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1"/>
  </p:notesMasterIdLst>
  <p:sldIdLst>
    <p:sldId id="256" r:id="rId2"/>
    <p:sldId id="281" r:id="rId3"/>
    <p:sldId id="258" r:id="rId4"/>
    <p:sldId id="260" r:id="rId5"/>
    <p:sldId id="324" r:id="rId6"/>
    <p:sldId id="262" r:id="rId7"/>
    <p:sldId id="278" r:id="rId8"/>
    <p:sldId id="261" r:id="rId9"/>
    <p:sldId id="311" r:id="rId10"/>
    <p:sldId id="265" r:id="rId11"/>
    <p:sldId id="312" r:id="rId12"/>
    <p:sldId id="313" r:id="rId13"/>
    <p:sldId id="314" r:id="rId14"/>
    <p:sldId id="315" r:id="rId15"/>
    <p:sldId id="268" r:id="rId16"/>
    <p:sldId id="259" r:id="rId17"/>
    <p:sldId id="274" r:id="rId18"/>
    <p:sldId id="316" r:id="rId19"/>
    <p:sldId id="272" r:id="rId20"/>
    <p:sldId id="264" r:id="rId21"/>
    <p:sldId id="271" r:id="rId22"/>
    <p:sldId id="317" r:id="rId23"/>
    <p:sldId id="318" r:id="rId24"/>
    <p:sldId id="319" r:id="rId25"/>
    <p:sldId id="320" r:id="rId26"/>
    <p:sldId id="321" r:id="rId27"/>
    <p:sldId id="323" r:id="rId28"/>
    <p:sldId id="325" r:id="rId29"/>
    <p:sldId id="322" r:id="rId30"/>
  </p:sldIdLst>
  <p:sldSz cx="9144000" cy="5143500" type="screen16x9"/>
  <p:notesSz cx="6858000" cy="9144000"/>
  <p:embeddedFontLst>
    <p:embeddedFont>
      <p:font typeface="Abel" panose="02000506030000020004" pitchFamily="2" charset="0"/>
      <p:regular r:id="rId32"/>
    </p:embeddedFont>
    <p:embeddedFont>
      <p:font typeface="Anaheim" panose="020B0604020202020204" charset="0"/>
      <p:regular r:id="rId33"/>
    </p:embeddedFont>
    <p:embeddedFont>
      <p:font typeface="Days One" panose="020B0604020202020204" charset="0"/>
      <p:regular r:id="rId34"/>
    </p:embeddedFont>
    <p:embeddedFont>
      <p:font typeface="Josefin Sans" pitchFamily="2" charset="0"/>
      <p:regular r:id="rId35"/>
      <p:bold r:id="rId36"/>
    </p:embeddedFont>
    <p:embeddedFont>
      <p:font typeface="Lato Light" panose="020F0502020204030203" pitchFamily="34" charset="0"/>
      <p:regular r:id="rId37"/>
      <p:italic r:id="rId38"/>
    </p:embeddedFont>
    <p:embeddedFont>
      <p:font typeface="Nunito Light" pitchFamily="2" charset="0"/>
      <p:regular r:id="rId39"/>
      <p:italic r:id="rId40"/>
    </p:embeddedFont>
    <p:embeddedFont>
      <p:font typeface="Tahoma" panose="020B0604030504040204" pitchFamily="3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655107-2C10-44FC-B4A9-EB48FF604D9E}">
  <a:tblStyle styleId="{9F655107-2C10-44FC-B4A9-EB48FF604D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000348-265D-4BED-B188-BB1C4C5B9B4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00" d="100"/>
          <a:sy n="100" d="100"/>
        </p:scale>
        <p:origin x="140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p:cNvGrpSpPr/>
        <p:nvPr/>
      </p:nvGrpSpPr>
      <p:grpSpPr>
        <a:xfrm>
          <a:off x="0" y="0"/>
          <a:ext cx="0" cy="0"/>
          <a:chOff x="0" y="0"/>
          <a:chExt cx="0" cy="0"/>
        </a:xfrm>
      </p:grpSpPr>
      <p:sp>
        <p:nvSpPr>
          <p:cNvPr id="2594" name="Google Shape;2594;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5" name="Google Shape;2595;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3"/>
        <p:cNvGrpSpPr/>
        <p:nvPr/>
      </p:nvGrpSpPr>
      <p:grpSpPr>
        <a:xfrm>
          <a:off x="0" y="0"/>
          <a:ext cx="0" cy="0"/>
          <a:chOff x="0" y="0"/>
          <a:chExt cx="0" cy="0"/>
        </a:xfrm>
      </p:grpSpPr>
      <p:sp>
        <p:nvSpPr>
          <p:cNvPr id="2774" name="Google Shape;2774;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5" name="Google Shape;2775;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 name="Google Shape;161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9"/>
        <p:cNvGrpSpPr/>
        <p:nvPr/>
      </p:nvGrpSpPr>
      <p:grpSpPr>
        <a:xfrm>
          <a:off x="0" y="0"/>
          <a:ext cx="0" cy="0"/>
          <a:chOff x="0" y="0"/>
          <a:chExt cx="0" cy="0"/>
        </a:xfrm>
      </p:grpSpPr>
      <p:sp>
        <p:nvSpPr>
          <p:cNvPr id="2710" name="Google Shape;2710;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1" name="Google Shape;2711;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8" name="Google Shape;1868;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25288" y="983800"/>
            <a:ext cx="3483000" cy="2507100"/>
          </a:xfrm>
          <a:prstGeom prst="rect">
            <a:avLst/>
          </a:prstGeom>
        </p:spPr>
        <p:txBody>
          <a:bodyPr spcFirstLastPara="1" wrap="square" lIns="91425" tIns="91425" rIns="91425" bIns="91425" anchor="b" anchorCtr="0">
            <a:noAutofit/>
          </a:bodyPr>
          <a:lstStyle>
            <a:lvl1pPr lvl="0" algn="l" rtl="0">
              <a:spcBef>
                <a:spcPts val="0"/>
              </a:spcBef>
              <a:spcAft>
                <a:spcPts val="0"/>
              </a:spcAft>
              <a:buClr>
                <a:srgbClr val="191919"/>
              </a:buClr>
              <a:buSzPts val="5200"/>
              <a:buNone/>
              <a:defRPr sz="7000" b="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25250" y="3683900"/>
            <a:ext cx="3483000" cy="447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p:nvPr/>
        </p:nvSpPr>
        <p:spPr>
          <a:xfrm>
            <a:off x="-37675" y="4667425"/>
            <a:ext cx="9219362" cy="0"/>
          </a:xfrm>
          <a:custGeom>
            <a:avLst/>
            <a:gdLst/>
            <a:ahLst/>
            <a:cxnLst/>
            <a:rect l="l" t="t" r="r" b="b"/>
            <a:pathLst>
              <a:path w="14274" h="120000" extrusionOk="0">
                <a:moveTo>
                  <a:pt x="0" y="0"/>
                </a:moveTo>
                <a:lnTo>
                  <a:pt x="1427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80"/>
        <p:cNvGrpSpPr/>
        <p:nvPr/>
      </p:nvGrpSpPr>
      <p:grpSpPr>
        <a:xfrm>
          <a:off x="0" y="0"/>
          <a:ext cx="0" cy="0"/>
          <a:chOff x="0" y="0"/>
          <a:chExt cx="0" cy="0"/>
        </a:xfrm>
      </p:grpSpPr>
      <p:sp>
        <p:nvSpPr>
          <p:cNvPr id="381" name="Google Shape;381;p14"/>
          <p:cNvSpPr txBox="1">
            <a:spLocks noGrp="1"/>
          </p:cNvSpPr>
          <p:nvPr>
            <p:ph type="title"/>
          </p:nvPr>
        </p:nvSpPr>
        <p:spPr>
          <a:xfrm>
            <a:off x="713364" y="3089875"/>
            <a:ext cx="4269900" cy="554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82" name="Google Shape;382;p14"/>
          <p:cNvSpPr txBox="1">
            <a:spLocks noGrp="1"/>
          </p:cNvSpPr>
          <p:nvPr>
            <p:ph type="subTitle" idx="1"/>
          </p:nvPr>
        </p:nvSpPr>
        <p:spPr>
          <a:xfrm>
            <a:off x="713225" y="1063675"/>
            <a:ext cx="4269900" cy="2026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383" name="Google Shape;383;p14"/>
          <p:cNvSpPr/>
          <p:nvPr/>
        </p:nvSpPr>
        <p:spPr>
          <a:xfrm>
            <a:off x="-37675" y="4667425"/>
            <a:ext cx="9219362" cy="0"/>
          </a:xfrm>
          <a:custGeom>
            <a:avLst/>
            <a:gdLst/>
            <a:ahLst/>
            <a:cxnLst/>
            <a:rect l="l" t="t" r="r" b="b"/>
            <a:pathLst>
              <a:path w="14274" h="120000" extrusionOk="0">
                <a:moveTo>
                  <a:pt x="0" y="0"/>
                </a:moveTo>
                <a:lnTo>
                  <a:pt x="1427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384" name="Google Shape;384;p14"/>
          <p:cNvGrpSpPr/>
          <p:nvPr/>
        </p:nvGrpSpPr>
        <p:grpSpPr>
          <a:xfrm>
            <a:off x="169884" y="3988702"/>
            <a:ext cx="830628" cy="678718"/>
            <a:chOff x="7447696" y="3988702"/>
            <a:chExt cx="830628" cy="678718"/>
          </a:xfrm>
        </p:grpSpPr>
        <p:sp>
          <p:nvSpPr>
            <p:cNvPr id="385" name="Google Shape;385;p14"/>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6" name="Google Shape;386;p14"/>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7" name="Google Shape;387;p14"/>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8" name="Google Shape;388;p14"/>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9" name="Google Shape;389;p14"/>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rgbClr val="00000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0" name="Google Shape;390;p14"/>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chemeClr val="accent5"/>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1" name="Google Shape;391;p14"/>
            <p:cNvSpPr/>
            <p:nvPr/>
          </p:nvSpPr>
          <p:spPr>
            <a:xfrm>
              <a:off x="7674478" y="3988702"/>
              <a:ext cx="551492" cy="343428"/>
            </a:xfrm>
            <a:custGeom>
              <a:avLst/>
              <a:gdLst/>
              <a:ahLst/>
              <a:cxnLst/>
              <a:rect l="l" t="t" r="r" b="b"/>
              <a:pathLst>
                <a:path w="2033" h="1266" extrusionOk="0">
                  <a:moveTo>
                    <a:pt x="0" y="209"/>
                  </a:moveTo>
                  <a:cubicBezTo>
                    <a:pt x="176" y="246"/>
                    <a:pt x="278" y="962"/>
                    <a:pt x="515" y="1144"/>
                  </a:cubicBezTo>
                  <a:cubicBezTo>
                    <a:pt x="753" y="1326"/>
                    <a:pt x="1872" y="1286"/>
                    <a:pt x="1999" y="1144"/>
                  </a:cubicBezTo>
                  <a:cubicBezTo>
                    <a:pt x="2125" y="1001"/>
                    <a:pt x="1878" y="198"/>
                    <a:pt x="1698" y="76"/>
                  </a:cubicBezTo>
                  <a:cubicBezTo>
                    <a:pt x="1518" y="-47"/>
                    <a:pt x="1390" y="72"/>
                    <a:pt x="884" y="16"/>
                  </a:cubicBezTo>
                  <a:cubicBezTo>
                    <a:pt x="133" y="-68"/>
                    <a:pt x="0" y="209"/>
                    <a:pt x="0" y="209"/>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2" name="Google Shape;392;p14"/>
            <p:cNvSpPr/>
            <p:nvPr/>
          </p:nvSpPr>
          <p:spPr>
            <a:xfrm>
              <a:off x="7674478" y="3988702"/>
              <a:ext cx="551492" cy="343428"/>
            </a:xfrm>
            <a:custGeom>
              <a:avLst/>
              <a:gdLst/>
              <a:ahLst/>
              <a:cxnLst/>
              <a:rect l="l" t="t" r="r" b="b"/>
              <a:pathLst>
                <a:path w="2033" h="1266" extrusionOk="0">
                  <a:moveTo>
                    <a:pt x="0" y="209"/>
                  </a:moveTo>
                  <a:cubicBezTo>
                    <a:pt x="176" y="246"/>
                    <a:pt x="278" y="962"/>
                    <a:pt x="515" y="1144"/>
                  </a:cubicBezTo>
                  <a:cubicBezTo>
                    <a:pt x="753" y="1326"/>
                    <a:pt x="1872" y="1286"/>
                    <a:pt x="1999" y="1144"/>
                  </a:cubicBezTo>
                  <a:cubicBezTo>
                    <a:pt x="2125" y="1001"/>
                    <a:pt x="1878" y="198"/>
                    <a:pt x="1698" y="76"/>
                  </a:cubicBezTo>
                  <a:cubicBezTo>
                    <a:pt x="1518" y="-47"/>
                    <a:pt x="1390" y="72"/>
                    <a:pt x="884" y="16"/>
                  </a:cubicBezTo>
                  <a:cubicBezTo>
                    <a:pt x="133" y="-68"/>
                    <a:pt x="0" y="209"/>
                    <a:pt x="0" y="209"/>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3" name="Google Shape;393;p14"/>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4" name="Google Shape;394;p14"/>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5" name="Google Shape;395;p14"/>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6" name="Google Shape;396;p14"/>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7" name="Google Shape;397;p14"/>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8" name="Google Shape;398;p14"/>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9" name="Google Shape;399;p14"/>
            <p:cNvSpPr/>
            <p:nvPr/>
          </p:nvSpPr>
          <p:spPr>
            <a:xfrm>
              <a:off x="7837511" y="4386656"/>
              <a:ext cx="440814" cy="112035"/>
            </a:xfrm>
            <a:custGeom>
              <a:avLst/>
              <a:gdLst/>
              <a:ahLst/>
              <a:cxnLst/>
              <a:rect l="l" t="t" r="r" b="b"/>
              <a:pathLst>
                <a:path w="1625" h="413" extrusionOk="0">
                  <a:moveTo>
                    <a:pt x="0" y="42"/>
                  </a:moveTo>
                  <a:cubicBezTo>
                    <a:pt x="0" y="42"/>
                    <a:pt x="110" y="339"/>
                    <a:pt x="167" y="384"/>
                  </a:cubicBezTo>
                  <a:cubicBezTo>
                    <a:pt x="225" y="430"/>
                    <a:pt x="1443" y="430"/>
                    <a:pt x="1578" y="320"/>
                  </a:cubicBezTo>
                  <a:cubicBezTo>
                    <a:pt x="1713" y="210"/>
                    <a:pt x="1528" y="11"/>
                    <a:pt x="1398" y="0"/>
                  </a:cubicBezTo>
                  <a:cubicBezTo>
                    <a:pt x="1398" y="0"/>
                    <a:pt x="545" y="100"/>
                    <a:pt x="0" y="4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0" name="Google Shape;400;p14"/>
            <p:cNvSpPr/>
            <p:nvPr/>
          </p:nvSpPr>
          <p:spPr>
            <a:xfrm>
              <a:off x="7837511" y="4386656"/>
              <a:ext cx="440814" cy="112035"/>
            </a:xfrm>
            <a:custGeom>
              <a:avLst/>
              <a:gdLst/>
              <a:ahLst/>
              <a:cxnLst/>
              <a:rect l="l" t="t" r="r" b="b"/>
              <a:pathLst>
                <a:path w="1625" h="413" extrusionOk="0">
                  <a:moveTo>
                    <a:pt x="0" y="42"/>
                  </a:moveTo>
                  <a:cubicBezTo>
                    <a:pt x="0" y="42"/>
                    <a:pt x="110" y="339"/>
                    <a:pt x="167" y="384"/>
                  </a:cubicBezTo>
                  <a:cubicBezTo>
                    <a:pt x="225" y="430"/>
                    <a:pt x="1443" y="430"/>
                    <a:pt x="1578" y="320"/>
                  </a:cubicBezTo>
                  <a:cubicBezTo>
                    <a:pt x="1713" y="210"/>
                    <a:pt x="1528" y="11"/>
                    <a:pt x="1398" y="0"/>
                  </a:cubicBezTo>
                  <a:cubicBezTo>
                    <a:pt x="1398" y="0"/>
                    <a:pt x="545" y="100"/>
                    <a:pt x="0" y="42"/>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1" name="Google Shape;401;p14"/>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2" name="Google Shape;402;p14"/>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3" name="Google Shape;403;p14"/>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14"/>
            <p:cNvSpPr/>
            <p:nvPr/>
          </p:nvSpPr>
          <p:spPr>
            <a:xfrm>
              <a:off x="7625921" y="4380959"/>
              <a:ext cx="104981" cy="78940"/>
            </a:xfrm>
            <a:custGeom>
              <a:avLst/>
              <a:gdLst/>
              <a:ahLst/>
              <a:cxnLst/>
              <a:rect l="l" t="t" r="r" b="b"/>
              <a:pathLst>
                <a:path w="387" h="291" extrusionOk="0">
                  <a:moveTo>
                    <a:pt x="387" y="0"/>
                  </a:moveTo>
                  <a:lnTo>
                    <a:pt x="151" y="47"/>
                  </a:lnTo>
                  <a:cubicBezTo>
                    <a:pt x="151" y="47"/>
                    <a:pt x="-74" y="220"/>
                    <a:pt x="25" y="278"/>
                  </a:cubicBezTo>
                  <a:cubicBezTo>
                    <a:pt x="125" y="335"/>
                    <a:pt x="382" y="194"/>
                    <a:pt x="387"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5" name="Google Shape;405;p14"/>
            <p:cNvSpPr/>
            <p:nvPr/>
          </p:nvSpPr>
          <p:spPr>
            <a:xfrm>
              <a:off x="7625921" y="4380959"/>
              <a:ext cx="104981" cy="78940"/>
            </a:xfrm>
            <a:custGeom>
              <a:avLst/>
              <a:gdLst/>
              <a:ahLst/>
              <a:cxnLst/>
              <a:rect l="l" t="t" r="r" b="b"/>
              <a:pathLst>
                <a:path w="387" h="291" extrusionOk="0">
                  <a:moveTo>
                    <a:pt x="387" y="0"/>
                  </a:moveTo>
                  <a:lnTo>
                    <a:pt x="151" y="47"/>
                  </a:lnTo>
                  <a:cubicBezTo>
                    <a:pt x="151" y="47"/>
                    <a:pt x="-74" y="220"/>
                    <a:pt x="25" y="278"/>
                  </a:cubicBezTo>
                  <a:cubicBezTo>
                    <a:pt x="125" y="335"/>
                    <a:pt x="382" y="194"/>
                    <a:pt x="387" y="0"/>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466"/>
        <p:cNvGrpSpPr/>
        <p:nvPr/>
      </p:nvGrpSpPr>
      <p:grpSpPr>
        <a:xfrm>
          <a:off x="0" y="0"/>
          <a:ext cx="0" cy="0"/>
          <a:chOff x="0" y="0"/>
          <a:chExt cx="0" cy="0"/>
        </a:xfrm>
      </p:grpSpPr>
      <p:sp>
        <p:nvSpPr>
          <p:cNvPr id="467" name="Google Shape;467;p16"/>
          <p:cNvSpPr txBox="1">
            <a:spLocks noGrp="1"/>
          </p:cNvSpPr>
          <p:nvPr>
            <p:ph type="title"/>
          </p:nvPr>
        </p:nvSpPr>
        <p:spPr>
          <a:xfrm>
            <a:off x="1143300" y="1414725"/>
            <a:ext cx="2575200" cy="1184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8" name="Google Shape;468;p16"/>
          <p:cNvSpPr txBox="1">
            <a:spLocks noGrp="1"/>
          </p:cNvSpPr>
          <p:nvPr>
            <p:ph type="subTitle" idx="1"/>
          </p:nvPr>
        </p:nvSpPr>
        <p:spPr>
          <a:xfrm>
            <a:off x="1143300" y="2598950"/>
            <a:ext cx="2575200" cy="1129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69" name="Google Shape;469;p16"/>
          <p:cNvGrpSpPr/>
          <p:nvPr/>
        </p:nvGrpSpPr>
        <p:grpSpPr>
          <a:xfrm>
            <a:off x="80847" y="89843"/>
            <a:ext cx="8953701" cy="4391445"/>
            <a:chOff x="80847" y="89843"/>
            <a:chExt cx="8953701" cy="4391445"/>
          </a:xfrm>
        </p:grpSpPr>
        <p:grpSp>
          <p:nvGrpSpPr>
            <p:cNvPr id="470" name="Google Shape;470;p16"/>
            <p:cNvGrpSpPr/>
            <p:nvPr/>
          </p:nvGrpSpPr>
          <p:grpSpPr>
            <a:xfrm>
              <a:off x="80847" y="89843"/>
              <a:ext cx="551493" cy="579689"/>
              <a:chOff x="4592041" y="1871710"/>
              <a:chExt cx="414500" cy="435660"/>
            </a:xfrm>
          </p:grpSpPr>
          <p:sp>
            <p:nvSpPr>
              <p:cNvPr id="471" name="Google Shape;471;p16"/>
              <p:cNvSpPr/>
              <p:nvPr/>
            </p:nvSpPr>
            <p:spPr>
              <a:xfrm>
                <a:off x="4611844" y="2058615"/>
                <a:ext cx="248755" cy="248755"/>
              </a:xfrm>
              <a:custGeom>
                <a:avLst/>
                <a:gdLst/>
                <a:ahLst/>
                <a:cxnLst/>
                <a:rect l="l" t="t" r="r" b="b"/>
                <a:pathLst>
                  <a:path w="917" h="917" extrusionOk="0">
                    <a:moveTo>
                      <a:pt x="459" y="35"/>
                    </a:moveTo>
                    <a:cubicBezTo>
                      <a:pt x="225" y="35"/>
                      <a:pt x="36" y="225"/>
                      <a:pt x="36" y="458"/>
                    </a:cubicBezTo>
                    <a:cubicBezTo>
                      <a:pt x="36" y="691"/>
                      <a:pt x="225" y="881"/>
                      <a:pt x="459" y="881"/>
                    </a:cubicBezTo>
                    <a:cubicBezTo>
                      <a:pt x="692" y="881"/>
                      <a:pt x="882" y="691"/>
                      <a:pt x="882" y="458"/>
                    </a:cubicBezTo>
                    <a:cubicBezTo>
                      <a:pt x="882" y="225"/>
                      <a:pt x="692" y="35"/>
                      <a:pt x="459" y="35"/>
                    </a:cubicBezTo>
                    <a:moveTo>
                      <a:pt x="459" y="917"/>
                    </a:moveTo>
                    <a:cubicBezTo>
                      <a:pt x="206" y="917"/>
                      <a:pt x="0" y="711"/>
                      <a:pt x="0" y="458"/>
                    </a:cubicBezTo>
                    <a:cubicBezTo>
                      <a:pt x="0" y="205"/>
                      <a:pt x="206" y="0"/>
                      <a:pt x="459" y="0"/>
                    </a:cubicBezTo>
                    <a:cubicBezTo>
                      <a:pt x="712" y="0"/>
                      <a:pt x="917" y="205"/>
                      <a:pt x="917" y="458"/>
                    </a:cubicBezTo>
                    <a:cubicBezTo>
                      <a:pt x="917" y="711"/>
                      <a:pt x="712" y="917"/>
                      <a:pt x="459" y="9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2" name="Google Shape;472;p16"/>
              <p:cNvSpPr/>
              <p:nvPr/>
            </p:nvSpPr>
            <p:spPr>
              <a:xfrm>
                <a:off x="4731474" y="1940884"/>
                <a:ext cx="275068" cy="274797"/>
              </a:xfrm>
              <a:custGeom>
                <a:avLst/>
                <a:gdLst/>
                <a:ahLst/>
                <a:cxnLst/>
                <a:rect l="l" t="t" r="r" b="b"/>
                <a:pathLst>
                  <a:path w="1014" h="1013" extrusionOk="0">
                    <a:moveTo>
                      <a:pt x="507" y="35"/>
                    </a:moveTo>
                    <a:cubicBezTo>
                      <a:pt x="247" y="35"/>
                      <a:pt x="35" y="246"/>
                      <a:pt x="35" y="506"/>
                    </a:cubicBezTo>
                    <a:cubicBezTo>
                      <a:pt x="35" y="766"/>
                      <a:pt x="247" y="978"/>
                      <a:pt x="507" y="978"/>
                    </a:cubicBezTo>
                    <a:cubicBezTo>
                      <a:pt x="767" y="978"/>
                      <a:pt x="978" y="766"/>
                      <a:pt x="978" y="506"/>
                    </a:cubicBezTo>
                    <a:cubicBezTo>
                      <a:pt x="978" y="246"/>
                      <a:pt x="767" y="35"/>
                      <a:pt x="507" y="35"/>
                    </a:cubicBezTo>
                    <a:moveTo>
                      <a:pt x="507" y="1013"/>
                    </a:moveTo>
                    <a:cubicBezTo>
                      <a:pt x="227" y="1013"/>
                      <a:pt x="0" y="786"/>
                      <a:pt x="0" y="506"/>
                    </a:cubicBezTo>
                    <a:cubicBezTo>
                      <a:pt x="0" y="227"/>
                      <a:pt x="227" y="0"/>
                      <a:pt x="507" y="0"/>
                    </a:cubicBezTo>
                    <a:cubicBezTo>
                      <a:pt x="786" y="0"/>
                      <a:pt x="1014" y="227"/>
                      <a:pt x="1014" y="506"/>
                    </a:cubicBezTo>
                    <a:cubicBezTo>
                      <a:pt x="1014" y="786"/>
                      <a:pt x="786" y="1013"/>
                      <a:pt x="507" y="10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3" name="Google Shape;473;p16"/>
              <p:cNvSpPr/>
              <p:nvPr/>
            </p:nvSpPr>
            <p:spPr>
              <a:xfrm>
                <a:off x="4738798" y="2060785"/>
                <a:ext cx="25771" cy="65919"/>
              </a:xfrm>
              <a:custGeom>
                <a:avLst/>
                <a:gdLst/>
                <a:ahLst/>
                <a:cxnLst/>
                <a:rect l="l" t="t" r="r" b="b"/>
                <a:pathLst>
                  <a:path w="95" h="243" extrusionOk="0">
                    <a:moveTo>
                      <a:pt x="18" y="243"/>
                    </a:moveTo>
                    <a:cubicBezTo>
                      <a:pt x="16" y="243"/>
                      <a:pt x="15" y="243"/>
                      <a:pt x="13" y="242"/>
                    </a:cubicBezTo>
                    <a:cubicBezTo>
                      <a:pt x="4" y="240"/>
                      <a:pt x="-2" y="230"/>
                      <a:pt x="1" y="220"/>
                    </a:cubicBezTo>
                    <a:lnTo>
                      <a:pt x="61" y="13"/>
                    </a:lnTo>
                    <a:cubicBezTo>
                      <a:pt x="63" y="4"/>
                      <a:pt x="73" y="-2"/>
                      <a:pt x="82" y="1"/>
                    </a:cubicBezTo>
                    <a:cubicBezTo>
                      <a:pt x="92" y="4"/>
                      <a:pt x="97" y="13"/>
                      <a:pt x="94" y="23"/>
                    </a:cubicBezTo>
                    <a:lnTo>
                      <a:pt x="35" y="230"/>
                    </a:lnTo>
                    <a:cubicBezTo>
                      <a:pt x="33" y="238"/>
                      <a:pt x="26" y="243"/>
                      <a:pt x="18" y="243"/>
                    </a:cubicBezTo>
                    <a:close/>
                  </a:path>
                </a:pathLst>
              </a:custGeom>
              <a:solidFill>
                <a:schemeClr val="dk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4" name="Google Shape;474;p16"/>
              <p:cNvSpPr/>
              <p:nvPr/>
            </p:nvSpPr>
            <p:spPr>
              <a:xfrm>
                <a:off x="4755074" y="2067838"/>
                <a:ext cx="32552" cy="90604"/>
              </a:xfrm>
              <a:custGeom>
                <a:avLst/>
                <a:gdLst/>
                <a:ahLst/>
                <a:cxnLst/>
                <a:rect l="l" t="t" r="r" b="b"/>
                <a:pathLst>
                  <a:path w="120" h="334" extrusionOk="0">
                    <a:moveTo>
                      <a:pt x="18" y="334"/>
                    </a:moveTo>
                    <a:cubicBezTo>
                      <a:pt x="16" y="334"/>
                      <a:pt x="14" y="334"/>
                      <a:pt x="13" y="333"/>
                    </a:cubicBezTo>
                    <a:cubicBezTo>
                      <a:pt x="3" y="331"/>
                      <a:pt x="-2" y="321"/>
                      <a:pt x="1" y="312"/>
                    </a:cubicBezTo>
                    <a:lnTo>
                      <a:pt x="85" y="13"/>
                    </a:lnTo>
                    <a:cubicBezTo>
                      <a:pt x="88" y="4"/>
                      <a:pt x="98" y="-2"/>
                      <a:pt x="107" y="1"/>
                    </a:cubicBezTo>
                    <a:cubicBezTo>
                      <a:pt x="116" y="4"/>
                      <a:pt x="122" y="13"/>
                      <a:pt x="119" y="23"/>
                    </a:cubicBezTo>
                    <a:lnTo>
                      <a:pt x="34" y="321"/>
                    </a:lnTo>
                    <a:cubicBezTo>
                      <a:pt x="32" y="329"/>
                      <a:pt x="25" y="334"/>
                      <a:pt x="18" y="3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5" name="Google Shape;475;p16"/>
              <p:cNvSpPr/>
              <p:nvPr/>
            </p:nvSpPr>
            <p:spPr>
              <a:xfrm>
                <a:off x="4777861" y="2081673"/>
                <a:ext cx="33637" cy="100912"/>
              </a:xfrm>
              <a:custGeom>
                <a:avLst/>
                <a:gdLst/>
                <a:ahLst/>
                <a:cxnLst/>
                <a:rect l="l" t="t" r="r" b="b"/>
                <a:pathLst>
                  <a:path w="124" h="372" extrusionOk="0">
                    <a:moveTo>
                      <a:pt x="18" y="372"/>
                    </a:moveTo>
                    <a:cubicBezTo>
                      <a:pt x="17" y="372"/>
                      <a:pt x="15" y="372"/>
                      <a:pt x="14" y="372"/>
                    </a:cubicBezTo>
                    <a:cubicBezTo>
                      <a:pt x="4" y="369"/>
                      <a:pt x="-2" y="359"/>
                      <a:pt x="1" y="350"/>
                    </a:cubicBezTo>
                    <a:lnTo>
                      <a:pt x="89" y="13"/>
                    </a:lnTo>
                    <a:cubicBezTo>
                      <a:pt x="92" y="3"/>
                      <a:pt x="101" y="-2"/>
                      <a:pt x="111" y="0"/>
                    </a:cubicBezTo>
                    <a:cubicBezTo>
                      <a:pt x="120" y="2"/>
                      <a:pt x="126" y="12"/>
                      <a:pt x="123" y="21"/>
                    </a:cubicBezTo>
                    <a:lnTo>
                      <a:pt x="35" y="359"/>
                    </a:lnTo>
                    <a:cubicBezTo>
                      <a:pt x="33" y="367"/>
                      <a:pt x="26" y="372"/>
                      <a:pt x="18" y="3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6" name="Google Shape;476;p16"/>
              <p:cNvSpPr/>
              <p:nvPr/>
            </p:nvSpPr>
            <p:spPr>
              <a:xfrm>
                <a:off x="4811498" y="2108529"/>
                <a:ext cx="26584" cy="96301"/>
              </a:xfrm>
              <a:custGeom>
                <a:avLst/>
                <a:gdLst/>
                <a:ahLst/>
                <a:cxnLst/>
                <a:rect l="l" t="t" r="r" b="b"/>
                <a:pathLst>
                  <a:path w="98" h="355" extrusionOk="0">
                    <a:moveTo>
                      <a:pt x="18" y="355"/>
                    </a:moveTo>
                    <a:cubicBezTo>
                      <a:pt x="17" y="355"/>
                      <a:pt x="16" y="355"/>
                      <a:pt x="14" y="355"/>
                    </a:cubicBezTo>
                    <a:cubicBezTo>
                      <a:pt x="5" y="353"/>
                      <a:pt x="-1" y="343"/>
                      <a:pt x="0" y="334"/>
                    </a:cubicBezTo>
                    <a:lnTo>
                      <a:pt x="63" y="14"/>
                    </a:lnTo>
                    <a:cubicBezTo>
                      <a:pt x="65" y="4"/>
                      <a:pt x="74" y="-2"/>
                      <a:pt x="84" y="0"/>
                    </a:cubicBezTo>
                    <a:cubicBezTo>
                      <a:pt x="94" y="2"/>
                      <a:pt x="100" y="11"/>
                      <a:pt x="98" y="21"/>
                    </a:cubicBezTo>
                    <a:lnTo>
                      <a:pt x="35" y="341"/>
                    </a:lnTo>
                    <a:cubicBezTo>
                      <a:pt x="33" y="349"/>
                      <a:pt x="26" y="355"/>
                      <a:pt x="18" y="35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7" name="Google Shape;477;p16"/>
              <p:cNvSpPr/>
              <p:nvPr/>
            </p:nvSpPr>
            <p:spPr>
              <a:xfrm>
                <a:off x="4828588" y="2136741"/>
                <a:ext cx="24686" cy="74057"/>
              </a:xfrm>
              <a:custGeom>
                <a:avLst/>
                <a:gdLst/>
                <a:ahLst/>
                <a:cxnLst/>
                <a:rect l="l" t="t" r="r" b="b"/>
                <a:pathLst>
                  <a:path w="91" h="273" extrusionOk="0">
                    <a:moveTo>
                      <a:pt x="18" y="273"/>
                    </a:moveTo>
                    <a:cubicBezTo>
                      <a:pt x="16" y="273"/>
                      <a:pt x="15" y="273"/>
                      <a:pt x="14" y="273"/>
                    </a:cubicBezTo>
                    <a:cubicBezTo>
                      <a:pt x="4" y="270"/>
                      <a:pt x="-2" y="261"/>
                      <a:pt x="1" y="252"/>
                    </a:cubicBezTo>
                    <a:lnTo>
                      <a:pt x="56" y="13"/>
                    </a:lnTo>
                    <a:cubicBezTo>
                      <a:pt x="58" y="4"/>
                      <a:pt x="68" y="-2"/>
                      <a:pt x="77" y="0"/>
                    </a:cubicBezTo>
                    <a:cubicBezTo>
                      <a:pt x="87" y="3"/>
                      <a:pt x="93" y="12"/>
                      <a:pt x="91" y="22"/>
                    </a:cubicBezTo>
                    <a:lnTo>
                      <a:pt x="35" y="260"/>
                    </a:lnTo>
                    <a:cubicBezTo>
                      <a:pt x="33" y="268"/>
                      <a:pt x="26" y="273"/>
                      <a:pt x="18" y="2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8" name="Google Shape;478;p16"/>
              <p:cNvSpPr/>
              <p:nvPr/>
            </p:nvSpPr>
            <p:spPr>
              <a:xfrm>
                <a:off x="4592041" y="2018196"/>
                <a:ext cx="61850" cy="62663"/>
              </a:xfrm>
              <a:custGeom>
                <a:avLst/>
                <a:gdLst/>
                <a:ahLst/>
                <a:cxnLst/>
                <a:rect l="l" t="t" r="r" b="b"/>
                <a:pathLst>
                  <a:path w="228" h="231" extrusionOk="0">
                    <a:moveTo>
                      <a:pt x="103" y="59"/>
                    </a:moveTo>
                    <a:cubicBezTo>
                      <a:pt x="92" y="59"/>
                      <a:pt x="62" y="77"/>
                      <a:pt x="45" y="108"/>
                    </a:cubicBezTo>
                    <a:cubicBezTo>
                      <a:pt x="29" y="137"/>
                      <a:pt x="34" y="163"/>
                      <a:pt x="60" y="185"/>
                    </a:cubicBezTo>
                    <a:cubicBezTo>
                      <a:pt x="79" y="200"/>
                      <a:pt x="87" y="195"/>
                      <a:pt x="89" y="193"/>
                    </a:cubicBezTo>
                    <a:cubicBezTo>
                      <a:pt x="112" y="178"/>
                      <a:pt x="124" y="110"/>
                      <a:pt x="120" y="58"/>
                    </a:cubicBezTo>
                    <a:cubicBezTo>
                      <a:pt x="116" y="60"/>
                      <a:pt x="111" y="61"/>
                      <a:pt x="105" y="59"/>
                    </a:cubicBezTo>
                    <a:cubicBezTo>
                      <a:pt x="105" y="59"/>
                      <a:pt x="104" y="59"/>
                      <a:pt x="103" y="59"/>
                    </a:cubicBezTo>
                    <a:moveTo>
                      <a:pt x="82" y="231"/>
                    </a:moveTo>
                    <a:cubicBezTo>
                      <a:pt x="70" y="231"/>
                      <a:pt x="55" y="226"/>
                      <a:pt x="37" y="212"/>
                    </a:cubicBezTo>
                    <a:cubicBezTo>
                      <a:pt x="-2" y="180"/>
                      <a:pt x="-10" y="136"/>
                      <a:pt x="14" y="91"/>
                    </a:cubicBezTo>
                    <a:cubicBezTo>
                      <a:pt x="35" y="52"/>
                      <a:pt x="82" y="16"/>
                      <a:pt x="115" y="26"/>
                    </a:cubicBezTo>
                    <a:cubicBezTo>
                      <a:pt x="115" y="24"/>
                      <a:pt x="114" y="23"/>
                      <a:pt x="114" y="22"/>
                    </a:cubicBezTo>
                    <a:cubicBezTo>
                      <a:pt x="111" y="13"/>
                      <a:pt x="117" y="3"/>
                      <a:pt x="126" y="1"/>
                    </a:cubicBezTo>
                    <a:cubicBezTo>
                      <a:pt x="135" y="-2"/>
                      <a:pt x="145" y="3"/>
                      <a:pt x="148" y="12"/>
                    </a:cubicBezTo>
                    <a:cubicBezTo>
                      <a:pt x="166" y="68"/>
                      <a:pt x="193" y="114"/>
                      <a:pt x="204" y="115"/>
                    </a:cubicBezTo>
                    <a:cubicBezTo>
                      <a:pt x="213" y="111"/>
                      <a:pt x="223" y="116"/>
                      <a:pt x="226" y="125"/>
                    </a:cubicBezTo>
                    <a:cubicBezTo>
                      <a:pt x="230" y="134"/>
                      <a:pt x="226" y="144"/>
                      <a:pt x="217" y="148"/>
                    </a:cubicBezTo>
                    <a:cubicBezTo>
                      <a:pt x="207" y="152"/>
                      <a:pt x="197" y="151"/>
                      <a:pt x="188" y="147"/>
                    </a:cubicBezTo>
                    <a:cubicBezTo>
                      <a:pt x="176" y="141"/>
                      <a:pt x="164" y="128"/>
                      <a:pt x="154" y="113"/>
                    </a:cubicBezTo>
                    <a:cubicBezTo>
                      <a:pt x="150" y="159"/>
                      <a:pt x="136" y="205"/>
                      <a:pt x="109" y="223"/>
                    </a:cubicBezTo>
                    <a:cubicBezTo>
                      <a:pt x="103" y="226"/>
                      <a:pt x="94" y="231"/>
                      <a:pt x="82" y="231"/>
                    </a:cubicBezTo>
                    <a:close/>
                  </a:path>
                </a:pathLst>
              </a:custGeom>
              <a:solidFill>
                <a:schemeClr val="dk1"/>
              </a:solidFill>
              <a:ln>
                <a:noFill/>
              </a:ln>
            </p:spPr>
            <p:txBody>
              <a:bodyPr spcFirstLastPara="1" wrap="square" lIns="90000" tIns="38150" rIns="90000" bIns="38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9" name="Google Shape;479;p16"/>
              <p:cNvSpPr/>
              <p:nvPr/>
            </p:nvSpPr>
            <p:spPr>
              <a:xfrm>
                <a:off x="4771622" y="1871710"/>
                <a:ext cx="65647" cy="78940"/>
              </a:xfrm>
              <a:custGeom>
                <a:avLst/>
                <a:gdLst/>
                <a:ahLst/>
                <a:cxnLst/>
                <a:rect l="l" t="t" r="r" b="b"/>
                <a:pathLst>
                  <a:path w="242" h="291" extrusionOk="0">
                    <a:moveTo>
                      <a:pt x="157" y="291"/>
                    </a:moveTo>
                    <a:cubicBezTo>
                      <a:pt x="151" y="291"/>
                      <a:pt x="145" y="288"/>
                      <a:pt x="142" y="282"/>
                    </a:cubicBezTo>
                    <a:lnTo>
                      <a:pt x="142" y="282"/>
                    </a:lnTo>
                    <a:lnTo>
                      <a:pt x="2" y="25"/>
                    </a:lnTo>
                    <a:cubicBezTo>
                      <a:pt x="-3" y="17"/>
                      <a:pt x="0" y="6"/>
                      <a:pt x="9" y="1"/>
                    </a:cubicBezTo>
                    <a:cubicBezTo>
                      <a:pt x="17" y="-3"/>
                      <a:pt x="28" y="0"/>
                      <a:pt x="33" y="8"/>
                    </a:cubicBezTo>
                    <a:lnTo>
                      <a:pt x="102" y="135"/>
                    </a:lnTo>
                    <a:cubicBezTo>
                      <a:pt x="104" y="116"/>
                      <a:pt x="110" y="98"/>
                      <a:pt x="124" y="85"/>
                    </a:cubicBezTo>
                    <a:cubicBezTo>
                      <a:pt x="145" y="65"/>
                      <a:pt x="169" y="59"/>
                      <a:pt x="193" y="68"/>
                    </a:cubicBezTo>
                    <a:cubicBezTo>
                      <a:pt x="220" y="79"/>
                      <a:pt x="240" y="108"/>
                      <a:pt x="242" y="141"/>
                    </a:cubicBezTo>
                    <a:cubicBezTo>
                      <a:pt x="244" y="178"/>
                      <a:pt x="223" y="211"/>
                      <a:pt x="185" y="231"/>
                    </a:cubicBezTo>
                    <a:cubicBezTo>
                      <a:pt x="176" y="236"/>
                      <a:pt x="165" y="232"/>
                      <a:pt x="161" y="224"/>
                    </a:cubicBezTo>
                    <a:cubicBezTo>
                      <a:pt x="156" y="215"/>
                      <a:pt x="160" y="205"/>
                      <a:pt x="168" y="200"/>
                    </a:cubicBezTo>
                    <a:cubicBezTo>
                      <a:pt x="203" y="182"/>
                      <a:pt x="207" y="156"/>
                      <a:pt x="206" y="143"/>
                    </a:cubicBezTo>
                    <a:cubicBezTo>
                      <a:pt x="205" y="124"/>
                      <a:pt x="194" y="106"/>
                      <a:pt x="180" y="101"/>
                    </a:cubicBezTo>
                    <a:cubicBezTo>
                      <a:pt x="170" y="97"/>
                      <a:pt x="159" y="100"/>
                      <a:pt x="149" y="110"/>
                    </a:cubicBezTo>
                    <a:cubicBezTo>
                      <a:pt x="117" y="141"/>
                      <a:pt x="156" y="235"/>
                      <a:pt x="173" y="265"/>
                    </a:cubicBezTo>
                    <a:lnTo>
                      <a:pt x="173" y="265"/>
                    </a:lnTo>
                    <a:lnTo>
                      <a:pt x="173" y="265"/>
                    </a:lnTo>
                    <a:cubicBezTo>
                      <a:pt x="178" y="274"/>
                      <a:pt x="174" y="285"/>
                      <a:pt x="166" y="289"/>
                    </a:cubicBezTo>
                    <a:cubicBezTo>
                      <a:pt x="163" y="291"/>
                      <a:pt x="160" y="291"/>
                      <a:pt x="157" y="29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80" name="Google Shape;480;p16"/>
            <p:cNvGrpSpPr/>
            <p:nvPr/>
          </p:nvGrpSpPr>
          <p:grpSpPr>
            <a:xfrm>
              <a:off x="235588" y="2326626"/>
              <a:ext cx="150826" cy="125327"/>
              <a:chOff x="5999388" y="1257826"/>
              <a:chExt cx="150826" cy="125327"/>
            </a:xfrm>
          </p:grpSpPr>
          <p:sp>
            <p:nvSpPr>
              <p:cNvPr id="481" name="Google Shape;481;p16"/>
              <p:cNvSpPr/>
              <p:nvPr/>
            </p:nvSpPr>
            <p:spPr>
              <a:xfrm>
                <a:off x="5999388" y="1302857"/>
                <a:ext cx="96030" cy="80296"/>
              </a:xfrm>
              <a:custGeom>
                <a:avLst/>
                <a:gdLst/>
                <a:ahLst/>
                <a:cxnLst/>
                <a:rect l="l" t="t" r="r" b="b"/>
                <a:pathLst>
                  <a:path w="354" h="296" extrusionOk="0">
                    <a:moveTo>
                      <a:pt x="336" y="296"/>
                    </a:moveTo>
                    <a:cubicBezTo>
                      <a:pt x="334" y="296"/>
                      <a:pt x="333" y="296"/>
                      <a:pt x="332" y="296"/>
                    </a:cubicBezTo>
                    <a:cubicBezTo>
                      <a:pt x="318" y="293"/>
                      <a:pt x="307" y="284"/>
                      <a:pt x="299" y="271"/>
                    </a:cubicBezTo>
                    <a:cubicBezTo>
                      <a:pt x="283" y="243"/>
                      <a:pt x="284" y="193"/>
                      <a:pt x="291" y="144"/>
                    </a:cubicBezTo>
                    <a:cubicBezTo>
                      <a:pt x="235" y="222"/>
                      <a:pt x="155" y="298"/>
                      <a:pt x="90" y="296"/>
                    </a:cubicBezTo>
                    <a:cubicBezTo>
                      <a:pt x="63" y="296"/>
                      <a:pt x="26" y="281"/>
                      <a:pt x="7" y="217"/>
                    </a:cubicBezTo>
                    <a:cubicBezTo>
                      <a:pt x="-16" y="135"/>
                      <a:pt x="14" y="66"/>
                      <a:pt x="90" y="28"/>
                    </a:cubicBezTo>
                    <a:cubicBezTo>
                      <a:pt x="163" y="-10"/>
                      <a:pt x="262" y="-8"/>
                      <a:pt x="293" y="32"/>
                    </a:cubicBezTo>
                    <a:cubicBezTo>
                      <a:pt x="299" y="39"/>
                      <a:pt x="297" y="51"/>
                      <a:pt x="290" y="57"/>
                    </a:cubicBezTo>
                    <a:cubicBezTo>
                      <a:pt x="282" y="63"/>
                      <a:pt x="271" y="61"/>
                      <a:pt x="265" y="54"/>
                    </a:cubicBezTo>
                    <a:cubicBezTo>
                      <a:pt x="248" y="32"/>
                      <a:pt x="170" y="26"/>
                      <a:pt x="106" y="59"/>
                    </a:cubicBezTo>
                    <a:cubicBezTo>
                      <a:pt x="64" y="81"/>
                      <a:pt x="18" y="124"/>
                      <a:pt x="41" y="207"/>
                    </a:cubicBezTo>
                    <a:cubicBezTo>
                      <a:pt x="57" y="260"/>
                      <a:pt x="82" y="261"/>
                      <a:pt x="91" y="261"/>
                    </a:cubicBezTo>
                    <a:lnTo>
                      <a:pt x="92" y="261"/>
                    </a:lnTo>
                    <a:cubicBezTo>
                      <a:pt x="166" y="261"/>
                      <a:pt x="289" y="110"/>
                      <a:pt x="319" y="20"/>
                    </a:cubicBezTo>
                    <a:cubicBezTo>
                      <a:pt x="322" y="11"/>
                      <a:pt x="332" y="6"/>
                      <a:pt x="341" y="9"/>
                    </a:cubicBezTo>
                    <a:cubicBezTo>
                      <a:pt x="350" y="12"/>
                      <a:pt x="355" y="22"/>
                      <a:pt x="352" y="31"/>
                    </a:cubicBezTo>
                    <a:cubicBezTo>
                      <a:pt x="332" y="98"/>
                      <a:pt x="308" y="217"/>
                      <a:pt x="329" y="253"/>
                    </a:cubicBezTo>
                    <a:cubicBezTo>
                      <a:pt x="333" y="259"/>
                      <a:pt x="337" y="261"/>
                      <a:pt x="339" y="261"/>
                    </a:cubicBezTo>
                    <a:cubicBezTo>
                      <a:pt x="349" y="264"/>
                      <a:pt x="355" y="273"/>
                      <a:pt x="353" y="282"/>
                    </a:cubicBezTo>
                    <a:cubicBezTo>
                      <a:pt x="351" y="291"/>
                      <a:pt x="344" y="296"/>
                      <a:pt x="336" y="29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2" name="Google Shape;482;p16"/>
              <p:cNvSpPr/>
              <p:nvPr/>
            </p:nvSpPr>
            <p:spPr>
              <a:xfrm>
                <a:off x="6108981" y="1257826"/>
                <a:ext cx="41233" cy="66461"/>
              </a:xfrm>
              <a:custGeom>
                <a:avLst/>
                <a:gdLst/>
                <a:ahLst/>
                <a:cxnLst/>
                <a:rect l="l" t="t" r="r" b="b"/>
                <a:pathLst>
                  <a:path w="152" h="245" extrusionOk="0">
                    <a:moveTo>
                      <a:pt x="57" y="189"/>
                    </a:moveTo>
                    <a:cubicBezTo>
                      <a:pt x="59" y="189"/>
                      <a:pt x="61" y="189"/>
                      <a:pt x="62" y="190"/>
                    </a:cubicBezTo>
                    <a:cubicBezTo>
                      <a:pt x="81" y="195"/>
                      <a:pt x="97" y="192"/>
                      <a:pt x="108" y="180"/>
                    </a:cubicBezTo>
                    <a:cubicBezTo>
                      <a:pt x="115" y="171"/>
                      <a:pt x="118" y="158"/>
                      <a:pt x="114" y="149"/>
                    </a:cubicBezTo>
                    <a:cubicBezTo>
                      <a:pt x="114" y="147"/>
                      <a:pt x="111" y="140"/>
                      <a:pt x="98" y="140"/>
                    </a:cubicBezTo>
                    <a:cubicBezTo>
                      <a:pt x="80" y="140"/>
                      <a:pt x="63" y="165"/>
                      <a:pt x="50" y="190"/>
                    </a:cubicBezTo>
                    <a:cubicBezTo>
                      <a:pt x="52" y="189"/>
                      <a:pt x="55" y="189"/>
                      <a:pt x="57" y="189"/>
                    </a:cubicBezTo>
                    <a:moveTo>
                      <a:pt x="17" y="245"/>
                    </a:moveTo>
                    <a:cubicBezTo>
                      <a:pt x="15" y="245"/>
                      <a:pt x="14" y="245"/>
                      <a:pt x="12" y="245"/>
                    </a:cubicBezTo>
                    <a:cubicBezTo>
                      <a:pt x="3" y="242"/>
                      <a:pt x="-3" y="232"/>
                      <a:pt x="0" y="223"/>
                    </a:cubicBezTo>
                    <a:lnTo>
                      <a:pt x="0" y="223"/>
                    </a:lnTo>
                    <a:lnTo>
                      <a:pt x="59" y="13"/>
                    </a:lnTo>
                    <a:cubicBezTo>
                      <a:pt x="61" y="4"/>
                      <a:pt x="71" y="-2"/>
                      <a:pt x="80" y="1"/>
                    </a:cubicBezTo>
                    <a:cubicBezTo>
                      <a:pt x="90" y="4"/>
                      <a:pt x="95" y="13"/>
                      <a:pt x="93" y="23"/>
                    </a:cubicBezTo>
                    <a:lnTo>
                      <a:pt x="67" y="114"/>
                    </a:lnTo>
                    <a:cubicBezTo>
                      <a:pt x="76" y="108"/>
                      <a:pt x="86" y="105"/>
                      <a:pt x="98" y="105"/>
                    </a:cubicBezTo>
                    <a:cubicBezTo>
                      <a:pt x="120" y="105"/>
                      <a:pt x="138" y="116"/>
                      <a:pt x="147" y="134"/>
                    </a:cubicBezTo>
                    <a:cubicBezTo>
                      <a:pt x="156" y="156"/>
                      <a:pt x="151" y="184"/>
                      <a:pt x="134" y="203"/>
                    </a:cubicBezTo>
                    <a:cubicBezTo>
                      <a:pt x="115" y="226"/>
                      <a:pt x="85" y="233"/>
                      <a:pt x="52" y="223"/>
                    </a:cubicBezTo>
                    <a:cubicBezTo>
                      <a:pt x="47" y="222"/>
                      <a:pt x="42" y="218"/>
                      <a:pt x="41" y="212"/>
                    </a:cubicBezTo>
                    <a:cubicBezTo>
                      <a:pt x="38" y="220"/>
                      <a:pt x="36" y="227"/>
                      <a:pt x="34" y="232"/>
                    </a:cubicBezTo>
                    <a:lnTo>
                      <a:pt x="34" y="232"/>
                    </a:lnTo>
                    <a:cubicBezTo>
                      <a:pt x="32" y="240"/>
                      <a:pt x="25" y="245"/>
                      <a:pt x="17" y="245"/>
                    </a:cubicBez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83" name="Google Shape;483;p16"/>
            <p:cNvGrpSpPr/>
            <p:nvPr/>
          </p:nvGrpSpPr>
          <p:grpSpPr>
            <a:xfrm>
              <a:off x="8474614" y="145896"/>
              <a:ext cx="383304" cy="393613"/>
              <a:chOff x="7357364" y="1146334"/>
              <a:chExt cx="383304" cy="393613"/>
            </a:xfrm>
          </p:grpSpPr>
          <p:sp>
            <p:nvSpPr>
              <p:cNvPr id="484" name="Google Shape;484;p16"/>
              <p:cNvSpPr/>
              <p:nvPr/>
            </p:nvSpPr>
            <p:spPr>
              <a:xfrm>
                <a:off x="7357364" y="1196247"/>
                <a:ext cx="203452" cy="343699"/>
              </a:xfrm>
              <a:custGeom>
                <a:avLst/>
                <a:gdLst/>
                <a:ahLst/>
                <a:cxnLst/>
                <a:rect l="l" t="t" r="r" b="b"/>
                <a:pathLst>
                  <a:path w="750" h="1267" extrusionOk="0">
                    <a:moveTo>
                      <a:pt x="726" y="1267"/>
                    </a:moveTo>
                    <a:cubicBezTo>
                      <a:pt x="418" y="1267"/>
                      <a:pt x="144" y="1073"/>
                      <a:pt x="42" y="782"/>
                    </a:cubicBezTo>
                    <a:cubicBezTo>
                      <a:pt x="-55" y="507"/>
                      <a:pt x="22" y="202"/>
                      <a:pt x="238" y="5"/>
                    </a:cubicBezTo>
                    <a:cubicBezTo>
                      <a:pt x="245" y="-2"/>
                      <a:pt x="256" y="-1"/>
                      <a:pt x="263" y="6"/>
                    </a:cubicBezTo>
                    <a:cubicBezTo>
                      <a:pt x="269" y="13"/>
                      <a:pt x="269" y="25"/>
                      <a:pt x="262" y="31"/>
                    </a:cubicBezTo>
                    <a:cubicBezTo>
                      <a:pt x="56" y="218"/>
                      <a:pt x="-17" y="509"/>
                      <a:pt x="75" y="771"/>
                    </a:cubicBezTo>
                    <a:cubicBezTo>
                      <a:pt x="172" y="1047"/>
                      <a:pt x="433" y="1232"/>
                      <a:pt x="726" y="1232"/>
                    </a:cubicBezTo>
                    <a:cubicBezTo>
                      <a:pt x="728" y="1232"/>
                      <a:pt x="731" y="1232"/>
                      <a:pt x="733" y="1232"/>
                    </a:cubicBezTo>
                    <a:cubicBezTo>
                      <a:pt x="742" y="1232"/>
                      <a:pt x="750" y="1239"/>
                      <a:pt x="750" y="1249"/>
                    </a:cubicBezTo>
                    <a:cubicBezTo>
                      <a:pt x="750" y="1259"/>
                      <a:pt x="743" y="1267"/>
                      <a:pt x="733" y="1267"/>
                    </a:cubicBezTo>
                    <a:cubicBezTo>
                      <a:pt x="730" y="1267"/>
                      <a:pt x="728" y="1267"/>
                      <a:pt x="726" y="12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5" name="Google Shape;485;p16"/>
              <p:cNvSpPr/>
              <p:nvPr/>
            </p:nvSpPr>
            <p:spPr>
              <a:xfrm>
                <a:off x="7613171" y="1400243"/>
                <a:ext cx="127497" cy="128853"/>
              </a:xfrm>
              <a:custGeom>
                <a:avLst/>
                <a:gdLst/>
                <a:ahLst/>
                <a:cxnLst/>
                <a:rect l="l" t="t" r="r" b="b"/>
                <a:pathLst>
                  <a:path w="470" h="475" extrusionOk="0">
                    <a:moveTo>
                      <a:pt x="18" y="475"/>
                    </a:moveTo>
                    <a:cubicBezTo>
                      <a:pt x="11" y="475"/>
                      <a:pt x="4" y="470"/>
                      <a:pt x="1" y="463"/>
                    </a:cubicBezTo>
                    <a:cubicBezTo>
                      <a:pt x="-2" y="454"/>
                      <a:pt x="3" y="444"/>
                      <a:pt x="12" y="440"/>
                    </a:cubicBezTo>
                    <a:cubicBezTo>
                      <a:pt x="213" y="370"/>
                      <a:pt x="367" y="214"/>
                      <a:pt x="436" y="12"/>
                    </a:cubicBezTo>
                    <a:cubicBezTo>
                      <a:pt x="439" y="3"/>
                      <a:pt x="449" y="-2"/>
                      <a:pt x="458" y="1"/>
                    </a:cubicBezTo>
                    <a:cubicBezTo>
                      <a:pt x="468" y="4"/>
                      <a:pt x="472" y="14"/>
                      <a:pt x="469" y="24"/>
                    </a:cubicBezTo>
                    <a:cubicBezTo>
                      <a:pt x="397" y="235"/>
                      <a:pt x="235" y="399"/>
                      <a:pt x="24" y="474"/>
                    </a:cubicBezTo>
                    <a:cubicBezTo>
                      <a:pt x="22" y="474"/>
                      <a:pt x="20" y="475"/>
                      <a:pt x="18" y="47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6" name="Google Shape;486;p16"/>
              <p:cNvSpPr/>
              <p:nvPr/>
            </p:nvSpPr>
            <p:spPr>
              <a:xfrm>
                <a:off x="7485674" y="1146334"/>
                <a:ext cx="254451" cy="137805"/>
              </a:xfrm>
              <a:custGeom>
                <a:avLst/>
                <a:gdLst/>
                <a:ahLst/>
                <a:cxnLst/>
                <a:rect l="l" t="t" r="r" b="b"/>
                <a:pathLst>
                  <a:path w="938" h="508" extrusionOk="0">
                    <a:moveTo>
                      <a:pt x="920" y="508"/>
                    </a:moveTo>
                    <a:cubicBezTo>
                      <a:pt x="913" y="508"/>
                      <a:pt x="906" y="504"/>
                      <a:pt x="904" y="496"/>
                    </a:cubicBezTo>
                    <a:cubicBezTo>
                      <a:pt x="842" y="323"/>
                      <a:pt x="717" y="183"/>
                      <a:pt x="551" y="103"/>
                    </a:cubicBezTo>
                    <a:cubicBezTo>
                      <a:pt x="385" y="24"/>
                      <a:pt x="198" y="14"/>
                      <a:pt x="24" y="75"/>
                    </a:cubicBezTo>
                    <a:cubicBezTo>
                      <a:pt x="15" y="78"/>
                      <a:pt x="5" y="73"/>
                      <a:pt x="1" y="64"/>
                    </a:cubicBezTo>
                    <a:cubicBezTo>
                      <a:pt x="-2" y="55"/>
                      <a:pt x="3" y="45"/>
                      <a:pt x="12" y="42"/>
                    </a:cubicBezTo>
                    <a:cubicBezTo>
                      <a:pt x="195" y="-23"/>
                      <a:pt x="392" y="-12"/>
                      <a:pt x="566" y="72"/>
                    </a:cubicBezTo>
                    <a:cubicBezTo>
                      <a:pt x="741" y="155"/>
                      <a:pt x="873" y="302"/>
                      <a:pt x="937" y="485"/>
                    </a:cubicBezTo>
                    <a:cubicBezTo>
                      <a:pt x="940" y="494"/>
                      <a:pt x="935" y="504"/>
                      <a:pt x="926" y="507"/>
                    </a:cubicBezTo>
                    <a:cubicBezTo>
                      <a:pt x="924" y="508"/>
                      <a:pt x="922" y="508"/>
                      <a:pt x="920" y="50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7" name="Google Shape;487;p16"/>
              <p:cNvSpPr/>
              <p:nvPr/>
            </p:nvSpPr>
            <p:spPr>
              <a:xfrm>
                <a:off x="7424096" y="1197875"/>
                <a:ext cx="304365" cy="319556"/>
              </a:xfrm>
              <a:custGeom>
                <a:avLst/>
                <a:gdLst/>
                <a:ahLst/>
                <a:cxnLst/>
                <a:rect l="l" t="t" r="r" b="b"/>
                <a:pathLst>
                  <a:path w="1122" h="1178" extrusionOk="0">
                    <a:moveTo>
                      <a:pt x="479" y="1178"/>
                    </a:moveTo>
                    <a:cubicBezTo>
                      <a:pt x="302" y="1178"/>
                      <a:pt x="129" y="1104"/>
                      <a:pt x="5" y="968"/>
                    </a:cubicBezTo>
                    <a:cubicBezTo>
                      <a:pt x="-2" y="960"/>
                      <a:pt x="-1" y="949"/>
                      <a:pt x="6" y="943"/>
                    </a:cubicBezTo>
                    <a:cubicBezTo>
                      <a:pt x="13" y="936"/>
                      <a:pt x="25" y="937"/>
                      <a:pt x="31" y="944"/>
                    </a:cubicBezTo>
                    <a:cubicBezTo>
                      <a:pt x="196" y="1125"/>
                      <a:pt x="451" y="1189"/>
                      <a:pt x="681" y="1108"/>
                    </a:cubicBezTo>
                    <a:cubicBezTo>
                      <a:pt x="834" y="1054"/>
                      <a:pt x="957" y="944"/>
                      <a:pt x="1027" y="798"/>
                    </a:cubicBezTo>
                    <a:cubicBezTo>
                      <a:pt x="1097" y="652"/>
                      <a:pt x="1106" y="487"/>
                      <a:pt x="1052" y="334"/>
                    </a:cubicBezTo>
                    <a:cubicBezTo>
                      <a:pt x="1008" y="210"/>
                      <a:pt x="928" y="106"/>
                      <a:pt x="819" y="33"/>
                    </a:cubicBezTo>
                    <a:cubicBezTo>
                      <a:pt x="811" y="27"/>
                      <a:pt x="809" y="16"/>
                      <a:pt x="815" y="8"/>
                    </a:cubicBezTo>
                    <a:cubicBezTo>
                      <a:pt x="820" y="0"/>
                      <a:pt x="831" y="-2"/>
                      <a:pt x="839" y="4"/>
                    </a:cubicBezTo>
                    <a:cubicBezTo>
                      <a:pt x="954" y="81"/>
                      <a:pt x="1039" y="191"/>
                      <a:pt x="1085" y="322"/>
                    </a:cubicBezTo>
                    <a:cubicBezTo>
                      <a:pt x="1142" y="484"/>
                      <a:pt x="1133" y="658"/>
                      <a:pt x="1059" y="813"/>
                    </a:cubicBezTo>
                    <a:cubicBezTo>
                      <a:pt x="985" y="968"/>
                      <a:pt x="855" y="1084"/>
                      <a:pt x="693" y="1141"/>
                    </a:cubicBezTo>
                    <a:cubicBezTo>
                      <a:pt x="623" y="1166"/>
                      <a:pt x="551" y="1178"/>
                      <a:pt x="479" y="11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8" name="Google Shape;488;p16"/>
              <p:cNvSpPr/>
              <p:nvPr/>
            </p:nvSpPr>
            <p:spPr>
              <a:xfrm>
                <a:off x="7380150" y="1168849"/>
                <a:ext cx="221628" cy="235191"/>
              </a:xfrm>
              <a:custGeom>
                <a:avLst/>
                <a:gdLst/>
                <a:ahLst/>
                <a:cxnLst/>
                <a:rect l="l" t="t" r="r" b="b"/>
                <a:pathLst>
                  <a:path w="817" h="867" extrusionOk="0">
                    <a:moveTo>
                      <a:pt x="53" y="867"/>
                    </a:moveTo>
                    <a:cubicBezTo>
                      <a:pt x="46" y="867"/>
                      <a:pt x="39" y="863"/>
                      <a:pt x="36" y="856"/>
                    </a:cubicBezTo>
                    <a:cubicBezTo>
                      <a:pt x="-20" y="694"/>
                      <a:pt x="-11" y="520"/>
                      <a:pt x="63" y="365"/>
                    </a:cubicBezTo>
                    <a:cubicBezTo>
                      <a:pt x="137" y="211"/>
                      <a:pt x="267" y="94"/>
                      <a:pt x="429" y="37"/>
                    </a:cubicBezTo>
                    <a:cubicBezTo>
                      <a:pt x="550" y="-6"/>
                      <a:pt x="680" y="-11"/>
                      <a:pt x="804" y="21"/>
                    </a:cubicBezTo>
                    <a:cubicBezTo>
                      <a:pt x="813" y="24"/>
                      <a:pt x="819" y="33"/>
                      <a:pt x="816" y="43"/>
                    </a:cubicBezTo>
                    <a:cubicBezTo>
                      <a:pt x="814" y="52"/>
                      <a:pt x="804" y="58"/>
                      <a:pt x="795" y="55"/>
                    </a:cubicBezTo>
                    <a:cubicBezTo>
                      <a:pt x="678" y="25"/>
                      <a:pt x="555" y="30"/>
                      <a:pt x="440" y="70"/>
                    </a:cubicBezTo>
                    <a:cubicBezTo>
                      <a:pt x="288" y="124"/>
                      <a:pt x="165" y="234"/>
                      <a:pt x="95" y="380"/>
                    </a:cubicBezTo>
                    <a:cubicBezTo>
                      <a:pt x="25" y="526"/>
                      <a:pt x="16" y="691"/>
                      <a:pt x="70" y="844"/>
                    </a:cubicBezTo>
                    <a:cubicBezTo>
                      <a:pt x="73" y="853"/>
                      <a:pt x="68" y="863"/>
                      <a:pt x="59" y="866"/>
                    </a:cubicBezTo>
                    <a:cubicBezTo>
                      <a:pt x="57" y="867"/>
                      <a:pt x="55" y="867"/>
                      <a:pt x="53" y="8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9" name="Google Shape;489;p16"/>
              <p:cNvSpPr/>
              <p:nvPr/>
            </p:nvSpPr>
            <p:spPr>
              <a:xfrm>
                <a:off x="7484589" y="1233683"/>
                <a:ext cx="74328" cy="190703"/>
              </a:xfrm>
              <a:custGeom>
                <a:avLst/>
                <a:gdLst/>
                <a:ahLst/>
                <a:cxnLst/>
                <a:rect l="l" t="t" r="r" b="b"/>
                <a:pathLst>
                  <a:path w="274" h="703" extrusionOk="0">
                    <a:moveTo>
                      <a:pt x="40" y="703"/>
                    </a:moveTo>
                    <a:cubicBezTo>
                      <a:pt x="36" y="703"/>
                      <a:pt x="32" y="702"/>
                      <a:pt x="29" y="700"/>
                    </a:cubicBezTo>
                    <a:cubicBezTo>
                      <a:pt x="21" y="694"/>
                      <a:pt x="20" y="683"/>
                      <a:pt x="26" y="675"/>
                    </a:cubicBezTo>
                    <a:lnTo>
                      <a:pt x="235" y="402"/>
                    </a:lnTo>
                    <a:lnTo>
                      <a:pt x="3" y="27"/>
                    </a:lnTo>
                    <a:cubicBezTo>
                      <a:pt x="-2" y="19"/>
                      <a:pt x="1" y="8"/>
                      <a:pt x="9" y="3"/>
                    </a:cubicBezTo>
                    <a:cubicBezTo>
                      <a:pt x="17" y="-2"/>
                      <a:pt x="28" y="0"/>
                      <a:pt x="33" y="9"/>
                    </a:cubicBezTo>
                    <a:lnTo>
                      <a:pt x="272" y="394"/>
                    </a:lnTo>
                    <a:cubicBezTo>
                      <a:pt x="276" y="401"/>
                      <a:pt x="275" y="408"/>
                      <a:pt x="271" y="414"/>
                    </a:cubicBezTo>
                    <a:lnTo>
                      <a:pt x="54" y="696"/>
                    </a:lnTo>
                    <a:cubicBezTo>
                      <a:pt x="50" y="701"/>
                      <a:pt x="45" y="703"/>
                      <a:pt x="40" y="7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90" name="Google Shape;490;p16"/>
            <p:cNvGrpSpPr/>
            <p:nvPr/>
          </p:nvGrpSpPr>
          <p:grpSpPr>
            <a:xfrm>
              <a:off x="8511658" y="2210428"/>
              <a:ext cx="309248" cy="225697"/>
              <a:chOff x="4646295" y="3088628"/>
              <a:chExt cx="309248" cy="225697"/>
            </a:xfrm>
          </p:grpSpPr>
          <p:sp>
            <p:nvSpPr>
              <p:cNvPr id="491" name="Google Shape;491;p16"/>
              <p:cNvSpPr/>
              <p:nvPr/>
            </p:nvSpPr>
            <p:spPr>
              <a:xfrm>
                <a:off x="4646295" y="3088628"/>
                <a:ext cx="142959" cy="122614"/>
              </a:xfrm>
              <a:custGeom>
                <a:avLst/>
                <a:gdLst/>
                <a:ahLst/>
                <a:cxnLst/>
                <a:rect l="l" t="t" r="r" b="b"/>
                <a:pathLst>
                  <a:path w="527" h="452" extrusionOk="0">
                    <a:moveTo>
                      <a:pt x="17" y="452"/>
                    </a:moveTo>
                    <a:lnTo>
                      <a:pt x="17" y="452"/>
                    </a:lnTo>
                    <a:cubicBezTo>
                      <a:pt x="8" y="452"/>
                      <a:pt x="0" y="444"/>
                      <a:pt x="0" y="434"/>
                    </a:cubicBezTo>
                    <a:cubicBezTo>
                      <a:pt x="0" y="315"/>
                      <a:pt x="38" y="217"/>
                      <a:pt x="112" y="144"/>
                    </a:cubicBezTo>
                    <a:cubicBezTo>
                      <a:pt x="261" y="-2"/>
                      <a:pt x="500" y="-1"/>
                      <a:pt x="510" y="0"/>
                    </a:cubicBezTo>
                    <a:cubicBezTo>
                      <a:pt x="519" y="0"/>
                      <a:pt x="527" y="8"/>
                      <a:pt x="527" y="18"/>
                    </a:cubicBezTo>
                    <a:cubicBezTo>
                      <a:pt x="527" y="27"/>
                      <a:pt x="519" y="34"/>
                      <a:pt x="509" y="35"/>
                    </a:cubicBezTo>
                    <a:cubicBezTo>
                      <a:pt x="507" y="35"/>
                      <a:pt x="275" y="33"/>
                      <a:pt x="137" y="169"/>
                    </a:cubicBezTo>
                    <a:cubicBezTo>
                      <a:pt x="70" y="235"/>
                      <a:pt x="35" y="325"/>
                      <a:pt x="35" y="434"/>
                    </a:cubicBezTo>
                    <a:cubicBezTo>
                      <a:pt x="35" y="444"/>
                      <a:pt x="27" y="452"/>
                      <a:pt x="17" y="45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2" name="Google Shape;492;p16"/>
              <p:cNvSpPr/>
              <p:nvPr/>
            </p:nvSpPr>
            <p:spPr>
              <a:xfrm>
                <a:off x="4696751" y="3140712"/>
                <a:ext cx="94944"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3" name="Google Shape;493;p16"/>
              <p:cNvSpPr/>
              <p:nvPr/>
            </p:nvSpPr>
            <p:spPr>
              <a:xfrm>
                <a:off x="4740426" y="3228061"/>
                <a:ext cx="46116" cy="24143"/>
              </a:xfrm>
              <a:custGeom>
                <a:avLst/>
                <a:gdLst/>
                <a:ahLst/>
                <a:cxnLst/>
                <a:rect l="l" t="t" r="r" b="b"/>
                <a:pathLst>
                  <a:path w="170" h="89" extrusionOk="0">
                    <a:moveTo>
                      <a:pt x="57" y="89"/>
                    </a:moveTo>
                    <a:cubicBezTo>
                      <a:pt x="41" y="89"/>
                      <a:pt x="25" y="85"/>
                      <a:pt x="9" y="76"/>
                    </a:cubicBezTo>
                    <a:cubicBezTo>
                      <a:pt x="1" y="71"/>
                      <a:pt x="-2" y="61"/>
                      <a:pt x="2" y="52"/>
                    </a:cubicBezTo>
                    <a:cubicBezTo>
                      <a:pt x="7" y="44"/>
                      <a:pt x="18" y="41"/>
                      <a:pt x="26" y="45"/>
                    </a:cubicBezTo>
                    <a:cubicBezTo>
                      <a:pt x="82" y="76"/>
                      <a:pt x="136" y="10"/>
                      <a:pt x="139" y="7"/>
                    </a:cubicBezTo>
                    <a:cubicBezTo>
                      <a:pt x="145" y="0"/>
                      <a:pt x="156" y="-2"/>
                      <a:pt x="163" y="4"/>
                    </a:cubicBezTo>
                    <a:cubicBezTo>
                      <a:pt x="171" y="10"/>
                      <a:pt x="172" y="22"/>
                      <a:pt x="166" y="29"/>
                    </a:cubicBezTo>
                    <a:cubicBezTo>
                      <a:pt x="147" y="53"/>
                      <a:pt x="104" y="89"/>
                      <a:pt x="57"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4" name="Google Shape;494;p16"/>
              <p:cNvSpPr/>
              <p:nvPr/>
            </p:nvSpPr>
            <p:spPr>
              <a:xfrm>
                <a:off x="4793595" y="3151020"/>
                <a:ext cx="109322" cy="125869"/>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5" name="Google Shape;495;p16"/>
              <p:cNvSpPr/>
              <p:nvPr/>
            </p:nvSpPr>
            <p:spPr>
              <a:xfrm>
                <a:off x="4833742" y="3178690"/>
                <a:ext cx="121800" cy="135635"/>
              </a:xfrm>
              <a:custGeom>
                <a:avLst/>
                <a:gdLst/>
                <a:ahLst/>
                <a:cxnLst/>
                <a:rect l="l" t="t" r="r" b="b"/>
                <a:pathLst>
                  <a:path w="449" h="500" extrusionOk="0">
                    <a:moveTo>
                      <a:pt x="17" y="500"/>
                    </a:moveTo>
                    <a:cubicBezTo>
                      <a:pt x="8" y="500"/>
                      <a:pt x="0" y="492"/>
                      <a:pt x="0" y="483"/>
                    </a:cubicBezTo>
                    <a:cubicBezTo>
                      <a:pt x="-1" y="473"/>
                      <a:pt x="7" y="465"/>
                      <a:pt x="17" y="464"/>
                    </a:cubicBezTo>
                    <a:cubicBezTo>
                      <a:pt x="168" y="460"/>
                      <a:pt x="278" y="415"/>
                      <a:pt x="344" y="330"/>
                    </a:cubicBezTo>
                    <a:cubicBezTo>
                      <a:pt x="444" y="202"/>
                      <a:pt x="407" y="24"/>
                      <a:pt x="407" y="22"/>
                    </a:cubicBezTo>
                    <a:cubicBezTo>
                      <a:pt x="405" y="12"/>
                      <a:pt x="411" y="3"/>
                      <a:pt x="420" y="1"/>
                    </a:cubicBezTo>
                    <a:cubicBezTo>
                      <a:pt x="430" y="-1"/>
                      <a:pt x="439" y="5"/>
                      <a:pt x="441" y="14"/>
                    </a:cubicBezTo>
                    <a:cubicBezTo>
                      <a:pt x="443" y="22"/>
                      <a:pt x="482" y="211"/>
                      <a:pt x="372" y="352"/>
                    </a:cubicBezTo>
                    <a:cubicBezTo>
                      <a:pt x="300" y="445"/>
                      <a:pt x="180" y="495"/>
                      <a:pt x="18" y="500"/>
                    </a:cubicBezTo>
                    <a:lnTo>
                      <a:pt x="17" y="50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96" name="Google Shape;496;p16"/>
            <p:cNvGrpSpPr/>
            <p:nvPr/>
          </p:nvGrpSpPr>
          <p:grpSpPr>
            <a:xfrm>
              <a:off x="8669137" y="4107047"/>
              <a:ext cx="365411" cy="374241"/>
              <a:chOff x="7940051" y="3528357"/>
              <a:chExt cx="235734" cy="241430"/>
            </a:xfrm>
          </p:grpSpPr>
          <p:sp>
            <p:nvSpPr>
              <p:cNvPr id="497" name="Google Shape;497;p16"/>
              <p:cNvSpPr/>
              <p:nvPr/>
            </p:nvSpPr>
            <p:spPr>
              <a:xfrm>
                <a:off x="7940051" y="3528628"/>
                <a:ext cx="235734" cy="241159"/>
              </a:xfrm>
              <a:custGeom>
                <a:avLst/>
                <a:gdLst/>
                <a:ahLst/>
                <a:cxnLst/>
                <a:rect l="l" t="t" r="r" b="b"/>
                <a:pathLst>
                  <a:path w="869" h="889" extrusionOk="0">
                    <a:moveTo>
                      <a:pt x="115" y="824"/>
                    </a:moveTo>
                    <a:lnTo>
                      <a:pt x="510" y="853"/>
                    </a:lnTo>
                    <a:lnTo>
                      <a:pt x="833" y="622"/>
                    </a:lnTo>
                    <a:lnTo>
                      <a:pt x="806" y="66"/>
                    </a:lnTo>
                    <a:lnTo>
                      <a:pt x="369" y="36"/>
                    </a:lnTo>
                    <a:lnTo>
                      <a:pt x="37" y="264"/>
                    </a:lnTo>
                    <a:lnTo>
                      <a:pt x="115" y="824"/>
                    </a:lnTo>
                    <a:moveTo>
                      <a:pt x="515" y="889"/>
                    </a:moveTo>
                    <a:cubicBezTo>
                      <a:pt x="514" y="889"/>
                      <a:pt x="514" y="889"/>
                      <a:pt x="513" y="889"/>
                    </a:cubicBezTo>
                    <a:lnTo>
                      <a:pt x="98" y="858"/>
                    </a:lnTo>
                    <a:cubicBezTo>
                      <a:pt x="90" y="858"/>
                      <a:pt x="83" y="851"/>
                      <a:pt x="82" y="843"/>
                    </a:cubicBezTo>
                    <a:lnTo>
                      <a:pt x="0" y="258"/>
                    </a:lnTo>
                    <a:cubicBezTo>
                      <a:pt x="-1" y="252"/>
                      <a:pt x="2" y="245"/>
                      <a:pt x="8" y="241"/>
                    </a:cubicBezTo>
                    <a:lnTo>
                      <a:pt x="354" y="3"/>
                    </a:lnTo>
                    <a:cubicBezTo>
                      <a:pt x="357" y="1"/>
                      <a:pt x="361" y="0"/>
                      <a:pt x="365" y="0"/>
                    </a:cubicBezTo>
                    <a:lnTo>
                      <a:pt x="824" y="32"/>
                    </a:lnTo>
                    <a:cubicBezTo>
                      <a:pt x="833" y="33"/>
                      <a:pt x="840" y="40"/>
                      <a:pt x="840" y="49"/>
                    </a:cubicBezTo>
                    <a:lnTo>
                      <a:pt x="869" y="629"/>
                    </a:lnTo>
                    <a:cubicBezTo>
                      <a:pt x="869" y="635"/>
                      <a:pt x="866" y="641"/>
                      <a:pt x="862" y="645"/>
                    </a:cubicBezTo>
                    <a:lnTo>
                      <a:pt x="525" y="885"/>
                    </a:lnTo>
                    <a:cubicBezTo>
                      <a:pt x="522" y="888"/>
                      <a:pt x="518" y="889"/>
                      <a:pt x="515" y="88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8" name="Google Shape;498;p16"/>
              <p:cNvSpPr/>
              <p:nvPr/>
            </p:nvSpPr>
            <p:spPr>
              <a:xfrm>
                <a:off x="7962024" y="3686507"/>
                <a:ext cx="213761" cy="74871"/>
              </a:xfrm>
              <a:custGeom>
                <a:avLst/>
                <a:gdLst/>
                <a:ahLst/>
                <a:cxnLst/>
                <a:rect l="l" t="t" r="r" b="b"/>
                <a:pathLst>
                  <a:path w="788" h="276" extrusionOk="0">
                    <a:moveTo>
                      <a:pt x="18" y="276"/>
                    </a:moveTo>
                    <a:cubicBezTo>
                      <a:pt x="13" y="276"/>
                      <a:pt x="7" y="274"/>
                      <a:pt x="4" y="269"/>
                    </a:cubicBezTo>
                    <a:cubicBezTo>
                      <a:pt x="-2" y="261"/>
                      <a:pt x="0" y="250"/>
                      <a:pt x="8" y="244"/>
                    </a:cubicBezTo>
                    <a:lnTo>
                      <a:pt x="343" y="3"/>
                    </a:lnTo>
                    <a:cubicBezTo>
                      <a:pt x="347" y="1"/>
                      <a:pt x="351" y="-1"/>
                      <a:pt x="355" y="0"/>
                    </a:cubicBezTo>
                    <a:lnTo>
                      <a:pt x="772" y="31"/>
                    </a:lnTo>
                    <a:cubicBezTo>
                      <a:pt x="781" y="31"/>
                      <a:pt x="789" y="40"/>
                      <a:pt x="788" y="50"/>
                    </a:cubicBezTo>
                    <a:cubicBezTo>
                      <a:pt x="787" y="59"/>
                      <a:pt x="779" y="67"/>
                      <a:pt x="769" y="66"/>
                    </a:cubicBezTo>
                    <a:lnTo>
                      <a:pt x="359" y="35"/>
                    </a:lnTo>
                    <a:lnTo>
                      <a:pt x="28" y="273"/>
                    </a:lnTo>
                    <a:cubicBezTo>
                      <a:pt x="25" y="275"/>
                      <a:pt x="22" y="276"/>
                      <a:pt x="18" y="2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9" name="Google Shape;499;p16"/>
              <p:cNvSpPr/>
              <p:nvPr/>
            </p:nvSpPr>
            <p:spPr>
              <a:xfrm>
                <a:off x="8033910" y="3528357"/>
                <a:ext cx="28755" cy="167645"/>
              </a:xfrm>
              <a:custGeom>
                <a:avLst/>
                <a:gdLst/>
                <a:ahLst/>
                <a:cxnLst/>
                <a:rect l="l" t="t" r="r" b="b"/>
                <a:pathLst>
                  <a:path w="106" h="618" extrusionOk="0">
                    <a:moveTo>
                      <a:pt x="88" y="618"/>
                    </a:moveTo>
                    <a:cubicBezTo>
                      <a:pt x="80" y="618"/>
                      <a:pt x="72" y="611"/>
                      <a:pt x="71" y="602"/>
                    </a:cubicBezTo>
                    <a:lnTo>
                      <a:pt x="0" y="21"/>
                    </a:lnTo>
                    <a:cubicBezTo>
                      <a:pt x="-1" y="11"/>
                      <a:pt x="6" y="2"/>
                      <a:pt x="16" y="1"/>
                    </a:cubicBezTo>
                    <a:cubicBezTo>
                      <a:pt x="25" y="0"/>
                      <a:pt x="34" y="7"/>
                      <a:pt x="35" y="17"/>
                    </a:cubicBezTo>
                    <a:lnTo>
                      <a:pt x="106" y="598"/>
                    </a:lnTo>
                    <a:cubicBezTo>
                      <a:pt x="107" y="608"/>
                      <a:pt x="100" y="617"/>
                      <a:pt x="91" y="618"/>
                    </a:cubicBezTo>
                    <a:cubicBezTo>
                      <a:pt x="90" y="618"/>
                      <a:pt x="89" y="618"/>
                      <a:pt x="88" y="6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0" name="Google Shape;500;p16"/>
              <p:cNvSpPr/>
              <p:nvPr/>
            </p:nvSpPr>
            <p:spPr>
              <a:xfrm>
                <a:off x="7940051" y="3537309"/>
                <a:ext cx="227867" cy="80025"/>
              </a:xfrm>
              <a:custGeom>
                <a:avLst/>
                <a:gdLst/>
                <a:ahLst/>
                <a:cxnLst/>
                <a:rect l="l" t="t" r="r" b="b"/>
                <a:pathLst>
                  <a:path w="840" h="295" extrusionOk="0">
                    <a:moveTo>
                      <a:pt x="475" y="295"/>
                    </a:moveTo>
                    <a:cubicBezTo>
                      <a:pt x="475" y="295"/>
                      <a:pt x="474" y="295"/>
                      <a:pt x="473" y="295"/>
                    </a:cubicBezTo>
                    <a:lnTo>
                      <a:pt x="16" y="242"/>
                    </a:lnTo>
                    <a:cubicBezTo>
                      <a:pt x="6" y="240"/>
                      <a:pt x="-1" y="232"/>
                      <a:pt x="0" y="222"/>
                    </a:cubicBezTo>
                    <a:cubicBezTo>
                      <a:pt x="1" y="212"/>
                      <a:pt x="10" y="205"/>
                      <a:pt x="20" y="206"/>
                    </a:cubicBezTo>
                    <a:lnTo>
                      <a:pt x="470" y="259"/>
                    </a:lnTo>
                    <a:lnTo>
                      <a:pt x="812" y="4"/>
                    </a:lnTo>
                    <a:cubicBezTo>
                      <a:pt x="820" y="-2"/>
                      <a:pt x="831" y="-1"/>
                      <a:pt x="837" y="7"/>
                    </a:cubicBezTo>
                    <a:cubicBezTo>
                      <a:pt x="843" y="15"/>
                      <a:pt x="841" y="26"/>
                      <a:pt x="833" y="32"/>
                    </a:cubicBezTo>
                    <a:lnTo>
                      <a:pt x="486" y="291"/>
                    </a:lnTo>
                    <a:cubicBezTo>
                      <a:pt x="483" y="293"/>
                      <a:pt x="479" y="295"/>
                      <a:pt x="475" y="2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1" name="Google Shape;501;p16"/>
              <p:cNvSpPr/>
              <p:nvPr/>
            </p:nvSpPr>
            <p:spPr>
              <a:xfrm>
                <a:off x="8064292" y="3607297"/>
                <a:ext cx="20074" cy="162491"/>
              </a:xfrm>
              <a:custGeom>
                <a:avLst/>
                <a:gdLst/>
                <a:ahLst/>
                <a:cxnLst/>
                <a:rect l="l" t="t" r="r" b="b"/>
                <a:pathLst>
                  <a:path w="74" h="599" extrusionOk="0">
                    <a:moveTo>
                      <a:pt x="57" y="599"/>
                    </a:moveTo>
                    <a:cubicBezTo>
                      <a:pt x="47" y="599"/>
                      <a:pt x="40" y="592"/>
                      <a:pt x="39" y="582"/>
                    </a:cubicBezTo>
                    <a:lnTo>
                      <a:pt x="0" y="20"/>
                    </a:lnTo>
                    <a:cubicBezTo>
                      <a:pt x="-1" y="11"/>
                      <a:pt x="6" y="2"/>
                      <a:pt x="16" y="1"/>
                    </a:cubicBezTo>
                    <a:cubicBezTo>
                      <a:pt x="25" y="0"/>
                      <a:pt x="34" y="8"/>
                      <a:pt x="35" y="18"/>
                    </a:cubicBezTo>
                    <a:lnTo>
                      <a:pt x="74" y="580"/>
                    </a:lnTo>
                    <a:cubicBezTo>
                      <a:pt x="75" y="589"/>
                      <a:pt x="68" y="598"/>
                      <a:pt x="58" y="599"/>
                    </a:cubicBezTo>
                    <a:cubicBezTo>
                      <a:pt x="57" y="599"/>
                      <a:pt x="57" y="599"/>
                      <a:pt x="57" y="59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502" name="Google Shape;502;p16"/>
          <p:cNvGrpSpPr/>
          <p:nvPr/>
        </p:nvGrpSpPr>
        <p:grpSpPr>
          <a:xfrm>
            <a:off x="169884" y="3988702"/>
            <a:ext cx="830628" cy="678718"/>
            <a:chOff x="7447696" y="3988702"/>
            <a:chExt cx="830628" cy="678718"/>
          </a:xfrm>
        </p:grpSpPr>
        <p:sp>
          <p:nvSpPr>
            <p:cNvPr id="503" name="Google Shape;503;p16"/>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4" name="Google Shape;504;p16"/>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5" name="Google Shape;505;p16"/>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6" name="Google Shape;506;p16"/>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7" name="Google Shape;507;p16"/>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rgbClr val="00000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8" name="Google Shape;508;p16"/>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chemeClr val="accent5"/>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9" name="Google Shape;509;p16"/>
            <p:cNvSpPr/>
            <p:nvPr/>
          </p:nvSpPr>
          <p:spPr>
            <a:xfrm>
              <a:off x="7674478" y="3988702"/>
              <a:ext cx="551492" cy="343428"/>
            </a:xfrm>
            <a:custGeom>
              <a:avLst/>
              <a:gdLst/>
              <a:ahLst/>
              <a:cxnLst/>
              <a:rect l="l" t="t" r="r" b="b"/>
              <a:pathLst>
                <a:path w="2033" h="1266" extrusionOk="0">
                  <a:moveTo>
                    <a:pt x="0" y="209"/>
                  </a:moveTo>
                  <a:cubicBezTo>
                    <a:pt x="176" y="246"/>
                    <a:pt x="278" y="962"/>
                    <a:pt x="515" y="1144"/>
                  </a:cubicBezTo>
                  <a:cubicBezTo>
                    <a:pt x="753" y="1326"/>
                    <a:pt x="1872" y="1286"/>
                    <a:pt x="1999" y="1144"/>
                  </a:cubicBezTo>
                  <a:cubicBezTo>
                    <a:pt x="2125" y="1001"/>
                    <a:pt x="1878" y="198"/>
                    <a:pt x="1698" y="76"/>
                  </a:cubicBezTo>
                  <a:cubicBezTo>
                    <a:pt x="1518" y="-47"/>
                    <a:pt x="1390" y="72"/>
                    <a:pt x="884" y="16"/>
                  </a:cubicBezTo>
                  <a:cubicBezTo>
                    <a:pt x="133" y="-68"/>
                    <a:pt x="0" y="209"/>
                    <a:pt x="0" y="209"/>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0" name="Google Shape;510;p16"/>
            <p:cNvSpPr/>
            <p:nvPr/>
          </p:nvSpPr>
          <p:spPr>
            <a:xfrm>
              <a:off x="7674478" y="3988702"/>
              <a:ext cx="551492" cy="343428"/>
            </a:xfrm>
            <a:custGeom>
              <a:avLst/>
              <a:gdLst/>
              <a:ahLst/>
              <a:cxnLst/>
              <a:rect l="l" t="t" r="r" b="b"/>
              <a:pathLst>
                <a:path w="2033" h="1266" extrusionOk="0">
                  <a:moveTo>
                    <a:pt x="0" y="209"/>
                  </a:moveTo>
                  <a:cubicBezTo>
                    <a:pt x="176" y="246"/>
                    <a:pt x="278" y="962"/>
                    <a:pt x="515" y="1144"/>
                  </a:cubicBezTo>
                  <a:cubicBezTo>
                    <a:pt x="753" y="1326"/>
                    <a:pt x="1872" y="1286"/>
                    <a:pt x="1999" y="1144"/>
                  </a:cubicBezTo>
                  <a:cubicBezTo>
                    <a:pt x="2125" y="1001"/>
                    <a:pt x="1878" y="198"/>
                    <a:pt x="1698" y="76"/>
                  </a:cubicBezTo>
                  <a:cubicBezTo>
                    <a:pt x="1518" y="-47"/>
                    <a:pt x="1390" y="72"/>
                    <a:pt x="884" y="16"/>
                  </a:cubicBezTo>
                  <a:cubicBezTo>
                    <a:pt x="133" y="-68"/>
                    <a:pt x="0" y="209"/>
                    <a:pt x="0" y="209"/>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1" name="Google Shape;511;p16"/>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2" name="Google Shape;512;p16"/>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3" name="Google Shape;513;p16"/>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4" name="Google Shape;514;p16"/>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5" name="Google Shape;515;p16"/>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6" name="Google Shape;516;p16"/>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7" name="Google Shape;517;p16"/>
            <p:cNvSpPr/>
            <p:nvPr/>
          </p:nvSpPr>
          <p:spPr>
            <a:xfrm>
              <a:off x="7837511" y="4386656"/>
              <a:ext cx="440814" cy="112035"/>
            </a:xfrm>
            <a:custGeom>
              <a:avLst/>
              <a:gdLst/>
              <a:ahLst/>
              <a:cxnLst/>
              <a:rect l="l" t="t" r="r" b="b"/>
              <a:pathLst>
                <a:path w="1625" h="413" extrusionOk="0">
                  <a:moveTo>
                    <a:pt x="0" y="42"/>
                  </a:moveTo>
                  <a:cubicBezTo>
                    <a:pt x="0" y="42"/>
                    <a:pt x="110" y="339"/>
                    <a:pt x="167" y="384"/>
                  </a:cubicBezTo>
                  <a:cubicBezTo>
                    <a:pt x="225" y="430"/>
                    <a:pt x="1443" y="430"/>
                    <a:pt x="1578" y="320"/>
                  </a:cubicBezTo>
                  <a:cubicBezTo>
                    <a:pt x="1713" y="210"/>
                    <a:pt x="1528" y="11"/>
                    <a:pt x="1398" y="0"/>
                  </a:cubicBezTo>
                  <a:cubicBezTo>
                    <a:pt x="1398" y="0"/>
                    <a:pt x="545" y="100"/>
                    <a:pt x="0" y="4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8" name="Google Shape;518;p16"/>
            <p:cNvSpPr/>
            <p:nvPr/>
          </p:nvSpPr>
          <p:spPr>
            <a:xfrm>
              <a:off x="7837511" y="4386656"/>
              <a:ext cx="440814" cy="112035"/>
            </a:xfrm>
            <a:custGeom>
              <a:avLst/>
              <a:gdLst/>
              <a:ahLst/>
              <a:cxnLst/>
              <a:rect l="l" t="t" r="r" b="b"/>
              <a:pathLst>
                <a:path w="1625" h="413" extrusionOk="0">
                  <a:moveTo>
                    <a:pt x="0" y="42"/>
                  </a:moveTo>
                  <a:cubicBezTo>
                    <a:pt x="0" y="42"/>
                    <a:pt x="110" y="339"/>
                    <a:pt x="167" y="384"/>
                  </a:cubicBezTo>
                  <a:cubicBezTo>
                    <a:pt x="225" y="430"/>
                    <a:pt x="1443" y="430"/>
                    <a:pt x="1578" y="320"/>
                  </a:cubicBezTo>
                  <a:cubicBezTo>
                    <a:pt x="1713" y="210"/>
                    <a:pt x="1528" y="11"/>
                    <a:pt x="1398" y="0"/>
                  </a:cubicBezTo>
                  <a:cubicBezTo>
                    <a:pt x="1398" y="0"/>
                    <a:pt x="545" y="100"/>
                    <a:pt x="0" y="42"/>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9" name="Google Shape;519;p16"/>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0" name="Google Shape;520;p16"/>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1" name="Google Shape;521;p16"/>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2" name="Google Shape;522;p16"/>
            <p:cNvSpPr/>
            <p:nvPr/>
          </p:nvSpPr>
          <p:spPr>
            <a:xfrm>
              <a:off x="7625921" y="4380959"/>
              <a:ext cx="104981" cy="78940"/>
            </a:xfrm>
            <a:custGeom>
              <a:avLst/>
              <a:gdLst/>
              <a:ahLst/>
              <a:cxnLst/>
              <a:rect l="l" t="t" r="r" b="b"/>
              <a:pathLst>
                <a:path w="387" h="291" extrusionOk="0">
                  <a:moveTo>
                    <a:pt x="387" y="0"/>
                  </a:moveTo>
                  <a:lnTo>
                    <a:pt x="151" y="47"/>
                  </a:lnTo>
                  <a:cubicBezTo>
                    <a:pt x="151" y="47"/>
                    <a:pt x="-74" y="220"/>
                    <a:pt x="25" y="278"/>
                  </a:cubicBezTo>
                  <a:cubicBezTo>
                    <a:pt x="125" y="335"/>
                    <a:pt x="382" y="194"/>
                    <a:pt x="387"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3" name="Google Shape;523;p16"/>
            <p:cNvSpPr/>
            <p:nvPr/>
          </p:nvSpPr>
          <p:spPr>
            <a:xfrm>
              <a:off x="7625921" y="4380959"/>
              <a:ext cx="104981" cy="78940"/>
            </a:xfrm>
            <a:custGeom>
              <a:avLst/>
              <a:gdLst/>
              <a:ahLst/>
              <a:cxnLst/>
              <a:rect l="l" t="t" r="r" b="b"/>
              <a:pathLst>
                <a:path w="387" h="291" extrusionOk="0">
                  <a:moveTo>
                    <a:pt x="387" y="0"/>
                  </a:moveTo>
                  <a:lnTo>
                    <a:pt x="151" y="47"/>
                  </a:lnTo>
                  <a:cubicBezTo>
                    <a:pt x="151" y="47"/>
                    <a:pt x="-74" y="220"/>
                    <a:pt x="25" y="278"/>
                  </a:cubicBezTo>
                  <a:cubicBezTo>
                    <a:pt x="125" y="335"/>
                    <a:pt x="382" y="194"/>
                    <a:pt x="387" y="0"/>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524" name="Google Shape;524;p16"/>
          <p:cNvSpPr/>
          <p:nvPr/>
        </p:nvSpPr>
        <p:spPr>
          <a:xfrm>
            <a:off x="-37675" y="4667425"/>
            <a:ext cx="9219362" cy="0"/>
          </a:xfrm>
          <a:custGeom>
            <a:avLst/>
            <a:gdLst/>
            <a:ahLst/>
            <a:cxnLst/>
            <a:rect l="l" t="t" r="r" b="b"/>
            <a:pathLst>
              <a:path w="14274" h="120000" extrusionOk="0">
                <a:moveTo>
                  <a:pt x="0" y="0"/>
                </a:moveTo>
                <a:lnTo>
                  <a:pt x="1427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581"/>
        <p:cNvGrpSpPr/>
        <p:nvPr/>
      </p:nvGrpSpPr>
      <p:grpSpPr>
        <a:xfrm>
          <a:off x="0" y="0"/>
          <a:ext cx="0" cy="0"/>
          <a:chOff x="0" y="0"/>
          <a:chExt cx="0" cy="0"/>
        </a:xfrm>
      </p:grpSpPr>
      <p:sp>
        <p:nvSpPr>
          <p:cNvPr id="582" name="Google Shape;582;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83" name="Google Shape;583;p18"/>
          <p:cNvGrpSpPr/>
          <p:nvPr/>
        </p:nvGrpSpPr>
        <p:grpSpPr>
          <a:xfrm>
            <a:off x="8430777" y="3389920"/>
            <a:ext cx="670311" cy="1277886"/>
            <a:chOff x="4721437" y="3735065"/>
            <a:chExt cx="489099" cy="932355"/>
          </a:xfrm>
        </p:grpSpPr>
        <p:sp>
          <p:nvSpPr>
            <p:cNvPr id="584" name="Google Shape;584;p18"/>
            <p:cNvSpPr/>
            <p:nvPr/>
          </p:nvSpPr>
          <p:spPr>
            <a:xfrm>
              <a:off x="4846492" y="4370108"/>
              <a:ext cx="325524" cy="297312"/>
            </a:xfrm>
            <a:custGeom>
              <a:avLst/>
              <a:gdLst/>
              <a:ahLst/>
              <a:cxnLst/>
              <a:rect l="l" t="t" r="r" b="b"/>
              <a:pathLst>
                <a:path w="1200" h="1096" extrusionOk="0">
                  <a:moveTo>
                    <a:pt x="1200" y="0"/>
                  </a:moveTo>
                  <a:lnTo>
                    <a:pt x="0" y="0"/>
                  </a:lnTo>
                  <a:lnTo>
                    <a:pt x="126" y="1096"/>
                  </a:lnTo>
                  <a:lnTo>
                    <a:pt x="1074" y="1096"/>
                  </a:lnTo>
                  <a:lnTo>
                    <a:pt x="1200" y="0"/>
                  </a:lnTo>
                  <a:close/>
                </a:path>
              </a:pathLst>
            </a:custGeom>
            <a:solidFill>
              <a:srgbClr val="192D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5" name="Google Shape;585;p18"/>
            <p:cNvSpPr/>
            <p:nvPr/>
          </p:nvSpPr>
          <p:spPr>
            <a:xfrm>
              <a:off x="4846492" y="4370108"/>
              <a:ext cx="325524" cy="297312"/>
            </a:xfrm>
            <a:custGeom>
              <a:avLst/>
              <a:gdLst/>
              <a:ahLst/>
              <a:cxnLst/>
              <a:rect l="l" t="t" r="r" b="b"/>
              <a:pathLst>
                <a:path w="1200" h="1096" extrusionOk="0">
                  <a:moveTo>
                    <a:pt x="1200" y="0"/>
                  </a:moveTo>
                  <a:lnTo>
                    <a:pt x="0" y="0"/>
                  </a:lnTo>
                  <a:lnTo>
                    <a:pt x="126" y="1096"/>
                  </a:lnTo>
                  <a:lnTo>
                    <a:pt x="1074" y="1096"/>
                  </a:lnTo>
                  <a:lnTo>
                    <a:pt x="1200" y="0"/>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6" name="Google Shape;586;p18"/>
            <p:cNvSpPr/>
            <p:nvPr/>
          </p:nvSpPr>
          <p:spPr>
            <a:xfrm>
              <a:off x="5062423" y="4162858"/>
              <a:ext cx="148113" cy="127768"/>
            </a:xfrm>
            <a:custGeom>
              <a:avLst/>
              <a:gdLst/>
              <a:ahLst/>
              <a:cxnLst/>
              <a:rect l="l" t="t" r="r" b="b"/>
              <a:pathLst>
                <a:path w="546" h="471" extrusionOk="0">
                  <a:moveTo>
                    <a:pt x="546" y="0"/>
                  </a:moveTo>
                  <a:cubicBezTo>
                    <a:pt x="546" y="0"/>
                    <a:pt x="22" y="42"/>
                    <a:pt x="0" y="428"/>
                  </a:cubicBezTo>
                  <a:cubicBezTo>
                    <a:pt x="0" y="428"/>
                    <a:pt x="531" y="672"/>
                    <a:pt x="546"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7" name="Google Shape;587;p18"/>
            <p:cNvSpPr/>
            <p:nvPr/>
          </p:nvSpPr>
          <p:spPr>
            <a:xfrm>
              <a:off x="5062423" y="4162858"/>
              <a:ext cx="148113" cy="127768"/>
            </a:xfrm>
            <a:custGeom>
              <a:avLst/>
              <a:gdLst/>
              <a:ahLst/>
              <a:cxnLst/>
              <a:rect l="l" t="t" r="r" b="b"/>
              <a:pathLst>
                <a:path w="546" h="471" extrusionOk="0">
                  <a:moveTo>
                    <a:pt x="546" y="0"/>
                  </a:moveTo>
                  <a:cubicBezTo>
                    <a:pt x="546" y="0"/>
                    <a:pt x="22" y="42"/>
                    <a:pt x="0" y="428"/>
                  </a:cubicBezTo>
                  <a:cubicBezTo>
                    <a:pt x="0" y="428"/>
                    <a:pt x="531" y="672"/>
                    <a:pt x="546" y="0"/>
                  </a:cubicBezTo>
                  <a:close/>
                </a:path>
              </a:pathLst>
            </a:custGeom>
            <a:solidFill>
              <a:schemeClr val="lt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8" name="Google Shape;588;p18"/>
            <p:cNvSpPr/>
            <p:nvPr/>
          </p:nvSpPr>
          <p:spPr>
            <a:xfrm>
              <a:off x="4721437" y="4120811"/>
              <a:ext cx="207793" cy="92774"/>
            </a:xfrm>
            <a:custGeom>
              <a:avLst/>
              <a:gdLst/>
              <a:ahLst/>
              <a:cxnLst/>
              <a:rect l="l" t="t" r="r" b="b"/>
              <a:pathLst>
                <a:path w="766" h="342" extrusionOk="0">
                  <a:moveTo>
                    <a:pt x="766" y="251"/>
                  </a:moveTo>
                  <a:cubicBezTo>
                    <a:pt x="766" y="251"/>
                    <a:pt x="473" y="-145"/>
                    <a:pt x="0" y="58"/>
                  </a:cubicBezTo>
                  <a:cubicBezTo>
                    <a:pt x="0" y="58"/>
                    <a:pt x="289" y="537"/>
                    <a:pt x="766" y="251"/>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9" name="Google Shape;589;p18"/>
            <p:cNvSpPr/>
            <p:nvPr/>
          </p:nvSpPr>
          <p:spPr>
            <a:xfrm>
              <a:off x="4721437" y="4120811"/>
              <a:ext cx="207793" cy="92774"/>
            </a:xfrm>
            <a:custGeom>
              <a:avLst/>
              <a:gdLst/>
              <a:ahLst/>
              <a:cxnLst/>
              <a:rect l="l" t="t" r="r" b="b"/>
              <a:pathLst>
                <a:path w="766" h="342" extrusionOk="0">
                  <a:moveTo>
                    <a:pt x="766" y="251"/>
                  </a:moveTo>
                  <a:cubicBezTo>
                    <a:pt x="766" y="251"/>
                    <a:pt x="473" y="-145"/>
                    <a:pt x="0" y="58"/>
                  </a:cubicBezTo>
                  <a:cubicBezTo>
                    <a:pt x="0" y="58"/>
                    <a:pt x="289" y="537"/>
                    <a:pt x="766" y="251"/>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0" name="Google Shape;590;p18"/>
            <p:cNvSpPr/>
            <p:nvPr/>
          </p:nvSpPr>
          <p:spPr>
            <a:xfrm>
              <a:off x="4731745" y="3850083"/>
              <a:ext cx="165746" cy="159507"/>
            </a:xfrm>
            <a:custGeom>
              <a:avLst/>
              <a:gdLst/>
              <a:ahLst/>
              <a:cxnLst/>
              <a:rect l="l" t="t" r="r" b="b"/>
              <a:pathLst>
                <a:path w="611" h="588" extrusionOk="0">
                  <a:moveTo>
                    <a:pt x="3" y="0"/>
                  </a:moveTo>
                  <a:cubicBezTo>
                    <a:pt x="3" y="0"/>
                    <a:pt x="-82" y="761"/>
                    <a:pt x="611" y="551"/>
                  </a:cubicBezTo>
                  <a:cubicBezTo>
                    <a:pt x="611" y="551"/>
                    <a:pt x="391" y="-8"/>
                    <a:pt x="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1" name="Google Shape;591;p18"/>
            <p:cNvSpPr/>
            <p:nvPr/>
          </p:nvSpPr>
          <p:spPr>
            <a:xfrm>
              <a:off x="4731745" y="3850083"/>
              <a:ext cx="165746" cy="159507"/>
            </a:xfrm>
            <a:custGeom>
              <a:avLst/>
              <a:gdLst/>
              <a:ahLst/>
              <a:cxnLst/>
              <a:rect l="l" t="t" r="r" b="b"/>
              <a:pathLst>
                <a:path w="611" h="588" extrusionOk="0">
                  <a:moveTo>
                    <a:pt x="3" y="0"/>
                  </a:moveTo>
                  <a:cubicBezTo>
                    <a:pt x="3" y="0"/>
                    <a:pt x="-82" y="761"/>
                    <a:pt x="611" y="551"/>
                  </a:cubicBezTo>
                  <a:cubicBezTo>
                    <a:pt x="611" y="551"/>
                    <a:pt x="391" y="-8"/>
                    <a:pt x="3" y="0"/>
                  </a:cubicBezTo>
                  <a:close/>
                </a:path>
              </a:pathLst>
            </a:custGeom>
            <a:solidFill>
              <a:schemeClr val="accent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2" name="Google Shape;592;p18"/>
            <p:cNvSpPr/>
            <p:nvPr/>
          </p:nvSpPr>
          <p:spPr>
            <a:xfrm>
              <a:off x="4883656" y="3735065"/>
              <a:ext cx="100912" cy="201825"/>
            </a:xfrm>
            <a:custGeom>
              <a:avLst/>
              <a:gdLst/>
              <a:ahLst/>
              <a:cxnLst/>
              <a:rect l="l" t="t" r="r" b="b"/>
              <a:pathLst>
                <a:path w="372" h="744" extrusionOk="0">
                  <a:moveTo>
                    <a:pt x="293" y="0"/>
                  </a:moveTo>
                  <a:cubicBezTo>
                    <a:pt x="293" y="0"/>
                    <a:pt x="-255" y="295"/>
                    <a:pt x="148" y="744"/>
                  </a:cubicBezTo>
                  <a:cubicBezTo>
                    <a:pt x="148" y="744"/>
                    <a:pt x="533" y="423"/>
                    <a:pt x="29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3" name="Google Shape;593;p18"/>
            <p:cNvSpPr/>
            <p:nvPr/>
          </p:nvSpPr>
          <p:spPr>
            <a:xfrm>
              <a:off x="4883656" y="3735065"/>
              <a:ext cx="100912" cy="201825"/>
            </a:xfrm>
            <a:custGeom>
              <a:avLst/>
              <a:gdLst/>
              <a:ahLst/>
              <a:cxnLst/>
              <a:rect l="l" t="t" r="r" b="b"/>
              <a:pathLst>
                <a:path w="372" h="744" extrusionOk="0">
                  <a:moveTo>
                    <a:pt x="293" y="0"/>
                  </a:moveTo>
                  <a:cubicBezTo>
                    <a:pt x="293" y="0"/>
                    <a:pt x="-255" y="295"/>
                    <a:pt x="148" y="744"/>
                  </a:cubicBezTo>
                  <a:cubicBezTo>
                    <a:pt x="148" y="744"/>
                    <a:pt x="533" y="423"/>
                    <a:pt x="293" y="0"/>
                  </a:cubicBezTo>
                  <a:close/>
                </a:path>
              </a:pathLst>
            </a:custGeom>
            <a:solidFill>
              <a:schemeClr val="accent3"/>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4" name="Google Shape;594;p18"/>
            <p:cNvSpPr/>
            <p:nvPr/>
          </p:nvSpPr>
          <p:spPr>
            <a:xfrm>
              <a:off x="4984568" y="3918986"/>
              <a:ext cx="161677" cy="134007"/>
            </a:xfrm>
            <a:custGeom>
              <a:avLst/>
              <a:gdLst/>
              <a:ahLst/>
              <a:cxnLst/>
              <a:rect l="l" t="t" r="r" b="b"/>
              <a:pathLst>
                <a:path w="596" h="494" extrusionOk="0">
                  <a:moveTo>
                    <a:pt x="596" y="2"/>
                  </a:moveTo>
                  <a:cubicBezTo>
                    <a:pt x="596" y="2"/>
                    <a:pt x="0" y="-58"/>
                    <a:pt x="0" y="494"/>
                  </a:cubicBezTo>
                  <a:cubicBezTo>
                    <a:pt x="0" y="494"/>
                    <a:pt x="596" y="517"/>
                    <a:pt x="596" y="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5" name="Google Shape;595;p18"/>
            <p:cNvSpPr/>
            <p:nvPr/>
          </p:nvSpPr>
          <p:spPr>
            <a:xfrm>
              <a:off x="4984568" y="3918986"/>
              <a:ext cx="161677" cy="134007"/>
            </a:xfrm>
            <a:custGeom>
              <a:avLst/>
              <a:gdLst/>
              <a:ahLst/>
              <a:cxnLst/>
              <a:rect l="l" t="t" r="r" b="b"/>
              <a:pathLst>
                <a:path w="596" h="494" extrusionOk="0">
                  <a:moveTo>
                    <a:pt x="596" y="2"/>
                  </a:moveTo>
                  <a:cubicBezTo>
                    <a:pt x="596" y="2"/>
                    <a:pt x="0" y="-58"/>
                    <a:pt x="0" y="494"/>
                  </a:cubicBezTo>
                  <a:cubicBezTo>
                    <a:pt x="0" y="494"/>
                    <a:pt x="596" y="517"/>
                    <a:pt x="596" y="2"/>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6" name="Google Shape;596;p18"/>
            <p:cNvSpPr/>
            <p:nvPr/>
          </p:nvSpPr>
          <p:spPr>
            <a:xfrm>
              <a:off x="4832386" y="4363598"/>
              <a:ext cx="353465" cy="41776"/>
            </a:xfrm>
            <a:custGeom>
              <a:avLst/>
              <a:gdLst/>
              <a:ahLst/>
              <a:cxnLst/>
              <a:rect l="l" t="t" r="r" b="b"/>
              <a:pathLst>
                <a:path w="1303" h="154" extrusionOk="0">
                  <a:moveTo>
                    <a:pt x="0" y="154"/>
                  </a:moveTo>
                  <a:lnTo>
                    <a:pt x="1303" y="154"/>
                  </a:lnTo>
                  <a:lnTo>
                    <a:pt x="1303" y="0"/>
                  </a:lnTo>
                  <a:lnTo>
                    <a:pt x="0" y="0"/>
                  </a:lnTo>
                  <a:lnTo>
                    <a:pt x="0" y="154"/>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7550" rIns="92875" bIns="7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7" name="Google Shape;597;p18"/>
            <p:cNvSpPr/>
            <p:nvPr/>
          </p:nvSpPr>
          <p:spPr>
            <a:xfrm>
              <a:off x="4918459" y="3800500"/>
              <a:ext cx="112025" cy="635000"/>
            </a:xfrm>
            <a:custGeom>
              <a:avLst/>
              <a:gdLst/>
              <a:ahLst/>
              <a:cxnLst/>
              <a:rect l="l" t="t" r="r" b="b"/>
              <a:pathLst>
                <a:path w="4481" h="25400" extrusionOk="0">
                  <a:moveTo>
                    <a:pt x="899" y="0"/>
                  </a:moveTo>
                  <a:cubicBezTo>
                    <a:pt x="750" y="692"/>
                    <a:pt x="30" y="2578"/>
                    <a:pt x="3" y="4152"/>
                  </a:cubicBezTo>
                  <a:cubicBezTo>
                    <a:pt x="-24" y="5726"/>
                    <a:pt x="153" y="7517"/>
                    <a:pt x="736" y="9444"/>
                  </a:cubicBezTo>
                  <a:cubicBezTo>
                    <a:pt x="1320" y="11371"/>
                    <a:pt x="2880" y="13704"/>
                    <a:pt x="3504" y="15712"/>
                  </a:cubicBezTo>
                  <a:cubicBezTo>
                    <a:pt x="4128" y="17720"/>
                    <a:pt x="4467" y="19877"/>
                    <a:pt x="4481" y="21492"/>
                  </a:cubicBezTo>
                  <a:cubicBezTo>
                    <a:pt x="4495" y="23107"/>
                    <a:pt x="3735" y="24749"/>
                    <a:pt x="3586" y="25400"/>
                  </a:cubicBezTo>
                </a:path>
              </a:pathLst>
            </a:custGeom>
            <a:noFill/>
            <a:ln w="9525" cap="rnd" cmpd="sng">
              <a:solidFill>
                <a:schemeClr val="dk1"/>
              </a:solidFill>
              <a:prstDash val="solid"/>
              <a:round/>
              <a:headEnd type="none" w="med" len="med"/>
              <a:tailEnd type="none" w="med" len="med"/>
            </a:ln>
          </p:spPr>
        </p:sp>
        <p:sp>
          <p:nvSpPr>
            <p:cNvPr id="598" name="Google Shape;598;p18"/>
            <p:cNvSpPr/>
            <p:nvPr/>
          </p:nvSpPr>
          <p:spPr>
            <a:xfrm>
              <a:off x="4772000" y="3898200"/>
              <a:ext cx="158750" cy="118050"/>
            </a:xfrm>
            <a:custGeom>
              <a:avLst/>
              <a:gdLst/>
              <a:ahLst/>
              <a:cxnLst/>
              <a:rect l="l" t="t" r="r" b="b"/>
              <a:pathLst>
                <a:path w="6350" h="4722" extrusionOk="0">
                  <a:moveTo>
                    <a:pt x="6350" y="4722"/>
                  </a:moveTo>
                  <a:cubicBezTo>
                    <a:pt x="5739" y="4437"/>
                    <a:pt x="3744" y="3799"/>
                    <a:pt x="2686" y="3012"/>
                  </a:cubicBezTo>
                  <a:cubicBezTo>
                    <a:pt x="1628" y="2225"/>
                    <a:pt x="448" y="502"/>
                    <a:pt x="0" y="0"/>
                  </a:cubicBezTo>
                </a:path>
              </a:pathLst>
            </a:custGeom>
            <a:noFill/>
            <a:ln w="9525" cap="rnd" cmpd="sng">
              <a:solidFill>
                <a:schemeClr val="dk1"/>
              </a:solidFill>
              <a:prstDash val="solid"/>
              <a:round/>
              <a:headEnd type="none" w="med" len="med"/>
              <a:tailEnd type="none" w="med" len="med"/>
            </a:ln>
          </p:spPr>
        </p:sp>
        <p:sp>
          <p:nvSpPr>
            <p:cNvPr id="599" name="Google Shape;599;p18"/>
            <p:cNvSpPr/>
            <p:nvPr/>
          </p:nvSpPr>
          <p:spPr>
            <a:xfrm>
              <a:off x="4957200" y="3975525"/>
              <a:ext cx="111950" cy="103800"/>
            </a:xfrm>
            <a:custGeom>
              <a:avLst/>
              <a:gdLst/>
              <a:ahLst/>
              <a:cxnLst/>
              <a:rect l="l" t="t" r="r" b="b"/>
              <a:pathLst>
                <a:path w="4478" h="4152" extrusionOk="0">
                  <a:moveTo>
                    <a:pt x="0" y="4152"/>
                  </a:moveTo>
                  <a:cubicBezTo>
                    <a:pt x="746" y="3460"/>
                    <a:pt x="3732" y="692"/>
                    <a:pt x="4478" y="0"/>
                  </a:cubicBezTo>
                </a:path>
              </a:pathLst>
            </a:custGeom>
            <a:noFill/>
            <a:ln w="9525" cap="rnd" cmpd="sng">
              <a:solidFill>
                <a:schemeClr val="dk1"/>
              </a:solidFill>
              <a:prstDash val="solid"/>
              <a:round/>
              <a:headEnd type="none" w="med" len="med"/>
              <a:tailEnd type="none" w="med" len="med"/>
            </a:ln>
          </p:spPr>
        </p:sp>
        <p:sp>
          <p:nvSpPr>
            <p:cNvPr id="600" name="Google Shape;600;p18"/>
            <p:cNvSpPr/>
            <p:nvPr/>
          </p:nvSpPr>
          <p:spPr>
            <a:xfrm>
              <a:off x="5030475" y="4189250"/>
              <a:ext cx="144500" cy="120075"/>
            </a:xfrm>
            <a:custGeom>
              <a:avLst/>
              <a:gdLst/>
              <a:ahLst/>
              <a:cxnLst/>
              <a:rect l="l" t="t" r="r" b="b"/>
              <a:pathLst>
                <a:path w="5780" h="4803" extrusionOk="0">
                  <a:moveTo>
                    <a:pt x="0" y="4803"/>
                  </a:moveTo>
                  <a:cubicBezTo>
                    <a:pt x="583" y="4233"/>
                    <a:pt x="2537" y="2185"/>
                    <a:pt x="3500" y="1384"/>
                  </a:cubicBezTo>
                  <a:cubicBezTo>
                    <a:pt x="4463" y="584"/>
                    <a:pt x="5400" y="231"/>
                    <a:pt x="5780" y="0"/>
                  </a:cubicBezTo>
                </a:path>
              </a:pathLst>
            </a:custGeom>
            <a:noFill/>
            <a:ln w="9525" cap="rnd" cmpd="sng">
              <a:solidFill>
                <a:schemeClr val="dk1"/>
              </a:solidFill>
              <a:prstDash val="solid"/>
              <a:round/>
              <a:headEnd type="none" w="med" len="med"/>
              <a:tailEnd type="none" w="med" len="med"/>
            </a:ln>
          </p:spPr>
        </p:sp>
        <p:sp>
          <p:nvSpPr>
            <p:cNvPr id="601" name="Google Shape;601;p18"/>
            <p:cNvSpPr/>
            <p:nvPr/>
          </p:nvSpPr>
          <p:spPr>
            <a:xfrm>
              <a:off x="4820856" y="4158700"/>
              <a:ext cx="189275" cy="48850"/>
            </a:xfrm>
            <a:custGeom>
              <a:avLst/>
              <a:gdLst/>
              <a:ahLst/>
              <a:cxnLst/>
              <a:rect l="l" t="t" r="r" b="b"/>
              <a:pathLst>
                <a:path w="7571" h="1954" extrusionOk="0">
                  <a:moveTo>
                    <a:pt x="0" y="0"/>
                  </a:moveTo>
                  <a:cubicBezTo>
                    <a:pt x="1262" y="326"/>
                    <a:pt x="6309" y="1628"/>
                    <a:pt x="7571" y="1954"/>
                  </a:cubicBezTo>
                </a:path>
              </a:pathLst>
            </a:custGeom>
            <a:noFill/>
            <a:ln w="9525" cap="rnd" cmpd="sng">
              <a:solidFill>
                <a:schemeClr val="dk1"/>
              </a:solidFill>
              <a:prstDash val="solid"/>
              <a:round/>
              <a:headEnd type="none" w="med" len="med"/>
              <a:tailEnd type="none" w="med" len="med"/>
            </a:ln>
          </p:spPr>
        </p:sp>
      </p:grpSp>
      <p:sp>
        <p:nvSpPr>
          <p:cNvPr id="602" name="Google Shape;602;p18"/>
          <p:cNvSpPr/>
          <p:nvPr/>
        </p:nvSpPr>
        <p:spPr>
          <a:xfrm>
            <a:off x="-37675" y="4667425"/>
            <a:ext cx="9219362" cy="0"/>
          </a:xfrm>
          <a:custGeom>
            <a:avLst/>
            <a:gdLst/>
            <a:ahLst/>
            <a:cxnLst/>
            <a:rect l="l" t="t" r="r" b="b"/>
            <a:pathLst>
              <a:path w="14274" h="120000" extrusionOk="0">
                <a:moveTo>
                  <a:pt x="0" y="0"/>
                </a:moveTo>
                <a:lnTo>
                  <a:pt x="1427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03" name="Google Shape;603;p18"/>
          <p:cNvGrpSpPr/>
          <p:nvPr/>
        </p:nvGrpSpPr>
        <p:grpSpPr>
          <a:xfrm>
            <a:off x="8430697" y="89843"/>
            <a:ext cx="551493" cy="579689"/>
            <a:chOff x="4592041" y="1871710"/>
            <a:chExt cx="414500" cy="435660"/>
          </a:xfrm>
        </p:grpSpPr>
        <p:sp>
          <p:nvSpPr>
            <p:cNvPr id="604" name="Google Shape;604;p18"/>
            <p:cNvSpPr/>
            <p:nvPr/>
          </p:nvSpPr>
          <p:spPr>
            <a:xfrm>
              <a:off x="4611844" y="2058615"/>
              <a:ext cx="248755" cy="248755"/>
            </a:xfrm>
            <a:custGeom>
              <a:avLst/>
              <a:gdLst/>
              <a:ahLst/>
              <a:cxnLst/>
              <a:rect l="l" t="t" r="r" b="b"/>
              <a:pathLst>
                <a:path w="917" h="917" extrusionOk="0">
                  <a:moveTo>
                    <a:pt x="459" y="35"/>
                  </a:moveTo>
                  <a:cubicBezTo>
                    <a:pt x="225" y="35"/>
                    <a:pt x="36" y="225"/>
                    <a:pt x="36" y="458"/>
                  </a:cubicBezTo>
                  <a:cubicBezTo>
                    <a:pt x="36" y="691"/>
                    <a:pt x="225" y="881"/>
                    <a:pt x="459" y="881"/>
                  </a:cubicBezTo>
                  <a:cubicBezTo>
                    <a:pt x="692" y="881"/>
                    <a:pt x="882" y="691"/>
                    <a:pt x="882" y="458"/>
                  </a:cubicBezTo>
                  <a:cubicBezTo>
                    <a:pt x="882" y="225"/>
                    <a:pt x="692" y="35"/>
                    <a:pt x="459" y="35"/>
                  </a:cubicBezTo>
                  <a:moveTo>
                    <a:pt x="459" y="917"/>
                  </a:moveTo>
                  <a:cubicBezTo>
                    <a:pt x="206" y="917"/>
                    <a:pt x="0" y="711"/>
                    <a:pt x="0" y="458"/>
                  </a:cubicBezTo>
                  <a:cubicBezTo>
                    <a:pt x="0" y="205"/>
                    <a:pt x="206" y="0"/>
                    <a:pt x="459" y="0"/>
                  </a:cubicBezTo>
                  <a:cubicBezTo>
                    <a:pt x="712" y="0"/>
                    <a:pt x="917" y="205"/>
                    <a:pt x="917" y="458"/>
                  </a:cubicBezTo>
                  <a:cubicBezTo>
                    <a:pt x="917" y="711"/>
                    <a:pt x="712" y="917"/>
                    <a:pt x="459" y="9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5" name="Google Shape;605;p18"/>
            <p:cNvSpPr/>
            <p:nvPr/>
          </p:nvSpPr>
          <p:spPr>
            <a:xfrm>
              <a:off x="4731474" y="1940884"/>
              <a:ext cx="275068" cy="274797"/>
            </a:xfrm>
            <a:custGeom>
              <a:avLst/>
              <a:gdLst/>
              <a:ahLst/>
              <a:cxnLst/>
              <a:rect l="l" t="t" r="r" b="b"/>
              <a:pathLst>
                <a:path w="1014" h="1013" extrusionOk="0">
                  <a:moveTo>
                    <a:pt x="507" y="35"/>
                  </a:moveTo>
                  <a:cubicBezTo>
                    <a:pt x="247" y="35"/>
                    <a:pt x="35" y="246"/>
                    <a:pt x="35" y="506"/>
                  </a:cubicBezTo>
                  <a:cubicBezTo>
                    <a:pt x="35" y="766"/>
                    <a:pt x="247" y="978"/>
                    <a:pt x="507" y="978"/>
                  </a:cubicBezTo>
                  <a:cubicBezTo>
                    <a:pt x="767" y="978"/>
                    <a:pt x="978" y="766"/>
                    <a:pt x="978" y="506"/>
                  </a:cubicBezTo>
                  <a:cubicBezTo>
                    <a:pt x="978" y="246"/>
                    <a:pt x="767" y="35"/>
                    <a:pt x="507" y="35"/>
                  </a:cubicBezTo>
                  <a:moveTo>
                    <a:pt x="507" y="1013"/>
                  </a:moveTo>
                  <a:cubicBezTo>
                    <a:pt x="227" y="1013"/>
                    <a:pt x="0" y="786"/>
                    <a:pt x="0" y="506"/>
                  </a:cubicBezTo>
                  <a:cubicBezTo>
                    <a:pt x="0" y="227"/>
                    <a:pt x="227" y="0"/>
                    <a:pt x="507" y="0"/>
                  </a:cubicBezTo>
                  <a:cubicBezTo>
                    <a:pt x="786" y="0"/>
                    <a:pt x="1014" y="227"/>
                    <a:pt x="1014" y="506"/>
                  </a:cubicBezTo>
                  <a:cubicBezTo>
                    <a:pt x="1014" y="786"/>
                    <a:pt x="786" y="1013"/>
                    <a:pt x="507" y="10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6" name="Google Shape;606;p18"/>
            <p:cNvSpPr/>
            <p:nvPr/>
          </p:nvSpPr>
          <p:spPr>
            <a:xfrm>
              <a:off x="4738798" y="2060785"/>
              <a:ext cx="25771" cy="65919"/>
            </a:xfrm>
            <a:custGeom>
              <a:avLst/>
              <a:gdLst/>
              <a:ahLst/>
              <a:cxnLst/>
              <a:rect l="l" t="t" r="r" b="b"/>
              <a:pathLst>
                <a:path w="95" h="243" extrusionOk="0">
                  <a:moveTo>
                    <a:pt x="18" y="243"/>
                  </a:moveTo>
                  <a:cubicBezTo>
                    <a:pt x="16" y="243"/>
                    <a:pt x="15" y="243"/>
                    <a:pt x="13" y="242"/>
                  </a:cubicBezTo>
                  <a:cubicBezTo>
                    <a:pt x="4" y="240"/>
                    <a:pt x="-2" y="230"/>
                    <a:pt x="1" y="220"/>
                  </a:cubicBezTo>
                  <a:lnTo>
                    <a:pt x="61" y="13"/>
                  </a:lnTo>
                  <a:cubicBezTo>
                    <a:pt x="63" y="4"/>
                    <a:pt x="73" y="-2"/>
                    <a:pt x="82" y="1"/>
                  </a:cubicBezTo>
                  <a:cubicBezTo>
                    <a:pt x="92" y="4"/>
                    <a:pt x="97" y="13"/>
                    <a:pt x="94" y="23"/>
                  </a:cubicBezTo>
                  <a:lnTo>
                    <a:pt x="35" y="230"/>
                  </a:lnTo>
                  <a:cubicBezTo>
                    <a:pt x="33" y="238"/>
                    <a:pt x="26" y="243"/>
                    <a:pt x="18" y="243"/>
                  </a:cubicBezTo>
                  <a:close/>
                </a:path>
              </a:pathLst>
            </a:custGeom>
            <a:solidFill>
              <a:schemeClr val="dk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7" name="Google Shape;607;p18"/>
            <p:cNvSpPr/>
            <p:nvPr/>
          </p:nvSpPr>
          <p:spPr>
            <a:xfrm>
              <a:off x="4755074" y="2067838"/>
              <a:ext cx="32552" cy="90604"/>
            </a:xfrm>
            <a:custGeom>
              <a:avLst/>
              <a:gdLst/>
              <a:ahLst/>
              <a:cxnLst/>
              <a:rect l="l" t="t" r="r" b="b"/>
              <a:pathLst>
                <a:path w="120" h="334" extrusionOk="0">
                  <a:moveTo>
                    <a:pt x="18" y="334"/>
                  </a:moveTo>
                  <a:cubicBezTo>
                    <a:pt x="16" y="334"/>
                    <a:pt x="14" y="334"/>
                    <a:pt x="13" y="333"/>
                  </a:cubicBezTo>
                  <a:cubicBezTo>
                    <a:pt x="3" y="331"/>
                    <a:pt x="-2" y="321"/>
                    <a:pt x="1" y="312"/>
                  </a:cubicBezTo>
                  <a:lnTo>
                    <a:pt x="85" y="13"/>
                  </a:lnTo>
                  <a:cubicBezTo>
                    <a:pt x="88" y="4"/>
                    <a:pt x="98" y="-2"/>
                    <a:pt x="107" y="1"/>
                  </a:cubicBezTo>
                  <a:cubicBezTo>
                    <a:pt x="116" y="4"/>
                    <a:pt x="122" y="13"/>
                    <a:pt x="119" y="23"/>
                  </a:cubicBezTo>
                  <a:lnTo>
                    <a:pt x="34" y="321"/>
                  </a:lnTo>
                  <a:cubicBezTo>
                    <a:pt x="32" y="329"/>
                    <a:pt x="25" y="334"/>
                    <a:pt x="18" y="3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8" name="Google Shape;608;p18"/>
            <p:cNvSpPr/>
            <p:nvPr/>
          </p:nvSpPr>
          <p:spPr>
            <a:xfrm>
              <a:off x="4777861" y="2081673"/>
              <a:ext cx="33637" cy="100912"/>
            </a:xfrm>
            <a:custGeom>
              <a:avLst/>
              <a:gdLst/>
              <a:ahLst/>
              <a:cxnLst/>
              <a:rect l="l" t="t" r="r" b="b"/>
              <a:pathLst>
                <a:path w="124" h="372" extrusionOk="0">
                  <a:moveTo>
                    <a:pt x="18" y="372"/>
                  </a:moveTo>
                  <a:cubicBezTo>
                    <a:pt x="17" y="372"/>
                    <a:pt x="15" y="372"/>
                    <a:pt x="14" y="372"/>
                  </a:cubicBezTo>
                  <a:cubicBezTo>
                    <a:pt x="4" y="369"/>
                    <a:pt x="-2" y="359"/>
                    <a:pt x="1" y="350"/>
                  </a:cubicBezTo>
                  <a:lnTo>
                    <a:pt x="89" y="13"/>
                  </a:lnTo>
                  <a:cubicBezTo>
                    <a:pt x="92" y="3"/>
                    <a:pt x="101" y="-2"/>
                    <a:pt x="111" y="0"/>
                  </a:cubicBezTo>
                  <a:cubicBezTo>
                    <a:pt x="120" y="2"/>
                    <a:pt x="126" y="12"/>
                    <a:pt x="123" y="21"/>
                  </a:cubicBezTo>
                  <a:lnTo>
                    <a:pt x="35" y="359"/>
                  </a:lnTo>
                  <a:cubicBezTo>
                    <a:pt x="33" y="367"/>
                    <a:pt x="26" y="372"/>
                    <a:pt x="18" y="3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9" name="Google Shape;609;p18"/>
            <p:cNvSpPr/>
            <p:nvPr/>
          </p:nvSpPr>
          <p:spPr>
            <a:xfrm>
              <a:off x="4811498" y="2108529"/>
              <a:ext cx="26584" cy="96301"/>
            </a:xfrm>
            <a:custGeom>
              <a:avLst/>
              <a:gdLst/>
              <a:ahLst/>
              <a:cxnLst/>
              <a:rect l="l" t="t" r="r" b="b"/>
              <a:pathLst>
                <a:path w="98" h="355" extrusionOk="0">
                  <a:moveTo>
                    <a:pt x="18" y="355"/>
                  </a:moveTo>
                  <a:cubicBezTo>
                    <a:pt x="17" y="355"/>
                    <a:pt x="16" y="355"/>
                    <a:pt x="14" y="355"/>
                  </a:cubicBezTo>
                  <a:cubicBezTo>
                    <a:pt x="5" y="353"/>
                    <a:pt x="-1" y="343"/>
                    <a:pt x="0" y="334"/>
                  </a:cubicBezTo>
                  <a:lnTo>
                    <a:pt x="63" y="14"/>
                  </a:lnTo>
                  <a:cubicBezTo>
                    <a:pt x="65" y="4"/>
                    <a:pt x="74" y="-2"/>
                    <a:pt x="84" y="0"/>
                  </a:cubicBezTo>
                  <a:cubicBezTo>
                    <a:pt x="94" y="2"/>
                    <a:pt x="100" y="11"/>
                    <a:pt x="98" y="21"/>
                  </a:cubicBezTo>
                  <a:lnTo>
                    <a:pt x="35" y="341"/>
                  </a:lnTo>
                  <a:cubicBezTo>
                    <a:pt x="33" y="349"/>
                    <a:pt x="26" y="355"/>
                    <a:pt x="18" y="35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0" name="Google Shape;610;p18"/>
            <p:cNvSpPr/>
            <p:nvPr/>
          </p:nvSpPr>
          <p:spPr>
            <a:xfrm>
              <a:off x="4828588" y="2136741"/>
              <a:ext cx="24686" cy="74057"/>
            </a:xfrm>
            <a:custGeom>
              <a:avLst/>
              <a:gdLst/>
              <a:ahLst/>
              <a:cxnLst/>
              <a:rect l="l" t="t" r="r" b="b"/>
              <a:pathLst>
                <a:path w="91" h="273" extrusionOk="0">
                  <a:moveTo>
                    <a:pt x="18" y="273"/>
                  </a:moveTo>
                  <a:cubicBezTo>
                    <a:pt x="16" y="273"/>
                    <a:pt x="15" y="273"/>
                    <a:pt x="14" y="273"/>
                  </a:cubicBezTo>
                  <a:cubicBezTo>
                    <a:pt x="4" y="270"/>
                    <a:pt x="-2" y="261"/>
                    <a:pt x="1" y="252"/>
                  </a:cubicBezTo>
                  <a:lnTo>
                    <a:pt x="56" y="13"/>
                  </a:lnTo>
                  <a:cubicBezTo>
                    <a:pt x="58" y="4"/>
                    <a:pt x="68" y="-2"/>
                    <a:pt x="77" y="0"/>
                  </a:cubicBezTo>
                  <a:cubicBezTo>
                    <a:pt x="87" y="3"/>
                    <a:pt x="93" y="12"/>
                    <a:pt x="91" y="22"/>
                  </a:cubicBezTo>
                  <a:lnTo>
                    <a:pt x="35" y="260"/>
                  </a:lnTo>
                  <a:cubicBezTo>
                    <a:pt x="33" y="268"/>
                    <a:pt x="26" y="273"/>
                    <a:pt x="18" y="2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1" name="Google Shape;611;p18"/>
            <p:cNvSpPr/>
            <p:nvPr/>
          </p:nvSpPr>
          <p:spPr>
            <a:xfrm>
              <a:off x="4592041" y="2018196"/>
              <a:ext cx="61850" cy="62663"/>
            </a:xfrm>
            <a:custGeom>
              <a:avLst/>
              <a:gdLst/>
              <a:ahLst/>
              <a:cxnLst/>
              <a:rect l="l" t="t" r="r" b="b"/>
              <a:pathLst>
                <a:path w="228" h="231" extrusionOk="0">
                  <a:moveTo>
                    <a:pt x="103" y="59"/>
                  </a:moveTo>
                  <a:cubicBezTo>
                    <a:pt x="92" y="59"/>
                    <a:pt x="62" y="77"/>
                    <a:pt x="45" y="108"/>
                  </a:cubicBezTo>
                  <a:cubicBezTo>
                    <a:pt x="29" y="137"/>
                    <a:pt x="34" y="163"/>
                    <a:pt x="60" y="185"/>
                  </a:cubicBezTo>
                  <a:cubicBezTo>
                    <a:pt x="79" y="200"/>
                    <a:pt x="87" y="195"/>
                    <a:pt x="89" y="193"/>
                  </a:cubicBezTo>
                  <a:cubicBezTo>
                    <a:pt x="112" y="178"/>
                    <a:pt x="124" y="110"/>
                    <a:pt x="120" y="58"/>
                  </a:cubicBezTo>
                  <a:cubicBezTo>
                    <a:pt x="116" y="60"/>
                    <a:pt x="111" y="61"/>
                    <a:pt x="105" y="59"/>
                  </a:cubicBezTo>
                  <a:cubicBezTo>
                    <a:pt x="105" y="59"/>
                    <a:pt x="104" y="59"/>
                    <a:pt x="103" y="59"/>
                  </a:cubicBezTo>
                  <a:moveTo>
                    <a:pt x="82" y="231"/>
                  </a:moveTo>
                  <a:cubicBezTo>
                    <a:pt x="70" y="231"/>
                    <a:pt x="55" y="226"/>
                    <a:pt x="37" y="212"/>
                  </a:cubicBezTo>
                  <a:cubicBezTo>
                    <a:pt x="-2" y="180"/>
                    <a:pt x="-10" y="136"/>
                    <a:pt x="14" y="91"/>
                  </a:cubicBezTo>
                  <a:cubicBezTo>
                    <a:pt x="35" y="52"/>
                    <a:pt x="82" y="16"/>
                    <a:pt x="115" y="26"/>
                  </a:cubicBezTo>
                  <a:cubicBezTo>
                    <a:pt x="115" y="24"/>
                    <a:pt x="114" y="23"/>
                    <a:pt x="114" y="22"/>
                  </a:cubicBezTo>
                  <a:cubicBezTo>
                    <a:pt x="111" y="13"/>
                    <a:pt x="117" y="3"/>
                    <a:pt x="126" y="1"/>
                  </a:cubicBezTo>
                  <a:cubicBezTo>
                    <a:pt x="135" y="-2"/>
                    <a:pt x="145" y="3"/>
                    <a:pt x="148" y="12"/>
                  </a:cubicBezTo>
                  <a:cubicBezTo>
                    <a:pt x="166" y="68"/>
                    <a:pt x="193" y="114"/>
                    <a:pt x="204" y="115"/>
                  </a:cubicBezTo>
                  <a:cubicBezTo>
                    <a:pt x="213" y="111"/>
                    <a:pt x="223" y="116"/>
                    <a:pt x="226" y="125"/>
                  </a:cubicBezTo>
                  <a:cubicBezTo>
                    <a:pt x="230" y="134"/>
                    <a:pt x="226" y="144"/>
                    <a:pt x="217" y="148"/>
                  </a:cubicBezTo>
                  <a:cubicBezTo>
                    <a:pt x="207" y="152"/>
                    <a:pt x="197" y="151"/>
                    <a:pt x="188" y="147"/>
                  </a:cubicBezTo>
                  <a:cubicBezTo>
                    <a:pt x="176" y="141"/>
                    <a:pt x="164" y="128"/>
                    <a:pt x="154" y="113"/>
                  </a:cubicBezTo>
                  <a:cubicBezTo>
                    <a:pt x="150" y="159"/>
                    <a:pt x="136" y="205"/>
                    <a:pt x="109" y="223"/>
                  </a:cubicBezTo>
                  <a:cubicBezTo>
                    <a:pt x="103" y="226"/>
                    <a:pt x="94" y="231"/>
                    <a:pt x="82" y="231"/>
                  </a:cubicBezTo>
                  <a:close/>
                </a:path>
              </a:pathLst>
            </a:custGeom>
            <a:solidFill>
              <a:schemeClr val="dk1"/>
            </a:solidFill>
            <a:ln>
              <a:noFill/>
            </a:ln>
          </p:spPr>
          <p:txBody>
            <a:bodyPr spcFirstLastPara="1" wrap="square" lIns="90000" tIns="38150" rIns="90000" bIns="38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2" name="Google Shape;612;p18"/>
            <p:cNvSpPr/>
            <p:nvPr/>
          </p:nvSpPr>
          <p:spPr>
            <a:xfrm>
              <a:off x="4771622" y="1871710"/>
              <a:ext cx="65647" cy="78940"/>
            </a:xfrm>
            <a:custGeom>
              <a:avLst/>
              <a:gdLst/>
              <a:ahLst/>
              <a:cxnLst/>
              <a:rect l="l" t="t" r="r" b="b"/>
              <a:pathLst>
                <a:path w="242" h="291" extrusionOk="0">
                  <a:moveTo>
                    <a:pt x="157" y="291"/>
                  </a:moveTo>
                  <a:cubicBezTo>
                    <a:pt x="151" y="291"/>
                    <a:pt x="145" y="288"/>
                    <a:pt x="142" y="282"/>
                  </a:cubicBezTo>
                  <a:lnTo>
                    <a:pt x="142" y="282"/>
                  </a:lnTo>
                  <a:lnTo>
                    <a:pt x="2" y="25"/>
                  </a:lnTo>
                  <a:cubicBezTo>
                    <a:pt x="-3" y="17"/>
                    <a:pt x="0" y="6"/>
                    <a:pt x="9" y="1"/>
                  </a:cubicBezTo>
                  <a:cubicBezTo>
                    <a:pt x="17" y="-3"/>
                    <a:pt x="28" y="0"/>
                    <a:pt x="33" y="8"/>
                  </a:cubicBezTo>
                  <a:lnTo>
                    <a:pt x="102" y="135"/>
                  </a:lnTo>
                  <a:cubicBezTo>
                    <a:pt x="104" y="116"/>
                    <a:pt x="110" y="98"/>
                    <a:pt x="124" y="85"/>
                  </a:cubicBezTo>
                  <a:cubicBezTo>
                    <a:pt x="145" y="65"/>
                    <a:pt x="169" y="59"/>
                    <a:pt x="193" y="68"/>
                  </a:cubicBezTo>
                  <a:cubicBezTo>
                    <a:pt x="220" y="79"/>
                    <a:pt x="240" y="108"/>
                    <a:pt x="242" y="141"/>
                  </a:cubicBezTo>
                  <a:cubicBezTo>
                    <a:pt x="244" y="178"/>
                    <a:pt x="223" y="211"/>
                    <a:pt x="185" y="231"/>
                  </a:cubicBezTo>
                  <a:cubicBezTo>
                    <a:pt x="176" y="236"/>
                    <a:pt x="165" y="232"/>
                    <a:pt x="161" y="224"/>
                  </a:cubicBezTo>
                  <a:cubicBezTo>
                    <a:pt x="156" y="215"/>
                    <a:pt x="160" y="205"/>
                    <a:pt x="168" y="200"/>
                  </a:cubicBezTo>
                  <a:cubicBezTo>
                    <a:pt x="203" y="182"/>
                    <a:pt x="207" y="156"/>
                    <a:pt x="206" y="143"/>
                  </a:cubicBezTo>
                  <a:cubicBezTo>
                    <a:pt x="205" y="124"/>
                    <a:pt x="194" y="106"/>
                    <a:pt x="180" y="101"/>
                  </a:cubicBezTo>
                  <a:cubicBezTo>
                    <a:pt x="170" y="97"/>
                    <a:pt x="159" y="100"/>
                    <a:pt x="149" y="110"/>
                  </a:cubicBezTo>
                  <a:cubicBezTo>
                    <a:pt x="117" y="141"/>
                    <a:pt x="156" y="235"/>
                    <a:pt x="173" y="265"/>
                  </a:cubicBezTo>
                  <a:lnTo>
                    <a:pt x="173" y="265"/>
                  </a:lnTo>
                  <a:lnTo>
                    <a:pt x="173" y="265"/>
                  </a:lnTo>
                  <a:cubicBezTo>
                    <a:pt x="178" y="274"/>
                    <a:pt x="174" y="285"/>
                    <a:pt x="166" y="289"/>
                  </a:cubicBezTo>
                  <a:cubicBezTo>
                    <a:pt x="163" y="291"/>
                    <a:pt x="160" y="291"/>
                    <a:pt x="157" y="29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13" name="Google Shape;613;p18"/>
          <p:cNvGrpSpPr/>
          <p:nvPr/>
        </p:nvGrpSpPr>
        <p:grpSpPr>
          <a:xfrm>
            <a:off x="289745" y="1121341"/>
            <a:ext cx="309248" cy="225697"/>
            <a:chOff x="4646295" y="3088628"/>
            <a:chExt cx="309248" cy="225697"/>
          </a:xfrm>
        </p:grpSpPr>
        <p:sp>
          <p:nvSpPr>
            <p:cNvPr id="614" name="Google Shape;614;p18"/>
            <p:cNvSpPr/>
            <p:nvPr/>
          </p:nvSpPr>
          <p:spPr>
            <a:xfrm>
              <a:off x="4646295" y="3088628"/>
              <a:ext cx="142959" cy="122614"/>
            </a:xfrm>
            <a:custGeom>
              <a:avLst/>
              <a:gdLst/>
              <a:ahLst/>
              <a:cxnLst/>
              <a:rect l="l" t="t" r="r" b="b"/>
              <a:pathLst>
                <a:path w="527" h="452" extrusionOk="0">
                  <a:moveTo>
                    <a:pt x="17" y="452"/>
                  </a:moveTo>
                  <a:lnTo>
                    <a:pt x="17" y="452"/>
                  </a:lnTo>
                  <a:cubicBezTo>
                    <a:pt x="8" y="452"/>
                    <a:pt x="0" y="444"/>
                    <a:pt x="0" y="434"/>
                  </a:cubicBezTo>
                  <a:cubicBezTo>
                    <a:pt x="0" y="315"/>
                    <a:pt x="38" y="217"/>
                    <a:pt x="112" y="144"/>
                  </a:cubicBezTo>
                  <a:cubicBezTo>
                    <a:pt x="261" y="-2"/>
                    <a:pt x="500" y="-1"/>
                    <a:pt x="510" y="0"/>
                  </a:cubicBezTo>
                  <a:cubicBezTo>
                    <a:pt x="519" y="0"/>
                    <a:pt x="527" y="8"/>
                    <a:pt x="527" y="18"/>
                  </a:cubicBezTo>
                  <a:cubicBezTo>
                    <a:pt x="527" y="27"/>
                    <a:pt x="519" y="34"/>
                    <a:pt x="509" y="35"/>
                  </a:cubicBezTo>
                  <a:cubicBezTo>
                    <a:pt x="507" y="35"/>
                    <a:pt x="275" y="33"/>
                    <a:pt x="137" y="169"/>
                  </a:cubicBezTo>
                  <a:cubicBezTo>
                    <a:pt x="70" y="235"/>
                    <a:pt x="35" y="325"/>
                    <a:pt x="35" y="434"/>
                  </a:cubicBezTo>
                  <a:cubicBezTo>
                    <a:pt x="35" y="444"/>
                    <a:pt x="27" y="452"/>
                    <a:pt x="17" y="45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5" name="Google Shape;615;p18"/>
            <p:cNvSpPr/>
            <p:nvPr/>
          </p:nvSpPr>
          <p:spPr>
            <a:xfrm>
              <a:off x="4696751" y="3140712"/>
              <a:ext cx="94944"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6" name="Google Shape;616;p18"/>
            <p:cNvSpPr/>
            <p:nvPr/>
          </p:nvSpPr>
          <p:spPr>
            <a:xfrm>
              <a:off x="4740426" y="3228061"/>
              <a:ext cx="46116" cy="24143"/>
            </a:xfrm>
            <a:custGeom>
              <a:avLst/>
              <a:gdLst/>
              <a:ahLst/>
              <a:cxnLst/>
              <a:rect l="l" t="t" r="r" b="b"/>
              <a:pathLst>
                <a:path w="170" h="89" extrusionOk="0">
                  <a:moveTo>
                    <a:pt x="57" y="89"/>
                  </a:moveTo>
                  <a:cubicBezTo>
                    <a:pt x="41" y="89"/>
                    <a:pt x="25" y="85"/>
                    <a:pt x="9" y="76"/>
                  </a:cubicBezTo>
                  <a:cubicBezTo>
                    <a:pt x="1" y="71"/>
                    <a:pt x="-2" y="61"/>
                    <a:pt x="2" y="52"/>
                  </a:cubicBezTo>
                  <a:cubicBezTo>
                    <a:pt x="7" y="44"/>
                    <a:pt x="18" y="41"/>
                    <a:pt x="26" y="45"/>
                  </a:cubicBezTo>
                  <a:cubicBezTo>
                    <a:pt x="82" y="76"/>
                    <a:pt x="136" y="10"/>
                    <a:pt x="139" y="7"/>
                  </a:cubicBezTo>
                  <a:cubicBezTo>
                    <a:pt x="145" y="0"/>
                    <a:pt x="156" y="-2"/>
                    <a:pt x="163" y="4"/>
                  </a:cubicBezTo>
                  <a:cubicBezTo>
                    <a:pt x="171" y="10"/>
                    <a:pt x="172" y="22"/>
                    <a:pt x="166" y="29"/>
                  </a:cubicBezTo>
                  <a:cubicBezTo>
                    <a:pt x="147" y="53"/>
                    <a:pt x="104" y="89"/>
                    <a:pt x="57"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7" name="Google Shape;617;p18"/>
            <p:cNvSpPr/>
            <p:nvPr/>
          </p:nvSpPr>
          <p:spPr>
            <a:xfrm>
              <a:off x="4793595" y="3151020"/>
              <a:ext cx="109322" cy="125869"/>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8" name="Google Shape;618;p18"/>
            <p:cNvSpPr/>
            <p:nvPr/>
          </p:nvSpPr>
          <p:spPr>
            <a:xfrm>
              <a:off x="4833742" y="3178690"/>
              <a:ext cx="121800" cy="135635"/>
            </a:xfrm>
            <a:custGeom>
              <a:avLst/>
              <a:gdLst/>
              <a:ahLst/>
              <a:cxnLst/>
              <a:rect l="l" t="t" r="r" b="b"/>
              <a:pathLst>
                <a:path w="449" h="500" extrusionOk="0">
                  <a:moveTo>
                    <a:pt x="17" y="500"/>
                  </a:moveTo>
                  <a:cubicBezTo>
                    <a:pt x="8" y="500"/>
                    <a:pt x="0" y="492"/>
                    <a:pt x="0" y="483"/>
                  </a:cubicBezTo>
                  <a:cubicBezTo>
                    <a:pt x="-1" y="473"/>
                    <a:pt x="7" y="465"/>
                    <a:pt x="17" y="464"/>
                  </a:cubicBezTo>
                  <a:cubicBezTo>
                    <a:pt x="168" y="460"/>
                    <a:pt x="278" y="415"/>
                    <a:pt x="344" y="330"/>
                  </a:cubicBezTo>
                  <a:cubicBezTo>
                    <a:pt x="444" y="202"/>
                    <a:pt x="407" y="24"/>
                    <a:pt x="407" y="22"/>
                  </a:cubicBezTo>
                  <a:cubicBezTo>
                    <a:pt x="405" y="12"/>
                    <a:pt x="411" y="3"/>
                    <a:pt x="420" y="1"/>
                  </a:cubicBezTo>
                  <a:cubicBezTo>
                    <a:pt x="430" y="-1"/>
                    <a:pt x="439" y="5"/>
                    <a:pt x="441" y="14"/>
                  </a:cubicBezTo>
                  <a:cubicBezTo>
                    <a:pt x="443" y="22"/>
                    <a:pt x="482" y="211"/>
                    <a:pt x="372" y="352"/>
                  </a:cubicBezTo>
                  <a:cubicBezTo>
                    <a:pt x="300" y="445"/>
                    <a:pt x="180" y="495"/>
                    <a:pt x="18" y="500"/>
                  </a:cubicBezTo>
                  <a:lnTo>
                    <a:pt x="17" y="50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19" name="Google Shape;619;p18"/>
          <p:cNvGrpSpPr/>
          <p:nvPr/>
        </p:nvGrpSpPr>
        <p:grpSpPr>
          <a:xfrm>
            <a:off x="261662" y="4107047"/>
            <a:ext cx="365411" cy="374241"/>
            <a:chOff x="7940051" y="3528357"/>
            <a:chExt cx="235734" cy="241430"/>
          </a:xfrm>
        </p:grpSpPr>
        <p:sp>
          <p:nvSpPr>
            <p:cNvPr id="620" name="Google Shape;620;p18"/>
            <p:cNvSpPr/>
            <p:nvPr/>
          </p:nvSpPr>
          <p:spPr>
            <a:xfrm>
              <a:off x="7940051" y="3528628"/>
              <a:ext cx="235734" cy="241159"/>
            </a:xfrm>
            <a:custGeom>
              <a:avLst/>
              <a:gdLst/>
              <a:ahLst/>
              <a:cxnLst/>
              <a:rect l="l" t="t" r="r" b="b"/>
              <a:pathLst>
                <a:path w="869" h="889" extrusionOk="0">
                  <a:moveTo>
                    <a:pt x="115" y="824"/>
                  </a:moveTo>
                  <a:lnTo>
                    <a:pt x="510" y="853"/>
                  </a:lnTo>
                  <a:lnTo>
                    <a:pt x="833" y="622"/>
                  </a:lnTo>
                  <a:lnTo>
                    <a:pt x="806" y="66"/>
                  </a:lnTo>
                  <a:lnTo>
                    <a:pt x="369" y="36"/>
                  </a:lnTo>
                  <a:lnTo>
                    <a:pt x="37" y="264"/>
                  </a:lnTo>
                  <a:lnTo>
                    <a:pt x="115" y="824"/>
                  </a:lnTo>
                  <a:moveTo>
                    <a:pt x="515" y="889"/>
                  </a:moveTo>
                  <a:cubicBezTo>
                    <a:pt x="514" y="889"/>
                    <a:pt x="514" y="889"/>
                    <a:pt x="513" y="889"/>
                  </a:cubicBezTo>
                  <a:lnTo>
                    <a:pt x="98" y="858"/>
                  </a:lnTo>
                  <a:cubicBezTo>
                    <a:pt x="90" y="858"/>
                    <a:pt x="83" y="851"/>
                    <a:pt x="82" y="843"/>
                  </a:cubicBezTo>
                  <a:lnTo>
                    <a:pt x="0" y="258"/>
                  </a:lnTo>
                  <a:cubicBezTo>
                    <a:pt x="-1" y="252"/>
                    <a:pt x="2" y="245"/>
                    <a:pt x="8" y="241"/>
                  </a:cubicBezTo>
                  <a:lnTo>
                    <a:pt x="354" y="3"/>
                  </a:lnTo>
                  <a:cubicBezTo>
                    <a:pt x="357" y="1"/>
                    <a:pt x="361" y="0"/>
                    <a:pt x="365" y="0"/>
                  </a:cubicBezTo>
                  <a:lnTo>
                    <a:pt x="824" y="32"/>
                  </a:lnTo>
                  <a:cubicBezTo>
                    <a:pt x="833" y="33"/>
                    <a:pt x="840" y="40"/>
                    <a:pt x="840" y="49"/>
                  </a:cubicBezTo>
                  <a:lnTo>
                    <a:pt x="869" y="629"/>
                  </a:lnTo>
                  <a:cubicBezTo>
                    <a:pt x="869" y="635"/>
                    <a:pt x="866" y="641"/>
                    <a:pt x="862" y="645"/>
                  </a:cubicBezTo>
                  <a:lnTo>
                    <a:pt x="525" y="885"/>
                  </a:lnTo>
                  <a:cubicBezTo>
                    <a:pt x="522" y="888"/>
                    <a:pt x="518" y="889"/>
                    <a:pt x="515" y="88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1" name="Google Shape;621;p18"/>
            <p:cNvSpPr/>
            <p:nvPr/>
          </p:nvSpPr>
          <p:spPr>
            <a:xfrm>
              <a:off x="7962024" y="3686507"/>
              <a:ext cx="213761" cy="74871"/>
            </a:xfrm>
            <a:custGeom>
              <a:avLst/>
              <a:gdLst/>
              <a:ahLst/>
              <a:cxnLst/>
              <a:rect l="l" t="t" r="r" b="b"/>
              <a:pathLst>
                <a:path w="788" h="276" extrusionOk="0">
                  <a:moveTo>
                    <a:pt x="18" y="276"/>
                  </a:moveTo>
                  <a:cubicBezTo>
                    <a:pt x="13" y="276"/>
                    <a:pt x="7" y="274"/>
                    <a:pt x="4" y="269"/>
                  </a:cubicBezTo>
                  <a:cubicBezTo>
                    <a:pt x="-2" y="261"/>
                    <a:pt x="0" y="250"/>
                    <a:pt x="8" y="244"/>
                  </a:cubicBezTo>
                  <a:lnTo>
                    <a:pt x="343" y="3"/>
                  </a:lnTo>
                  <a:cubicBezTo>
                    <a:pt x="347" y="1"/>
                    <a:pt x="351" y="-1"/>
                    <a:pt x="355" y="0"/>
                  </a:cubicBezTo>
                  <a:lnTo>
                    <a:pt x="772" y="31"/>
                  </a:lnTo>
                  <a:cubicBezTo>
                    <a:pt x="781" y="31"/>
                    <a:pt x="789" y="40"/>
                    <a:pt x="788" y="50"/>
                  </a:cubicBezTo>
                  <a:cubicBezTo>
                    <a:pt x="787" y="59"/>
                    <a:pt x="779" y="67"/>
                    <a:pt x="769" y="66"/>
                  </a:cubicBezTo>
                  <a:lnTo>
                    <a:pt x="359" y="35"/>
                  </a:lnTo>
                  <a:lnTo>
                    <a:pt x="28" y="273"/>
                  </a:lnTo>
                  <a:cubicBezTo>
                    <a:pt x="25" y="275"/>
                    <a:pt x="22" y="276"/>
                    <a:pt x="18" y="2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2" name="Google Shape;622;p18"/>
            <p:cNvSpPr/>
            <p:nvPr/>
          </p:nvSpPr>
          <p:spPr>
            <a:xfrm>
              <a:off x="8033910" y="3528357"/>
              <a:ext cx="28755" cy="167645"/>
            </a:xfrm>
            <a:custGeom>
              <a:avLst/>
              <a:gdLst/>
              <a:ahLst/>
              <a:cxnLst/>
              <a:rect l="l" t="t" r="r" b="b"/>
              <a:pathLst>
                <a:path w="106" h="618" extrusionOk="0">
                  <a:moveTo>
                    <a:pt x="88" y="618"/>
                  </a:moveTo>
                  <a:cubicBezTo>
                    <a:pt x="80" y="618"/>
                    <a:pt x="72" y="611"/>
                    <a:pt x="71" y="602"/>
                  </a:cubicBezTo>
                  <a:lnTo>
                    <a:pt x="0" y="21"/>
                  </a:lnTo>
                  <a:cubicBezTo>
                    <a:pt x="-1" y="11"/>
                    <a:pt x="6" y="2"/>
                    <a:pt x="16" y="1"/>
                  </a:cubicBezTo>
                  <a:cubicBezTo>
                    <a:pt x="25" y="0"/>
                    <a:pt x="34" y="7"/>
                    <a:pt x="35" y="17"/>
                  </a:cubicBezTo>
                  <a:lnTo>
                    <a:pt x="106" y="598"/>
                  </a:lnTo>
                  <a:cubicBezTo>
                    <a:pt x="107" y="608"/>
                    <a:pt x="100" y="617"/>
                    <a:pt x="91" y="618"/>
                  </a:cubicBezTo>
                  <a:cubicBezTo>
                    <a:pt x="90" y="618"/>
                    <a:pt x="89" y="618"/>
                    <a:pt x="88" y="6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3" name="Google Shape;623;p18"/>
            <p:cNvSpPr/>
            <p:nvPr/>
          </p:nvSpPr>
          <p:spPr>
            <a:xfrm>
              <a:off x="7940051" y="3537309"/>
              <a:ext cx="227867" cy="80025"/>
            </a:xfrm>
            <a:custGeom>
              <a:avLst/>
              <a:gdLst/>
              <a:ahLst/>
              <a:cxnLst/>
              <a:rect l="l" t="t" r="r" b="b"/>
              <a:pathLst>
                <a:path w="840" h="295" extrusionOk="0">
                  <a:moveTo>
                    <a:pt x="475" y="295"/>
                  </a:moveTo>
                  <a:cubicBezTo>
                    <a:pt x="475" y="295"/>
                    <a:pt x="474" y="295"/>
                    <a:pt x="473" y="295"/>
                  </a:cubicBezTo>
                  <a:lnTo>
                    <a:pt x="16" y="242"/>
                  </a:lnTo>
                  <a:cubicBezTo>
                    <a:pt x="6" y="240"/>
                    <a:pt x="-1" y="232"/>
                    <a:pt x="0" y="222"/>
                  </a:cubicBezTo>
                  <a:cubicBezTo>
                    <a:pt x="1" y="212"/>
                    <a:pt x="10" y="205"/>
                    <a:pt x="20" y="206"/>
                  </a:cubicBezTo>
                  <a:lnTo>
                    <a:pt x="470" y="259"/>
                  </a:lnTo>
                  <a:lnTo>
                    <a:pt x="812" y="4"/>
                  </a:lnTo>
                  <a:cubicBezTo>
                    <a:pt x="820" y="-2"/>
                    <a:pt x="831" y="-1"/>
                    <a:pt x="837" y="7"/>
                  </a:cubicBezTo>
                  <a:cubicBezTo>
                    <a:pt x="843" y="15"/>
                    <a:pt x="841" y="26"/>
                    <a:pt x="833" y="32"/>
                  </a:cubicBezTo>
                  <a:lnTo>
                    <a:pt x="486" y="291"/>
                  </a:lnTo>
                  <a:cubicBezTo>
                    <a:pt x="483" y="293"/>
                    <a:pt x="479" y="295"/>
                    <a:pt x="475" y="2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4" name="Google Shape;624;p18"/>
            <p:cNvSpPr/>
            <p:nvPr/>
          </p:nvSpPr>
          <p:spPr>
            <a:xfrm>
              <a:off x="8064292" y="3607297"/>
              <a:ext cx="20074" cy="162491"/>
            </a:xfrm>
            <a:custGeom>
              <a:avLst/>
              <a:gdLst/>
              <a:ahLst/>
              <a:cxnLst/>
              <a:rect l="l" t="t" r="r" b="b"/>
              <a:pathLst>
                <a:path w="74" h="599" extrusionOk="0">
                  <a:moveTo>
                    <a:pt x="57" y="599"/>
                  </a:moveTo>
                  <a:cubicBezTo>
                    <a:pt x="47" y="599"/>
                    <a:pt x="40" y="592"/>
                    <a:pt x="39" y="582"/>
                  </a:cubicBezTo>
                  <a:lnTo>
                    <a:pt x="0" y="20"/>
                  </a:lnTo>
                  <a:cubicBezTo>
                    <a:pt x="-1" y="11"/>
                    <a:pt x="6" y="2"/>
                    <a:pt x="16" y="1"/>
                  </a:cubicBezTo>
                  <a:cubicBezTo>
                    <a:pt x="25" y="0"/>
                    <a:pt x="34" y="8"/>
                    <a:pt x="35" y="18"/>
                  </a:cubicBezTo>
                  <a:lnTo>
                    <a:pt x="74" y="580"/>
                  </a:lnTo>
                  <a:cubicBezTo>
                    <a:pt x="75" y="589"/>
                    <a:pt x="68" y="598"/>
                    <a:pt x="58" y="599"/>
                  </a:cubicBezTo>
                  <a:cubicBezTo>
                    <a:pt x="57" y="599"/>
                    <a:pt x="57" y="599"/>
                    <a:pt x="57" y="59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25" name="Google Shape;625;p18"/>
          <p:cNvGrpSpPr/>
          <p:nvPr/>
        </p:nvGrpSpPr>
        <p:grpSpPr>
          <a:xfrm>
            <a:off x="8585438" y="2326626"/>
            <a:ext cx="150826" cy="125327"/>
            <a:chOff x="5999388" y="1257826"/>
            <a:chExt cx="150826" cy="125327"/>
          </a:xfrm>
        </p:grpSpPr>
        <p:sp>
          <p:nvSpPr>
            <p:cNvPr id="626" name="Google Shape;626;p18"/>
            <p:cNvSpPr/>
            <p:nvPr/>
          </p:nvSpPr>
          <p:spPr>
            <a:xfrm>
              <a:off x="5999388" y="1302857"/>
              <a:ext cx="96030" cy="80296"/>
            </a:xfrm>
            <a:custGeom>
              <a:avLst/>
              <a:gdLst/>
              <a:ahLst/>
              <a:cxnLst/>
              <a:rect l="l" t="t" r="r" b="b"/>
              <a:pathLst>
                <a:path w="354" h="296" extrusionOk="0">
                  <a:moveTo>
                    <a:pt x="336" y="296"/>
                  </a:moveTo>
                  <a:cubicBezTo>
                    <a:pt x="334" y="296"/>
                    <a:pt x="333" y="296"/>
                    <a:pt x="332" y="296"/>
                  </a:cubicBezTo>
                  <a:cubicBezTo>
                    <a:pt x="318" y="293"/>
                    <a:pt x="307" y="284"/>
                    <a:pt x="299" y="271"/>
                  </a:cubicBezTo>
                  <a:cubicBezTo>
                    <a:pt x="283" y="243"/>
                    <a:pt x="284" y="193"/>
                    <a:pt x="291" y="144"/>
                  </a:cubicBezTo>
                  <a:cubicBezTo>
                    <a:pt x="235" y="222"/>
                    <a:pt x="155" y="298"/>
                    <a:pt x="90" y="296"/>
                  </a:cubicBezTo>
                  <a:cubicBezTo>
                    <a:pt x="63" y="296"/>
                    <a:pt x="26" y="281"/>
                    <a:pt x="7" y="217"/>
                  </a:cubicBezTo>
                  <a:cubicBezTo>
                    <a:pt x="-16" y="135"/>
                    <a:pt x="14" y="66"/>
                    <a:pt x="90" y="28"/>
                  </a:cubicBezTo>
                  <a:cubicBezTo>
                    <a:pt x="163" y="-10"/>
                    <a:pt x="262" y="-8"/>
                    <a:pt x="293" y="32"/>
                  </a:cubicBezTo>
                  <a:cubicBezTo>
                    <a:pt x="299" y="39"/>
                    <a:pt x="297" y="51"/>
                    <a:pt x="290" y="57"/>
                  </a:cubicBezTo>
                  <a:cubicBezTo>
                    <a:pt x="282" y="63"/>
                    <a:pt x="271" y="61"/>
                    <a:pt x="265" y="54"/>
                  </a:cubicBezTo>
                  <a:cubicBezTo>
                    <a:pt x="248" y="32"/>
                    <a:pt x="170" y="26"/>
                    <a:pt x="106" y="59"/>
                  </a:cubicBezTo>
                  <a:cubicBezTo>
                    <a:pt x="64" y="81"/>
                    <a:pt x="18" y="124"/>
                    <a:pt x="41" y="207"/>
                  </a:cubicBezTo>
                  <a:cubicBezTo>
                    <a:pt x="57" y="260"/>
                    <a:pt x="82" y="261"/>
                    <a:pt x="91" y="261"/>
                  </a:cubicBezTo>
                  <a:lnTo>
                    <a:pt x="92" y="261"/>
                  </a:lnTo>
                  <a:cubicBezTo>
                    <a:pt x="166" y="261"/>
                    <a:pt x="289" y="110"/>
                    <a:pt x="319" y="20"/>
                  </a:cubicBezTo>
                  <a:cubicBezTo>
                    <a:pt x="322" y="11"/>
                    <a:pt x="332" y="6"/>
                    <a:pt x="341" y="9"/>
                  </a:cubicBezTo>
                  <a:cubicBezTo>
                    <a:pt x="350" y="12"/>
                    <a:pt x="355" y="22"/>
                    <a:pt x="352" y="31"/>
                  </a:cubicBezTo>
                  <a:cubicBezTo>
                    <a:pt x="332" y="98"/>
                    <a:pt x="308" y="217"/>
                    <a:pt x="329" y="253"/>
                  </a:cubicBezTo>
                  <a:cubicBezTo>
                    <a:pt x="333" y="259"/>
                    <a:pt x="337" y="261"/>
                    <a:pt x="339" y="261"/>
                  </a:cubicBezTo>
                  <a:cubicBezTo>
                    <a:pt x="349" y="264"/>
                    <a:pt x="355" y="273"/>
                    <a:pt x="353" y="282"/>
                  </a:cubicBezTo>
                  <a:cubicBezTo>
                    <a:pt x="351" y="291"/>
                    <a:pt x="344" y="296"/>
                    <a:pt x="336" y="29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7" name="Google Shape;627;p18"/>
            <p:cNvSpPr/>
            <p:nvPr/>
          </p:nvSpPr>
          <p:spPr>
            <a:xfrm>
              <a:off x="6108981" y="1257826"/>
              <a:ext cx="41233" cy="66461"/>
            </a:xfrm>
            <a:custGeom>
              <a:avLst/>
              <a:gdLst/>
              <a:ahLst/>
              <a:cxnLst/>
              <a:rect l="l" t="t" r="r" b="b"/>
              <a:pathLst>
                <a:path w="152" h="245" extrusionOk="0">
                  <a:moveTo>
                    <a:pt x="57" y="189"/>
                  </a:moveTo>
                  <a:cubicBezTo>
                    <a:pt x="59" y="189"/>
                    <a:pt x="61" y="189"/>
                    <a:pt x="62" y="190"/>
                  </a:cubicBezTo>
                  <a:cubicBezTo>
                    <a:pt x="81" y="195"/>
                    <a:pt x="97" y="192"/>
                    <a:pt x="108" y="180"/>
                  </a:cubicBezTo>
                  <a:cubicBezTo>
                    <a:pt x="115" y="171"/>
                    <a:pt x="118" y="158"/>
                    <a:pt x="114" y="149"/>
                  </a:cubicBezTo>
                  <a:cubicBezTo>
                    <a:pt x="114" y="147"/>
                    <a:pt x="111" y="140"/>
                    <a:pt x="98" y="140"/>
                  </a:cubicBezTo>
                  <a:cubicBezTo>
                    <a:pt x="80" y="140"/>
                    <a:pt x="63" y="165"/>
                    <a:pt x="50" y="190"/>
                  </a:cubicBezTo>
                  <a:cubicBezTo>
                    <a:pt x="52" y="189"/>
                    <a:pt x="55" y="189"/>
                    <a:pt x="57" y="189"/>
                  </a:cubicBezTo>
                  <a:moveTo>
                    <a:pt x="17" y="245"/>
                  </a:moveTo>
                  <a:cubicBezTo>
                    <a:pt x="15" y="245"/>
                    <a:pt x="14" y="245"/>
                    <a:pt x="12" y="245"/>
                  </a:cubicBezTo>
                  <a:cubicBezTo>
                    <a:pt x="3" y="242"/>
                    <a:pt x="-3" y="232"/>
                    <a:pt x="0" y="223"/>
                  </a:cubicBezTo>
                  <a:lnTo>
                    <a:pt x="0" y="223"/>
                  </a:lnTo>
                  <a:lnTo>
                    <a:pt x="59" y="13"/>
                  </a:lnTo>
                  <a:cubicBezTo>
                    <a:pt x="61" y="4"/>
                    <a:pt x="71" y="-2"/>
                    <a:pt x="80" y="1"/>
                  </a:cubicBezTo>
                  <a:cubicBezTo>
                    <a:pt x="90" y="4"/>
                    <a:pt x="95" y="13"/>
                    <a:pt x="93" y="23"/>
                  </a:cubicBezTo>
                  <a:lnTo>
                    <a:pt x="67" y="114"/>
                  </a:lnTo>
                  <a:cubicBezTo>
                    <a:pt x="76" y="108"/>
                    <a:pt x="86" y="105"/>
                    <a:pt x="98" y="105"/>
                  </a:cubicBezTo>
                  <a:cubicBezTo>
                    <a:pt x="120" y="105"/>
                    <a:pt x="138" y="116"/>
                    <a:pt x="147" y="134"/>
                  </a:cubicBezTo>
                  <a:cubicBezTo>
                    <a:pt x="156" y="156"/>
                    <a:pt x="151" y="184"/>
                    <a:pt x="134" y="203"/>
                  </a:cubicBezTo>
                  <a:cubicBezTo>
                    <a:pt x="115" y="226"/>
                    <a:pt x="85" y="233"/>
                    <a:pt x="52" y="223"/>
                  </a:cubicBezTo>
                  <a:cubicBezTo>
                    <a:pt x="47" y="222"/>
                    <a:pt x="42" y="218"/>
                    <a:pt x="41" y="212"/>
                  </a:cubicBezTo>
                  <a:cubicBezTo>
                    <a:pt x="38" y="220"/>
                    <a:pt x="36" y="227"/>
                    <a:pt x="34" y="232"/>
                  </a:cubicBezTo>
                  <a:lnTo>
                    <a:pt x="34" y="232"/>
                  </a:lnTo>
                  <a:cubicBezTo>
                    <a:pt x="32" y="240"/>
                    <a:pt x="25" y="245"/>
                    <a:pt x="17" y="245"/>
                  </a:cubicBez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28" name="Google Shape;628;p18"/>
          <p:cNvGrpSpPr/>
          <p:nvPr/>
        </p:nvGrpSpPr>
        <p:grpSpPr>
          <a:xfrm>
            <a:off x="383069" y="89850"/>
            <a:ext cx="506831" cy="572702"/>
            <a:chOff x="383069" y="89850"/>
            <a:chExt cx="506831" cy="572702"/>
          </a:xfrm>
        </p:grpSpPr>
        <p:sp>
          <p:nvSpPr>
            <p:cNvPr id="629" name="Google Shape;629;p18"/>
            <p:cNvSpPr/>
            <p:nvPr/>
          </p:nvSpPr>
          <p:spPr>
            <a:xfrm>
              <a:off x="383069" y="89850"/>
              <a:ext cx="506831" cy="572702"/>
            </a:xfrm>
            <a:custGeom>
              <a:avLst/>
              <a:gdLst/>
              <a:ahLst/>
              <a:cxnLst/>
              <a:rect l="l" t="t" r="r" b="b"/>
              <a:pathLst>
                <a:path w="2309" h="2609" extrusionOk="0">
                  <a:moveTo>
                    <a:pt x="2066" y="0"/>
                  </a:moveTo>
                  <a:lnTo>
                    <a:pt x="244" y="0"/>
                  </a:lnTo>
                  <a:cubicBezTo>
                    <a:pt x="110" y="0"/>
                    <a:pt x="0" y="109"/>
                    <a:pt x="0" y="243"/>
                  </a:cubicBezTo>
                  <a:lnTo>
                    <a:pt x="0" y="1809"/>
                  </a:lnTo>
                  <a:cubicBezTo>
                    <a:pt x="0" y="1943"/>
                    <a:pt x="110" y="2051"/>
                    <a:pt x="244" y="2051"/>
                  </a:cubicBezTo>
                  <a:lnTo>
                    <a:pt x="1052" y="2051"/>
                  </a:lnTo>
                  <a:lnTo>
                    <a:pt x="1514" y="2609"/>
                  </a:lnTo>
                  <a:lnTo>
                    <a:pt x="1398" y="2051"/>
                  </a:lnTo>
                  <a:lnTo>
                    <a:pt x="2066" y="2051"/>
                  </a:lnTo>
                  <a:cubicBezTo>
                    <a:pt x="2200" y="2051"/>
                    <a:pt x="2309" y="1943"/>
                    <a:pt x="2309" y="1809"/>
                  </a:cubicBezTo>
                  <a:lnTo>
                    <a:pt x="2309" y="243"/>
                  </a:lnTo>
                  <a:cubicBezTo>
                    <a:pt x="2309" y="109"/>
                    <a:pt x="2200" y="0"/>
                    <a:pt x="2066" y="0"/>
                  </a:cubicBez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0" name="Google Shape;630;p18"/>
            <p:cNvSpPr/>
            <p:nvPr/>
          </p:nvSpPr>
          <p:spPr>
            <a:xfrm>
              <a:off x="468675" y="160532"/>
              <a:ext cx="199967" cy="199754"/>
            </a:xfrm>
            <a:custGeom>
              <a:avLst/>
              <a:gdLst/>
              <a:ahLst/>
              <a:cxnLst/>
              <a:rect l="l" t="t" r="r" b="b"/>
              <a:pathLst>
                <a:path w="911" h="910" extrusionOk="0">
                  <a:moveTo>
                    <a:pt x="456" y="648"/>
                  </a:moveTo>
                  <a:cubicBezTo>
                    <a:pt x="349" y="648"/>
                    <a:pt x="263" y="561"/>
                    <a:pt x="263" y="455"/>
                  </a:cubicBezTo>
                  <a:cubicBezTo>
                    <a:pt x="263" y="349"/>
                    <a:pt x="349" y="262"/>
                    <a:pt x="456" y="262"/>
                  </a:cubicBezTo>
                  <a:cubicBezTo>
                    <a:pt x="562" y="262"/>
                    <a:pt x="648" y="349"/>
                    <a:pt x="648" y="455"/>
                  </a:cubicBezTo>
                  <a:cubicBezTo>
                    <a:pt x="648" y="561"/>
                    <a:pt x="562" y="648"/>
                    <a:pt x="456" y="648"/>
                  </a:cubicBezTo>
                  <a:moveTo>
                    <a:pt x="911" y="538"/>
                  </a:moveTo>
                  <a:lnTo>
                    <a:pt x="911" y="372"/>
                  </a:lnTo>
                  <a:lnTo>
                    <a:pt x="787" y="361"/>
                  </a:lnTo>
                  <a:cubicBezTo>
                    <a:pt x="779" y="335"/>
                    <a:pt x="769" y="310"/>
                    <a:pt x="756" y="287"/>
                  </a:cubicBezTo>
                  <a:lnTo>
                    <a:pt x="836" y="192"/>
                  </a:lnTo>
                  <a:lnTo>
                    <a:pt x="719" y="74"/>
                  </a:lnTo>
                  <a:lnTo>
                    <a:pt x="624" y="155"/>
                  </a:lnTo>
                  <a:cubicBezTo>
                    <a:pt x="600" y="142"/>
                    <a:pt x="575" y="131"/>
                    <a:pt x="549" y="124"/>
                  </a:cubicBezTo>
                  <a:lnTo>
                    <a:pt x="538" y="0"/>
                  </a:lnTo>
                  <a:lnTo>
                    <a:pt x="373" y="0"/>
                  </a:lnTo>
                  <a:lnTo>
                    <a:pt x="362" y="124"/>
                  </a:lnTo>
                  <a:cubicBezTo>
                    <a:pt x="336" y="131"/>
                    <a:pt x="311" y="142"/>
                    <a:pt x="287" y="155"/>
                  </a:cubicBezTo>
                  <a:lnTo>
                    <a:pt x="192" y="74"/>
                  </a:lnTo>
                  <a:lnTo>
                    <a:pt x="75" y="192"/>
                  </a:lnTo>
                  <a:lnTo>
                    <a:pt x="155" y="287"/>
                  </a:lnTo>
                  <a:cubicBezTo>
                    <a:pt x="142" y="310"/>
                    <a:pt x="132" y="335"/>
                    <a:pt x="124" y="361"/>
                  </a:cubicBezTo>
                  <a:lnTo>
                    <a:pt x="0" y="372"/>
                  </a:lnTo>
                  <a:lnTo>
                    <a:pt x="0" y="538"/>
                  </a:lnTo>
                  <a:lnTo>
                    <a:pt x="124" y="549"/>
                  </a:lnTo>
                  <a:cubicBezTo>
                    <a:pt x="132" y="575"/>
                    <a:pt x="142" y="600"/>
                    <a:pt x="155" y="623"/>
                  </a:cubicBezTo>
                  <a:lnTo>
                    <a:pt x="75" y="718"/>
                  </a:lnTo>
                  <a:lnTo>
                    <a:pt x="192" y="836"/>
                  </a:lnTo>
                  <a:lnTo>
                    <a:pt x="287" y="755"/>
                  </a:lnTo>
                  <a:cubicBezTo>
                    <a:pt x="311" y="768"/>
                    <a:pt x="336" y="779"/>
                    <a:pt x="362" y="786"/>
                  </a:cubicBezTo>
                  <a:lnTo>
                    <a:pt x="373" y="910"/>
                  </a:lnTo>
                  <a:lnTo>
                    <a:pt x="538" y="910"/>
                  </a:lnTo>
                  <a:lnTo>
                    <a:pt x="549" y="786"/>
                  </a:lnTo>
                  <a:cubicBezTo>
                    <a:pt x="575" y="779"/>
                    <a:pt x="600" y="768"/>
                    <a:pt x="624" y="755"/>
                  </a:cubicBezTo>
                  <a:lnTo>
                    <a:pt x="719" y="836"/>
                  </a:lnTo>
                  <a:lnTo>
                    <a:pt x="836" y="718"/>
                  </a:lnTo>
                  <a:lnTo>
                    <a:pt x="756" y="623"/>
                  </a:lnTo>
                  <a:cubicBezTo>
                    <a:pt x="769" y="600"/>
                    <a:pt x="779" y="575"/>
                    <a:pt x="787" y="549"/>
                  </a:cubicBezTo>
                  <a:lnTo>
                    <a:pt x="911" y="538"/>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1" name="Google Shape;631;p18"/>
            <p:cNvSpPr/>
            <p:nvPr/>
          </p:nvSpPr>
          <p:spPr>
            <a:xfrm>
              <a:off x="646692" y="275775"/>
              <a:ext cx="142238" cy="142242"/>
            </a:xfrm>
            <a:custGeom>
              <a:avLst/>
              <a:gdLst/>
              <a:ahLst/>
              <a:cxnLst/>
              <a:rect l="l" t="t" r="r" b="b"/>
              <a:pathLst>
                <a:path w="648" h="648" extrusionOk="0">
                  <a:moveTo>
                    <a:pt x="324" y="461"/>
                  </a:moveTo>
                  <a:cubicBezTo>
                    <a:pt x="249" y="461"/>
                    <a:pt x="187" y="400"/>
                    <a:pt x="187" y="324"/>
                  </a:cubicBezTo>
                  <a:cubicBezTo>
                    <a:pt x="187" y="248"/>
                    <a:pt x="249" y="187"/>
                    <a:pt x="324" y="187"/>
                  </a:cubicBezTo>
                  <a:cubicBezTo>
                    <a:pt x="400" y="187"/>
                    <a:pt x="462" y="248"/>
                    <a:pt x="462" y="324"/>
                  </a:cubicBezTo>
                  <a:cubicBezTo>
                    <a:pt x="462" y="400"/>
                    <a:pt x="400" y="461"/>
                    <a:pt x="324" y="461"/>
                  </a:cubicBezTo>
                  <a:moveTo>
                    <a:pt x="648" y="383"/>
                  </a:moveTo>
                  <a:lnTo>
                    <a:pt x="648" y="265"/>
                  </a:lnTo>
                  <a:lnTo>
                    <a:pt x="560" y="257"/>
                  </a:lnTo>
                  <a:cubicBezTo>
                    <a:pt x="555" y="239"/>
                    <a:pt x="547" y="221"/>
                    <a:pt x="538" y="204"/>
                  </a:cubicBezTo>
                  <a:lnTo>
                    <a:pt x="595" y="137"/>
                  </a:lnTo>
                  <a:lnTo>
                    <a:pt x="512" y="53"/>
                  </a:lnTo>
                  <a:lnTo>
                    <a:pt x="444" y="110"/>
                  </a:lnTo>
                  <a:cubicBezTo>
                    <a:pt x="427" y="101"/>
                    <a:pt x="410" y="94"/>
                    <a:pt x="391" y="88"/>
                  </a:cubicBezTo>
                  <a:lnTo>
                    <a:pt x="383" y="0"/>
                  </a:lnTo>
                  <a:lnTo>
                    <a:pt x="265" y="0"/>
                  </a:lnTo>
                  <a:lnTo>
                    <a:pt x="258" y="88"/>
                  </a:lnTo>
                  <a:cubicBezTo>
                    <a:pt x="239" y="94"/>
                    <a:pt x="221" y="101"/>
                    <a:pt x="205" y="110"/>
                  </a:cubicBezTo>
                  <a:lnTo>
                    <a:pt x="137" y="53"/>
                  </a:lnTo>
                  <a:lnTo>
                    <a:pt x="54" y="137"/>
                  </a:lnTo>
                  <a:lnTo>
                    <a:pt x="111" y="204"/>
                  </a:lnTo>
                  <a:cubicBezTo>
                    <a:pt x="101" y="221"/>
                    <a:pt x="94" y="239"/>
                    <a:pt x="89" y="257"/>
                  </a:cubicBezTo>
                  <a:lnTo>
                    <a:pt x="0" y="265"/>
                  </a:lnTo>
                  <a:lnTo>
                    <a:pt x="0" y="383"/>
                  </a:lnTo>
                  <a:lnTo>
                    <a:pt x="89" y="391"/>
                  </a:lnTo>
                  <a:cubicBezTo>
                    <a:pt x="94" y="409"/>
                    <a:pt x="101" y="427"/>
                    <a:pt x="111" y="444"/>
                  </a:cubicBezTo>
                  <a:lnTo>
                    <a:pt x="54" y="511"/>
                  </a:lnTo>
                  <a:lnTo>
                    <a:pt x="137" y="595"/>
                  </a:lnTo>
                  <a:lnTo>
                    <a:pt x="205" y="538"/>
                  </a:lnTo>
                  <a:cubicBezTo>
                    <a:pt x="221" y="547"/>
                    <a:pt x="239" y="554"/>
                    <a:pt x="258" y="560"/>
                  </a:cubicBezTo>
                  <a:lnTo>
                    <a:pt x="265" y="648"/>
                  </a:lnTo>
                  <a:lnTo>
                    <a:pt x="383" y="648"/>
                  </a:lnTo>
                  <a:lnTo>
                    <a:pt x="391" y="560"/>
                  </a:lnTo>
                  <a:cubicBezTo>
                    <a:pt x="410" y="554"/>
                    <a:pt x="427" y="547"/>
                    <a:pt x="444" y="538"/>
                  </a:cubicBezTo>
                  <a:lnTo>
                    <a:pt x="512" y="595"/>
                  </a:lnTo>
                  <a:lnTo>
                    <a:pt x="595" y="511"/>
                  </a:lnTo>
                  <a:lnTo>
                    <a:pt x="538" y="444"/>
                  </a:lnTo>
                  <a:cubicBezTo>
                    <a:pt x="547" y="427"/>
                    <a:pt x="555" y="409"/>
                    <a:pt x="560" y="391"/>
                  </a:cubicBezTo>
                  <a:lnTo>
                    <a:pt x="648" y="38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2" name="Google Shape;632;p18"/>
            <p:cNvSpPr/>
            <p:nvPr/>
          </p:nvSpPr>
          <p:spPr>
            <a:xfrm>
              <a:off x="561086" y="360287"/>
              <a:ext cx="101191" cy="101194"/>
            </a:xfrm>
            <a:custGeom>
              <a:avLst/>
              <a:gdLst/>
              <a:ahLst/>
              <a:cxnLst/>
              <a:rect l="l" t="t" r="r" b="b"/>
              <a:pathLst>
                <a:path w="461" h="461" extrusionOk="0">
                  <a:moveTo>
                    <a:pt x="231" y="328"/>
                  </a:moveTo>
                  <a:cubicBezTo>
                    <a:pt x="177" y="328"/>
                    <a:pt x="133" y="285"/>
                    <a:pt x="133" y="231"/>
                  </a:cubicBezTo>
                  <a:cubicBezTo>
                    <a:pt x="133" y="177"/>
                    <a:pt x="177" y="133"/>
                    <a:pt x="231" y="133"/>
                  </a:cubicBezTo>
                  <a:cubicBezTo>
                    <a:pt x="285" y="133"/>
                    <a:pt x="328" y="177"/>
                    <a:pt x="328" y="231"/>
                  </a:cubicBezTo>
                  <a:cubicBezTo>
                    <a:pt x="328" y="285"/>
                    <a:pt x="285" y="328"/>
                    <a:pt x="231" y="328"/>
                  </a:cubicBezTo>
                  <a:moveTo>
                    <a:pt x="461" y="273"/>
                  </a:moveTo>
                  <a:lnTo>
                    <a:pt x="461" y="189"/>
                  </a:lnTo>
                  <a:lnTo>
                    <a:pt x="398" y="183"/>
                  </a:lnTo>
                  <a:cubicBezTo>
                    <a:pt x="395" y="170"/>
                    <a:pt x="389" y="158"/>
                    <a:pt x="383" y="146"/>
                  </a:cubicBezTo>
                  <a:lnTo>
                    <a:pt x="423" y="98"/>
                  </a:lnTo>
                  <a:lnTo>
                    <a:pt x="364" y="38"/>
                  </a:lnTo>
                  <a:lnTo>
                    <a:pt x="316" y="79"/>
                  </a:lnTo>
                  <a:cubicBezTo>
                    <a:pt x="304" y="72"/>
                    <a:pt x="291" y="67"/>
                    <a:pt x="278" y="63"/>
                  </a:cubicBezTo>
                  <a:lnTo>
                    <a:pt x="273" y="0"/>
                  </a:lnTo>
                  <a:lnTo>
                    <a:pt x="189" y="0"/>
                  </a:lnTo>
                  <a:lnTo>
                    <a:pt x="183" y="63"/>
                  </a:lnTo>
                  <a:cubicBezTo>
                    <a:pt x="170" y="67"/>
                    <a:pt x="157" y="72"/>
                    <a:pt x="146" y="79"/>
                  </a:cubicBezTo>
                  <a:lnTo>
                    <a:pt x="97" y="38"/>
                  </a:lnTo>
                  <a:lnTo>
                    <a:pt x="38" y="98"/>
                  </a:lnTo>
                  <a:lnTo>
                    <a:pt x="79" y="146"/>
                  </a:lnTo>
                  <a:cubicBezTo>
                    <a:pt x="72" y="158"/>
                    <a:pt x="67" y="170"/>
                    <a:pt x="63" y="183"/>
                  </a:cubicBezTo>
                  <a:lnTo>
                    <a:pt x="0" y="189"/>
                  </a:lnTo>
                  <a:lnTo>
                    <a:pt x="0" y="273"/>
                  </a:lnTo>
                  <a:lnTo>
                    <a:pt x="63" y="278"/>
                  </a:lnTo>
                  <a:cubicBezTo>
                    <a:pt x="67" y="292"/>
                    <a:pt x="72" y="304"/>
                    <a:pt x="79" y="316"/>
                  </a:cubicBezTo>
                  <a:lnTo>
                    <a:pt x="38" y="364"/>
                  </a:lnTo>
                  <a:lnTo>
                    <a:pt x="97" y="424"/>
                  </a:lnTo>
                  <a:lnTo>
                    <a:pt x="146" y="383"/>
                  </a:lnTo>
                  <a:cubicBezTo>
                    <a:pt x="157" y="390"/>
                    <a:pt x="170" y="395"/>
                    <a:pt x="183" y="398"/>
                  </a:cubicBezTo>
                  <a:lnTo>
                    <a:pt x="189" y="461"/>
                  </a:lnTo>
                  <a:lnTo>
                    <a:pt x="273" y="461"/>
                  </a:lnTo>
                  <a:lnTo>
                    <a:pt x="278" y="398"/>
                  </a:lnTo>
                  <a:cubicBezTo>
                    <a:pt x="291" y="395"/>
                    <a:pt x="304" y="390"/>
                    <a:pt x="316" y="383"/>
                  </a:cubicBezTo>
                  <a:lnTo>
                    <a:pt x="364" y="424"/>
                  </a:lnTo>
                  <a:lnTo>
                    <a:pt x="423" y="364"/>
                  </a:lnTo>
                  <a:lnTo>
                    <a:pt x="383" y="316"/>
                  </a:lnTo>
                  <a:cubicBezTo>
                    <a:pt x="389" y="304"/>
                    <a:pt x="395" y="292"/>
                    <a:pt x="398" y="278"/>
                  </a:cubicBezTo>
                  <a:lnTo>
                    <a:pt x="461" y="27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633"/>
        <p:cNvGrpSpPr/>
        <p:nvPr/>
      </p:nvGrpSpPr>
      <p:grpSpPr>
        <a:xfrm>
          <a:off x="0" y="0"/>
          <a:ext cx="0" cy="0"/>
          <a:chOff x="0" y="0"/>
          <a:chExt cx="0" cy="0"/>
        </a:xfrm>
      </p:grpSpPr>
      <p:sp>
        <p:nvSpPr>
          <p:cNvPr id="634" name="Google Shape;63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5" name="Google Shape;635;p19"/>
          <p:cNvGrpSpPr/>
          <p:nvPr/>
        </p:nvGrpSpPr>
        <p:grpSpPr>
          <a:xfrm>
            <a:off x="80847" y="89843"/>
            <a:ext cx="8953701" cy="4391445"/>
            <a:chOff x="80847" y="89843"/>
            <a:chExt cx="8953701" cy="4391445"/>
          </a:xfrm>
        </p:grpSpPr>
        <p:grpSp>
          <p:nvGrpSpPr>
            <p:cNvPr id="636" name="Google Shape;636;p19"/>
            <p:cNvGrpSpPr/>
            <p:nvPr/>
          </p:nvGrpSpPr>
          <p:grpSpPr>
            <a:xfrm>
              <a:off x="80847" y="89843"/>
              <a:ext cx="551493" cy="579689"/>
              <a:chOff x="4592041" y="1871710"/>
              <a:chExt cx="414500" cy="435660"/>
            </a:xfrm>
          </p:grpSpPr>
          <p:sp>
            <p:nvSpPr>
              <p:cNvPr id="637" name="Google Shape;637;p19"/>
              <p:cNvSpPr/>
              <p:nvPr/>
            </p:nvSpPr>
            <p:spPr>
              <a:xfrm>
                <a:off x="4611844" y="2058615"/>
                <a:ext cx="248755" cy="248755"/>
              </a:xfrm>
              <a:custGeom>
                <a:avLst/>
                <a:gdLst/>
                <a:ahLst/>
                <a:cxnLst/>
                <a:rect l="l" t="t" r="r" b="b"/>
                <a:pathLst>
                  <a:path w="917" h="917" extrusionOk="0">
                    <a:moveTo>
                      <a:pt x="459" y="35"/>
                    </a:moveTo>
                    <a:cubicBezTo>
                      <a:pt x="225" y="35"/>
                      <a:pt x="36" y="225"/>
                      <a:pt x="36" y="458"/>
                    </a:cubicBezTo>
                    <a:cubicBezTo>
                      <a:pt x="36" y="691"/>
                      <a:pt x="225" y="881"/>
                      <a:pt x="459" y="881"/>
                    </a:cubicBezTo>
                    <a:cubicBezTo>
                      <a:pt x="692" y="881"/>
                      <a:pt x="882" y="691"/>
                      <a:pt x="882" y="458"/>
                    </a:cubicBezTo>
                    <a:cubicBezTo>
                      <a:pt x="882" y="225"/>
                      <a:pt x="692" y="35"/>
                      <a:pt x="459" y="35"/>
                    </a:cubicBezTo>
                    <a:moveTo>
                      <a:pt x="459" y="917"/>
                    </a:moveTo>
                    <a:cubicBezTo>
                      <a:pt x="206" y="917"/>
                      <a:pt x="0" y="711"/>
                      <a:pt x="0" y="458"/>
                    </a:cubicBezTo>
                    <a:cubicBezTo>
                      <a:pt x="0" y="205"/>
                      <a:pt x="206" y="0"/>
                      <a:pt x="459" y="0"/>
                    </a:cubicBezTo>
                    <a:cubicBezTo>
                      <a:pt x="712" y="0"/>
                      <a:pt x="917" y="205"/>
                      <a:pt x="917" y="458"/>
                    </a:cubicBezTo>
                    <a:cubicBezTo>
                      <a:pt x="917" y="711"/>
                      <a:pt x="712" y="917"/>
                      <a:pt x="459" y="9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8" name="Google Shape;638;p19"/>
              <p:cNvSpPr/>
              <p:nvPr/>
            </p:nvSpPr>
            <p:spPr>
              <a:xfrm>
                <a:off x="4731474" y="1940884"/>
                <a:ext cx="275068" cy="274797"/>
              </a:xfrm>
              <a:custGeom>
                <a:avLst/>
                <a:gdLst/>
                <a:ahLst/>
                <a:cxnLst/>
                <a:rect l="l" t="t" r="r" b="b"/>
                <a:pathLst>
                  <a:path w="1014" h="1013" extrusionOk="0">
                    <a:moveTo>
                      <a:pt x="507" y="35"/>
                    </a:moveTo>
                    <a:cubicBezTo>
                      <a:pt x="247" y="35"/>
                      <a:pt x="35" y="246"/>
                      <a:pt x="35" y="506"/>
                    </a:cubicBezTo>
                    <a:cubicBezTo>
                      <a:pt x="35" y="766"/>
                      <a:pt x="247" y="978"/>
                      <a:pt x="507" y="978"/>
                    </a:cubicBezTo>
                    <a:cubicBezTo>
                      <a:pt x="767" y="978"/>
                      <a:pt x="978" y="766"/>
                      <a:pt x="978" y="506"/>
                    </a:cubicBezTo>
                    <a:cubicBezTo>
                      <a:pt x="978" y="246"/>
                      <a:pt x="767" y="35"/>
                      <a:pt x="507" y="35"/>
                    </a:cubicBezTo>
                    <a:moveTo>
                      <a:pt x="507" y="1013"/>
                    </a:moveTo>
                    <a:cubicBezTo>
                      <a:pt x="227" y="1013"/>
                      <a:pt x="0" y="786"/>
                      <a:pt x="0" y="506"/>
                    </a:cubicBezTo>
                    <a:cubicBezTo>
                      <a:pt x="0" y="227"/>
                      <a:pt x="227" y="0"/>
                      <a:pt x="507" y="0"/>
                    </a:cubicBezTo>
                    <a:cubicBezTo>
                      <a:pt x="786" y="0"/>
                      <a:pt x="1014" y="227"/>
                      <a:pt x="1014" y="506"/>
                    </a:cubicBezTo>
                    <a:cubicBezTo>
                      <a:pt x="1014" y="786"/>
                      <a:pt x="786" y="1013"/>
                      <a:pt x="507" y="10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9" name="Google Shape;639;p19"/>
              <p:cNvSpPr/>
              <p:nvPr/>
            </p:nvSpPr>
            <p:spPr>
              <a:xfrm>
                <a:off x="4738798" y="2060785"/>
                <a:ext cx="25771" cy="65919"/>
              </a:xfrm>
              <a:custGeom>
                <a:avLst/>
                <a:gdLst/>
                <a:ahLst/>
                <a:cxnLst/>
                <a:rect l="l" t="t" r="r" b="b"/>
                <a:pathLst>
                  <a:path w="95" h="243" extrusionOk="0">
                    <a:moveTo>
                      <a:pt x="18" y="243"/>
                    </a:moveTo>
                    <a:cubicBezTo>
                      <a:pt x="16" y="243"/>
                      <a:pt x="15" y="243"/>
                      <a:pt x="13" y="242"/>
                    </a:cubicBezTo>
                    <a:cubicBezTo>
                      <a:pt x="4" y="240"/>
                      <a:pt x="-2" y="230"/>
                      <a:pt x="1" y="220"/>
                    </a:cubicBezTo>
                    <a:lnTo>
                      <a:pt x="61" y="13"/>
                    </a:lnTo>
                    <a:cubicBezTo>
                      <a:pt x="63" y="4"/>
                      <a:pt x="73" y="-2"/>
                      <a:pt x="82" y="1"/>
                    </a:cubicBezTo>
                    <a:cubicBezTo>
                      <a:pt x="92" y="4"/>
                      <a:pt x="97" y="13"/>
                      <a:pt x="94" y="23"/>
                    </a:cubicBezTo>
                    <a:lnTo>
                      <a:pt x="35" y="230"/>
                    </a:lnTo>
                    <a:cubicBezTo>
                      <a:pt x="33" y="238"/>
                      <a:pt x="26" y="243"/>
                      <a:pt x="18" y="243"/>
                    </a:cubicBezTo>
                    <a:close/>
                  </a:path>
                </a:pathLst>
              </a:custGeom>
              <a:solidFill>
                <a:schemeClr val="dk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0" name="Google Shape;640;p19"/>
              <p:cNvSpPr/>
              <p:nvPr/>
            </p:nvSpPr>
            <p:spPr>
              <a:xfrm>
                <a:off x="4755074" y="2067838"/>
                <a:ext cx="32552" cy="90604"/>
              </a:xfrm>
              <a:custGeom>
                <a:avLst/>
                <a:gdLst/>
                <a:ahLst/>
                <a:cxnLst/>
                <a:rect l="l" t="t" r="r" b="b"/>
                <a:pathLst>
                  <a:path w="120" h="334" extrusionOk="0">
                    <a:moveTo>
                      <a:pt x="18" y="334"/>
                    </a:moveTo>
                    <a:cubicBezTo>
                      <a:pt x="16" y="334"/>
                      <a:pt x="14" y="334"/>
                      <a:pt x="13" y="333"/>
                    </a:cubicBezTo>
                    <a:cubicBezTo>
                      <a:pt x="3" y="331"/>
                      <a:pt x="-2" y="321"/>
                      <a:pt x="1" y="312"/>
                    </a:cubicBezTo>
                    <a:lnTo>
                      <a:pt x="85" y="13"/>
                    </a:lnTo>
                    <a:cubicBezTo>
                      <a:pt x="88" y="4"/>
                      <a:pt x="98" y="-2"/>
                      <a:pt x="107" y="1"/>
                    </a:cubicBezTo>
                    <a:cubicBezTo>
                      <a:pt x="116" y="4"/>
                      <a:pt x="122" y="13"/>
                      <a:pt x="119" y="23"/>
                    </a:cubicBezTo>
                    <a:lnTo>
                      <a:pt x="34" y="321"/>
                    </a:lnTo>
                    <a:cubicBezTo>
                      <a:pt x="32" y="329"/>
                      <a:pt x="25" y="334"/>
                      <a:pt x="18" y="3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1" name="Google Shape;641;p19"/>
              <p:cNvSpPr/>
              <p:nvPr/>
            </p:nvSpPr>
            <p:spPr>
              <a:xfrm>
                <a:off x="4777861" y="2081673"/>
                <a:ext cx="33637" cy="100912"/>
              </a:xfrm>
              <a:custGeom>
                <a:avLst/>
                <a:gdLst/>
                <a:ahLst/>
                <a:cxnLst/>
                <a:rect l="l" t="t" r="r" b="b"/>
                <a:pathLst>
                  <a:path w="124" h="372" extrusionOk="0">
                    <a:moveTo>
                      <a:pt x="18" y="372"/>
                    </a:moveTo>
                    <a:cubicBezTo>
                      <a:pt x="17" y="372"/>
                      <a:pt x="15" y="372"/>
                      <a:pt x="14" y="372"/>
                    </a:cubicBezTo>
                    <a:cubicBezTo>
                      <a:pt x="4" y="369"/>
                      <a:pt x="-2" y="359"/>
                      <a:pt x="1" y="350"/>
                    </a:cubicBezTo>
                    <a:lnTo>
                      <a:pt x="89" y="13"/>
                    </a:lnTo>
                    <a:cubicBezTo>
                      <a:pt x="92" y="3"/>
                      <a:pt x="101" y="-2"/>
                      <a:pt x="111" y="0"/>
                    </a:cubicBezTo>
                    <a:cubicBezTo>
                      <a:pt x="120" y="2"/>
                      <a:pt x="126" y="12"/>
                      <a:pt x="123" y="21"/>
                    </a:cubicBezTo>
                    <a:lnTo>
                      <a:pt x="35" y="359"/>
                    </a:lnTo>
                    <a:cubicBezTo>
                      <a:pt x="33" y="367"/>
                      <a:pt x="26" y="372"/>
                      <a:pt x="18" y="3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2" name="Google Shape;642;p19"/>
              <p:cNvSpPr/>
              <p:nvPr/>
            </p:nvSpPr>
            <p:spPr>
              <a:xfrm>
                <a:off x="4811498" y="2108529"/>
                <a:ext cx="26584" cy="96301"/>
              </a:xfrm>
              <a:custGeom>
                <a:avLst/>
                <a:gdLst/>
                <a:ahLst/>
                <a:cxnLst/>
                <a:rect l="l" t="t" r="r" b="b"/>
                <a:pathLst>
                  <a:path w="98" h="355" extrusionOk="0">
                    <a:moveTo>
                      <a:pt x="18" y="355"/>
                    </a:moveTo>
                    <a:cubicBezTo>
                      <a:pt x="17" y="355"/>
                      <a:pt x="16" y="355"/>
                      <a:pt x="14" y="355"/>
                    </a:cubicBezTo>
                    <a:cubicBezTo>
                      <a:pt x="5" y="353"/>
                      <a:pt x="-1" y="343"/>
                      <a:pt x="0" y="334"/>
                    </a:cubicBezTo>
                    <a:lnTo>
                      <a:pt x="63" y="14"/>
                    </a:lnTo>
                    <a:cubicBezTo>
                      <a:pt x="65" y="4"/>
                      <a:pt x="74" y="-2"/>
                      <a:pt x="84" y="0"/>
                    </a:cubicBezTo>
                    <a:cubicBezTo>
                      <a:pt x="94" y="2"/>
                      <a:pt x="100" y="11"/>
                      <a:pt x="98" y="21"/>
                    </a:cubicBezTo>
                    <a:lnTo>
                      <a:pt x="35" y="341"/>
                    </a:lnTo>
                    <a:cubicBezTo>
                      <a:pt x="33" y="349"/>
                      <a:pt x="26" y="355"/>
                      <a:pt x="18" y="35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3" name="Google Shape;643;p19"/>
              <p:cNvSpPr/>
              <p:nvPr/>
            </p:nvSpPr>
            <p:spPr>
              <a:xfrm>
                <a:off x="4828588" y="2136741"/>
                <a:ext cx="24686" cy="74057"/>
              </a:xfrm>
              <a:custGeom>
                <a:avLst/>
                <a:gdLst/>
                <a:ahLst/>
                <a:cxnLst/>
                <a:rect l="l" t="t" r="r" b="b"/>
                <a:pathLst>
                  <a:path w="91" h="273" extrusionOk="0">
                    <a:moveTo>
                      <a:pt x="18" y="273"/>
                    </a:moveTo>
                    <a:cubicBezTo>
                      <a:pt x="16" y="273"/>
                      <a:pt x="15" y="273"/>
                      <a:pt x="14" y="273"/>
                    </a:cubicBezTo>
                    <a:cubicBezTo>
                      <a:pt x="4" y="270"/>
                      <a:pt x="-2" y="261"/>
                      <a:pt x="1" y="252"/>
                    </a:cubicBezTo>
                    <a:lnTo>
                      <a:pt x="56" y="13"/>
                    </a:lnTo>
                    <a:cubicBezTo>
                      <a:pt x="58" y="4"/>
                      <a:pt x="68" y="-2"/>
                      <a:pt x="77" y="0"/>
                    </a:cubicBezTo>
                    <a:cubicBezTo>
                      <a:pt x="87" y="3"/>
                      <a:pt x="93" y="12"/>
                      <a:pt x="91" y="22"/>
                    </a:cubicBezTo>
                    <a:lnTo>
                      <a:pt x="35" y="260"/>
                    </a:lnTo>
                    <a:cubicBezTo>
                      <a:pt x="33" y="268"/>
                      <a:pt x="26" y="273"/>
                      <a:pt x="18" y="2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4" name="Google Shape;644;p19"/>
              <p:cNvSpPr/>
              <p:nvPr/>
            </p:nvSpPr>
            <p:spPr>
              <a:xfrm>
                <a:off x="4592041" y="2018196"/>
                <a:ext cx="61850" cy="62663"/>
              </a:xfrm>
              <a:custGeom>
                <a:avLst/>
                <a:gdLst/>
                <a:ahLst/>
                <a:cxnLst/>
                <a:rect l="l" t="t" r="r" b="b"/>
                <a:pathLst>
                  <a:path w="228" h="231" extrusionOk="0">
                    <a:moveTo>
                      <a:pt x="103" y="59"/>
                    </a:moveTo>
                    <a:cubicBezTo>
                      <a:pt x="92" y="59"/>
                      <a:pt x="62" y="77"/>
                      <a:pt x="45" y="108"/>
                    </a:cubicBezTo>
                    <a:cubicBezTo>
                      <a:pt x="29" y="137"/>
                      <a:pt x="34" y="163"/>
                      <a:pt x="60" y="185"/>
                    </a:cubicBezTo>
                    <a:cubicBezTo>
                      <a:pt x="79" y="200"/>
                      <a:pt x="87" y="195"/>
                      <a:pt x="89" y="193"/>
                    </a:cubicBezTo>
                    <a:cubicBezTo>
                      <a:pt x="112" y="178"/>
                      <a:pt x="124" y="110"/>
                      <a:pt x="120" y="58"/>
                    </a:cubicBezTo>
                    <a:cubicBezTo>
                      <a:pt x="116" y="60"/>
                      <a:pt x="111" y="61"/>
                      <a:pt x="105" y="59"/>
                    </a:cubicBezTo>
                    <a:cubicBezTo>
                      <a:pt x="105" y="59"/>
                      <a:pt x="104" y="59"/>
                      <a:pt x="103" y="59"/>
                    </a:cubicBezTo>
                    <a:moveTo>
                      <a:pt x="82" y="231"/>
                    </a:moveTo>
                    <a:cubicBezTo>
                      <a:pt x="70" y="231"/>
                      <a:pt x="55" y="226"/>
                      <a:pt x="37" y="212"/>
                    </a:cubicBezTo>
                    <a:cubicBezTo>
                      <a:pt x="-2" y="180"/>
                      <a:pt x="-10" y="136"/>
                      <a:pt x="14" y="91"/>
                    </a:cubicBezTo>
                    <a:cubicBezTo>
                      <a:pt x="35" y="52"/>
                      <a:pt x="82" y="16"/>
                      <a:pt x="115" y="26"/>
                    </a:cubicBezTo>
                    <a:cubicBezTo>
                      <a:pt x="115" y="24"/>
                      <a:pt x="114" y="23"/>
                      <a:pt x="114" y="22"/>
                    </a:cubicBezTo>
                    <a:cubicBezTo>
                      <a:pt x="111" y="13"/>
                      <a:pt x="117" y="3"/>
                      <a:pt x="126" y="1"/>
                    </a:cubicBezTo>
                    <a:cubicBezTo>
                      <a:pt x="135" y="-2"/>
                      <a:pt x="145" y="3"/>
                      <a:pt x="148" y="12"/>
                    </a:cubicBezTo>
                    <a:cubicBezTo>
                      <a:pt x="166" y="68"/>
                      <a:pt x="193" y="114"/>
                      <a:pt x="204" y="115"/>
                    </a:cubicBezTo>
                    <a:cubicBezTo>
                      <a:pt x="213" y="111"/>
                      <a:pt x="223" y="116"/>
                      <a:pt x="226" y="125"/>
                    </a:cubicBezTo>
                    <a:cubicBezTo>
                      <a:pt x="230" y="134"/>
                      <a:pt x="226" y="144"/>
                      <a:pt x="217" y="148"/>
                    </a:cubicBezTo>
                    <a:cubicBezTo>
                      <a:pt x="207" y="152"/>
                      <a:pt x="197" y="151"/>
                      <a:pt x="188" y="147"/>
                    </a:cubicBezTo>
                    <a:cubicBezTo>
                      <a:pt x="176" y="141"/>
                      <a:pt x="164" y="128"/>
                      <a:pt x="154" y="113"/>
                    </a:cubicBezTo>
                    <a:cubicBezTo>
                      <a:pt x="150" y="159"/>
                      <a:pt x="136" y="205"/>
                      <a:pt x="109" y="223"/>
                    </a:cubicBezTo>
                    <a:cubicBezTo>
                      <a:pt x="103" y="226"/>
                      <a:pt x="94" y="231"/>
                      <a:pt x="82" y="231"/>
                    </a:cubicBezTo>
                    <a:close/>
                  </a:path>
                </a:pathLst>
              </a:custGeom>
              <a:solidFill>
                <a:schemeClr val="dk1"/>
              </a:solidFill>
              <a:ln>
                <a:noFill/>
              </a:ln>
            </p:spPr>
            <p:txBody>
              <a:bodyPr spcFirstLastPara="1" wrap="square" lIns="90000" tIns="38150" rIns="90000" bIns="38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5" name="Google Shape;645;p19"/>
              <p:cNvSpPr/>
              <p:nvPr/>
            </p:nvSpPr>
            <p:spPr>
              <a:xfrm>
                <a:off x="4771622" y="1871710"/>
                <a:ext cx="65647" cy="78940"/>
              </a:xfrm>
              <a:custGeom>
                <a:avLst/>
                <a:gdLst/>
                <a:ahLst/>
                <a:cxnLst/>
                <a:rect l="l" t="t" r="r" b="b"/>
                <a:pathLst>
                  <a:path w="242" h="291" extrusionOk="0">
                    <a:moveTo>
                      <a:pt x="157" y="291"/>
                    </a:moveTo>
                    <a:cubicBezTo>
                      <a:pt x="151" y="291"/>
                      <a:pt x="145" y="288"/>
                      <a:pt x="142" y="282"/>
                    </a:cubicBezTo>
                    <a:lnTo>
                      <a:pt x="142" y="282"/>
                    </a:lnTo>
                    <a:lnTo>
                      <a:pt x="2" y="25"/>
                    </a:lnTo>
                    <a:cubicBezTo>
                      <a:pt x="-3" y="17"/>
                      <a:pt x="0" y="6"/>
                      <a:pt x="9" y="1"/>
                    </a:cubicBezTo>
                    <a:cubicBezTo>
                      <a:pt x="17" y="-3"/>
                      <a:pt x="28" y="0"/>
                      <a:pt x="33" y="8"/>
                    </a:cubicBezTo>
                    <a:lnTo>
                      <a:pt x="102" y="135"/>
                    </a:lnTo>
                    <a:cubicBezTo>
                      <a:pt x="104" y="116"/>
                      <a:pt x="110" y="98"/>
                      <a:pt x="124" y="85"/>
                    </a:cubicBezTo>
                    <a:cubicBezTo>
                      <a:pt x="145" y="65"/>
                      <a:pt x="169" y="59"/>
                      <a:pt x="193" y="68"/>
                    </a:cubicBezTo>
                    <a:cubicBezTo>
                      <a:pt x="220" y="79"/>
                      <a:pt x="240" y="108"/>
                      <a:pt x="242" y="141"/>
                    </a:cubicBezTo>
                    <a:cubicBezTo>
                      <a:pt x="244" y="178"/>
                      <a:pt x="223" y="211"/>
                      <a:pt x="185" y="231"/>
                    </a:cubicBezTo>
                    <a:cubicBezTo>
                      <a:pt x="176" y="236"/>
                      <a:pt x="165" y="232"/>
                      <a:pt x="161" y="224"/>
                    </a:cubicBezTo>
                    <a:cubicBezTo>
                      <a:pt x="156" y="215"/>
                      <a:pt x="160" y="205"/>
                      <a:pt x="168" y="200"/>
                    </a:cubicBezTo>
                    <a:cubicBezTo>
                      <a:pt x="203" y="182"/>
                      <a:pt x="207" y="156"/>
                      <a:pt x="206" y="143"/>
                    </a:cubicBezTo>
                    <a:cubicBezTo>
                      <a:pt x="205" y="124"/>
                      <a:pt x="194" y="106"/>
                      <a:pt x="180" y="101"/>
                    </a:cubicBezTo>
                    <a:cubicBezTo>
                      <a:pt x="170" y="97"/>
                      <a:pt x="159" y="100"/>
                      <a:pt x="149" y="110"/>
                    </a:cubicBezTo>
                    <a:cubicBezTo>
                      <a:pt x="117" y="141"/>
                      <a:pt x="156" y="235"/>
                      <a:pt x="173" y="265"/>
                    </a:cubicBezTo>
                    <a:lnTo>
                      <a:pt x="173" y="265"/>
                    </a:lnTo>
                    <a:lnTo>
                      <a:pt x="173" y="265"/>
                    </a:lnTo>
                    <a:cubicBezTo>
                      <a:pt x="178" y="274"/>
                      <a:pt x="174" y="285"/>
                      <a:pt x="166" y="289"/>
                    </a:cubicBezTo>
                    <a:cubicBezTo>
                      <a:pt x="163" y="291"/>
                      <a:pt x="160" y="291"/>
                      <a:pt x="157" y="29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46" name="Google Shape;646;p19"/>
            <p:cNvGrpSpPr/>
            <p:nvPr/>
          </p:nvGrpSpPr>
          <p:grpSpPr>
            <a:xfrm>
              <a:off x="235588" y="2326626"/>
              <a:ext cx="150826" cy="125327"/>
              <a:chOff x="5999388" y="1257826"/>
              <a:chExt cx="150826" cy="125327"/>
            </a:xfrm>
          </p:grpSpPr>
          <p:sp>
            <p:nvSpPr>
              <p:cNvPr id="647" name="Google Shape;647;p19"/>
              <p:cNvSpPr/>
              <p:nvPr/>
            </p:nvSpPr>
            <p:spPr>
              <a:xfrm>
                <a:off x="5999388" y="1302857"/>
                <a:ext cx="96030" cy="80296"/>
              </a:xfrm>
              <a:custGeom>
                <a:avLst/>
                <a:gdLst/>
                <a:ahLst/>
                <a:cxnLst/>
                <a:rect l="l" t="t" r="r" b="b"/>
                <a:pathLst>
                  <a:path w="354" h="296" extrusionOk="0">
                    <a:moveTo>
                      <a:pt x="336" y="296"/>
                    </a:moveTo>
                    <a:cubicBezTo>
                      <a:pt x="334" y="296"/>
                      <a:pt x="333" y="296"/>
                      <a:pt x="332" y="296"/>
                    </a:cubicBezTo>
                    <a:cubicBezTo>
                      <a:pt x="318" y="293"/>
                      <a:pt x="307" y="284"/>
                      <a:pt x="299" y="271"/>
                    </a:cubicBezTo>
                    <a:cubicBezTo>
                      <a:pt x="283" y="243"/>
                      <a:pt x="284" y="193"/>
                      <a:pt x="291" y="144"/>
                    </a:cubicBezTo>
                    <a:cubicBezTo>
                      <a:pt x="235" y="222"/>
                      <a:pt x="155" y="298"/>
                      <a:pt x="90" y="296"/>
                    </a:cubicBezTo>
                    <a:cubicBezTo>
                      <a:pt x="63" y="296"/>
                      <a:pt x="26" y="281"/>
                      <a:pt x="7" y="217"/>
                    </a:cubicBezTo>
                    <a:cubicBezTo>
                      <a:pt x="-16" y="135"/>
                      <a:pt x="14" y="66"/>
                      <a:pt x="90" y="28"/>
                    </a:cubicBezTo>
                    <a:cubicBezTo>
                      <a:pt x="163" y="-10"/>
                      <a:pt x="262" y="-8"/>
                      <a:pt x="293" y="32"/>
                    </a:cubicBezTo>
                    <a:cubicBezTo>
                      <a:pt x="299" y="39"/>
                      <a:pt x="297" y="51"/>
                      <a:pt x="290" y="57"/>
                    </a:cubicBezTo>
                    <a:cubicBezTo>
                      <a:pt x="282" y="63"/>
                      <a:pt x="271" y="61"/>
                      <a:pt x="265" y="54"/>
                    </a:cubicBezTo>
                    <a:cubicBezTo>
                      <a:pt x="248" y="32"/>
                      <a:pt x="170" y="26"/>
                      <a:pt x="106" y="59"/>
                    </a:cubicBezTo>
                    <a:cubicBezTo>
                      <a:pt x="64" y="81"/>
                      <a:pt x="18" y="124"/>
                      <a:pt x="41" y="207"/>
                    </a:cubicBezTo>
                    <a:cubicBezTo>
                      <a:pt x="57" y="260"/>
                      <a:pt x="82" y="261"/>
                      <a:pt x="91" y="261"/>
                    </a:cubicBezTo>
                    <a:lnTo>
                      <a:pt x="92" y="261"/>
                    </a:lnTo>
                    <a:cubicBezTo>
                      <a:pt x="166" y="261"/>
                      <a:pt x="289" y="110"/>
                      <a:pt x="319" y="20"/>
                    </a:cubicBezTo>
                    <a:cubicBezTo>
                      <a:pt x="322" y="11"/>
                      <a:pt x="332" y="6"/>
                      <a:pt x="341" y="9"/>
                    </a:cubicBezTo>
                    <a:cubicBezTo>
                      <a:pt x="350" y="12"/>
                      <a:pt x="355" y="22"/>
                      <a:pt x="352" y="31"/>
                    </a:cubicBezTo>
                    <a:cubicBezTo>
                      <a:pt x="332" y="98"/>
                      <a:pt x="308" y="217"/>
                      <a:pt x="329" y="253"/>
                    </a:cubicBezTo>
                    <a:cubicBezTo>
                      <a:pt x="333" y="259"/>
                      <a:pt x="337" y="261"/>
                      <a:pt x="339" y="261"/>
                    </a:cubicBezTo>
                    <a:cubicBezTo>
                      <a:pt x="349" y="264"/>
                      <a:pt x="355" y="273"/>
                      <a:pt x="353" y="282"/>
                    </a:cubicBezTo>
                    <a:cubicBezTo>
                      <a:pt x="351" y="291"/>
                      <a:pt x="344" y="296"/>
                      <a:pt x="336" y="29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8" name="Google Shape;648;p19"/>
              <p:cNvSpPr/>
              <p:nvPr/>
            </p:nvSpPr>
            <p:spPr>
              <a:xfrm>
                <a:off x="6108981" y="1257826"/>
                <a:ext cx="41233" cy="66461"/>
              </a:xfrm>
              <a:custGeom>
                <a:avLst/>
                <a:gdLst/>
                <a:ahLst/>
                <a:cxnLst/>
                <a:rect l="l" t="t" r="r" b="b"/>
                <a:pathLst>
                  <a:path w="152" h="245" extrusionOk="0">
                    <a:moveTo>
                      <a:pt x="57" y="189"/>
                    </a:moveTo>
                    <a:cubicBezTo>
                      <a:pt x="59" y="189"/>
                      <a:pt x="61" y="189"/>
                      <a:pt x="62" y="190"/>
                    </a:cubicBezTo>
                    <a:cubicBezTo>
                      <a:pt x="81" y="195"/>
                      <a:pt x="97" y="192"/>
                      <a:pt x="108" y="180"/>
                    </a:cubicBezTo>
                    <a:cubicBezTo>
                      <a:pt x="115" y="171"/>
                      <a:pt x="118" y="158"/>
                      <a:pt x="114" y="149"/>
                    </a:cubicBezTo>
                    <a:cubicBezTo>
                      <a:pt x="114" y="147"/>
                      <a:pt x="111" y="140"/>
                      <a:pt x="98" y="140"/>
                    </a:cubicBezTo>
                    <a:cubicBezTo>
                      <a:pt x="80" y="140"/>
                      <a:pt x="63" y="165"/>
                      <a:pt x="50" y="190"/>
                    </a:cubicBezTo>
                    <a:cubicBezTo>
                      <a:pt x="52" y="189"/>
                      <a:pt x="55" y="189"/>
                      <a:pt x="57" y="189"/>
                    </a:cubicBezTo>
                    <a:moveTo>
                      <a:pt x="17" y="245"/>
                    </a:moveTo>
                    <a:cubicBezTo>
                      <a:pt x="15" y="245"/>
                      <a:pt x="14" y="245"/>
                      <a:pt x="12" y="245"/>
                    </a:cubicBezTo>
                    <a:cubicBezTo>
                      <a:pt x="3" y="242"/>
                      <a:pt x="-3" y="232"/>
                      <a:pt x="0" y="223"/>
                    </a:cubicBezTo>
                    <a:lnTo>
                      <a:pt x="0" y="223"/>
                    </a:lnTo>
                    <a:lnTo>
                      <a:pt x="59" y="13"/>
                    </a:lnTo>
                    <a:cubicBezTo>
                      <a:pt x="61" y="4"/>
                      <a:pt x="71" y="-2"/>
                      <a:pt x="80" y="1"/>
                    </a:cubicBezTo>
                    <a:cubicBezTo>
                      <a:pt x="90" y="4"/>
                      <a:pt x="95" y="13"/>
                      <a:pt x="93" y="23"/>
                    </a:cubicBezTo>
                    <a:lnTo>
                      <a:pt x="67" y="114"/>
                    </a:lnTo>
                    <a:cubicBezTo>
                      <a:pt x="76" y="108"/>
                      <a:pt x="86" y="105"/>
                      <a:pt x="98" y="105"/>
                    </a:cubicBezTo>
                    <a:cubicBezTo>
                      <a:pt x="120" y="105"/>
                      <a:pt x="138" y="116"/>
                      <a:pt x="147" y="134"/>
                    </a:cubicBezTo>
                    <a:cubicBezTo>
                      <a:pt x="156" y="156"/>
                      <a:pt x="151" y="184"/>
                      <a:pt x="134" y="203"/>
                    </a:cubicBezTo>
                    <a:cubicBezTo>
                      <a:pt x="115" y="226"/>
                      <a:pt x="85" y="233"/>
                      <a:pt x="52" y="223"/>
                    </a:cubicBezTo>
                    <a:cubicBezTo>
                      <a:pt x="47" y="222"/>
                      <a:pt x="42" y="218"/>
                      <a:pt x="41" y="212"/>
                    </a:cubicBezTo>
                    <a:cubicBezTo>
                      <a:pt x="38" y="220"/>
                      <a:pt x="36" y="227"/>
                      <a:pt x="34" y="232"/>
                    </a:cubicBezTo>
                    <a:lnTo>
                      <a:pt x="34" y="232"/>
                    </a:lnTo>
                    <a:cubicBezTo>
                      <a:pt x="32" y="240"/>
                      <a:pt x="25" y="245"/>
                      <a:pt x="17" y="245"/>
                    </a:cubicBez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49" name="Google Shape;649;p19"/>
            <p:cNvGrpSpPr/>
            <p:nvPr/>
          </p:nvGrpSpPr>
          <p:grpSpPr>
            <a:xfrm>
              <a:off x="8474614" y="145896"/>
              <a:ext cx="383304" cy="393613"/>
              <a:chOff x="7357364" y="1146334"/>
              <a:chExt cx="383304" cy="393613"/>
            </a:xfrm>
          </p:grpSpPr>
          <p:sp>
            <p:nvSpPr>
              <p:cNvPr id="650" name="Google Shape;650;p19"/>
              <p:cNvSpPr/>
              <p:nvPr/>
            </p:nvSpPr>
            <p:spPr>
              <a:xfrm>
                <a:off x="7357364" y="1196247"/>
                <a:ext cx="203452" cy="343699"/>
              </a:xfrm>
              <a:custGeom>
                <a:avLst/>
                <a:gdLst/>
                <a:ahLst/>
                <a:cxnLst/>
                <a:rect l="l" t="t" r="r" b="b"/>
                <a:pathLst>
                  <a:path w="750" h="1267" extrusionOk="0">
                    <a:moveTo>
                      <a:pt x="726" y="1267"/>
                    </a:moveTo>
                    <a:cubicBezTo>
                      <a:pt x="418" y="1267"/>
                      <a:pt x="144" y="1073"/>
                      <a:pt x="42" y="782"/>
                    </a:cubicBezTo>
                    <a:cubicBezTo>
                      <a:pt x="-55" y="507"/>
                      <a:pt x="22" y="202"/>
                      <a:pt x="238" y="5"/>
                    </a:cubicBezTo>
                    <a:cubicBezTo>
                      <a:pt x="245" y="-2"/>
                      <a:pt x="256" y="-1"/>
                      <a:pt x="263" y="6"/>
                    </a:cubicBezTo>
                    <a:cubicBezTo>
                      <a:pt x="269" y="13"/>
                      <a:pt x="269" y="25"/>
                      <a:pt x="262" y="31"/>
                    </a:cubicBezTo>
                    <a:cubicBezTo>
                      <a:pt x="56" y="218"/>
                      <a:pt x="-17" y="509"/>
                      <a:pt x="75" y="771"/>
                    </a:cubicBezTo>
                    <a:cubicBezTo>
                      <a:pt x="172" y="1047"/>
                      <a:pt x="433" y="1232"/>
                      <a:pt x="726" y="1232"/>
                    </a:cubicBezTo>
                    <a:cubicBezTo>
                      <a:pt x="728" y="1232"/>
                      <a:pt x="731" y="1232"/>
                      <a:pt x="733" y="1232"/>
                    </a:cubicBezTo>
                    <a:cubicBezTo>
                      <a:pt x="742" y="1232"/>
                      <a:pt x="750" y="1239"/>
                      <a:pt x="750" y="1249"/>
                    </a:cubicBezTo>
                    <a:cubicBezTo>
                      <a:pt x="750" y="1259"/>
                      <a:pt x="743" y="1267"/>
                      <a:pt x="733" y="1267"/>
                    </a:cubicBezTo>
                    <a:cubicBezTo>
                      <a:pt x="730" y="1267"/>
                      <a:pt x="728" y="1267"/>
                      <a:pt x="726" y="12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1" name="Google Shape;651;p19"/>
              <p:cNvSpPr/>
              <p:nvPr/>
            </p:nvSpPr>
            <p:spPr>
              <a:xfrm>
                <a:off x="7613171" y="1400243"/>
                <a:ext cx="127497" cy="128853"/>
              </a:xfrm>
              <a:custGeom>
                <a:avLst/>
                <a:gdLst/>
                <a:ahLst/>
                <a:cxnLst/>
                <a:rect l="l" t="t" r="r" b="b"/>
                <a:pathLst>
                  <a:path w="470" h="475" extrusionOk="0">
                    <a:moveTo>
                      <a:pt x="18" y="475"/>
                    </a:moveTo>
                    <a:cubicBezTo>
                      <a:pt x="11" y="475"/>
                      <a:pt x="4" y="470"/>
                      <a:pt x="1" y="463"/>
                    </a:cubicBezTo>
                    <a:cubicBezTo>
                      <a:pt x="-2" y="454"/>
                      <a:pt x="3" y="444"/>
                      <a:pt x="12" y="440"/>
                    </a:cubicBezTo>
                    <a:cubicBezTo>
                      <a:pt x="213" y="370"/>
                      <a:pt x="367" y="214"/>
                      <a:pt x="436" y="12"/>
                    </a:cubicBezTo>
                    <a:cubicBezTo>
                      <a:pt x="439" y="3"/>
                      <a:pt x="449" y="-2"/>
                      <a:pt x="458" y="1"/>
                    </a:cubicBezTo>
                    <a:cubicBezTo>
                      <a:pt x="468" y="4"/>
                      <a:pt x="472" y="14"/>
                      <a:pt x="469" y="24"/>
                    </a:cubicBezTo>
                    <a:cubicBezTo>
                      <a:pt x="397" y="235"/>
                      <a:pt x="235" y="399"/>
                      <a:pt x="24" y="474"/>
                    </a:cubicBezTo>
                    <a:cubicBezTo>
                      <a:pt x="22" y="474"/>
                      <a:pt x="20" y="475"/>
                      <a:pt x="18" y="47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2" name="Google Shape;652;p19"/>
              <p:cNvSpPr/>
              <p:nvPr/>
            </p:nvSpPr>
            <p:spPr>
              <a:xfrm>
                <a:off x="7485674" y="1146334"/>
                <a:ext cx="254451" cy="137805"/>
              </a:xfrm>
              <a:custGeom>
                <a:avLst/>
                <a:gdLst/>
                <a:ahLst/>
                <a:cxnLst/>
                <a:rect l="l" t="t" r="r" b="b"/>
                <a:pathLst>
                  <a:path w="938" h="508" extrusionOk="0">
                    <a:moveTo>
                      <a:pt x="920" y="508"/>
                    </a:moveTo>
                    <a:cubicBezTo>
                      <a:pt x="913" y="508"/>
                      <a:pt x="906" y="504"/>
                      <a:pt x="904" y="496"/>
                    </a:cubicBezTo>
                    <a:cubicBezTo>
                      <a:pt x="842" y="323"/>
                      <a:pt x="717" y="183"/>
                      <a:pt x="551" y="103"/>
                    </a:cubicBezTo>
                    <a:cubicBezTo>
                      <a:pt x="385" y="24"/>
                      <a:pt x="198" y="14"/>
                      <a:pt x="24" y="75"/>
                    </a:cubicBezTo>
                    <a:cubicBezTo>
                      <a:pt x="15" y="78"/>
                      <a:pt x="5" y="73"/>
                      <a:pt x="1" y="64"/>
                    </a:cubicBezTo>
                    <a:cubicBezTo>
                      <a:pt x="-2" y="55"/>
                      <a:pt x="3" y="45"/>
                      <a:pt x="12" y="42"/>
                    </a:cubicBezTo>
                    <a:cubicBezTo>
                      <a:pt x="195" y="-23"/>
                      <a:pt x="392" y="-12"/>
                      <a:pt x="566" y="72"/>
                    </a:cubicBezTo>
                    <a:cubicBezTo>
                      <a:pt x="741" y="155"/>
                      <a:pt x="873" y="302"/>
                      <a:pt x="937" y="485"/>
                    </a:cubicBezTo>
                    <a:cubicBezTo>
                      <a:pt x="940" y="494"/>
                      <a:pt x="935" y="504"/>
                      <a:pt x="926" y="507"/>
                    </a:cubicBezTo>
                    <a:cubicBezTo>
                      <a:pt x="924" y="508"/>
                      <a:pt x="922" y="508"/>
                      <a:pt x="920" y="50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3" name="Google Shape;653;p19"/>
              <p:cNvSpPr/>
              <p:nvPr/>
            </p:nvSpPr>
            <p:spPr>
              <a:xfrm>
                <a:off x="7424096" y="1197875"/>
                <a:ext cx="304365" cy="319556"/>
              </a:xfrm>
              <a:custGeom>
                <a:avLst/>
                <a:gdLst/>
                <a:ahLst/>
                <a:cxnLst/>
                <a:rect l="l" t="t" r="r" b="b"/>
                <a:pathLst>
                  <a:path w="1122" h="1178" extrusionOk="0">
                    <a:moveTo>
                      <a:pt x="479" y="1178"/>
                    </a:moveTo>
                    <a:cubicBezTo>
                      <a:pt x="302" y="1178"/>
                      <a:pt x="129" y="1104"/>
                      <a:pt x="5" y="968"/>
                    </a:cubicBezTo>
                    <a:cubicBezTo>
                      <a:pt x="-2" y="960"/>
                      <a:pt x="-1" y="949"/>
                      <a:pt x="6" y="943"/>
                    </a:cubicBezTo>
                    <a:cubicBezTo>
                      <a:pt x="13" y="936"/>
                      <a:pt x="25" y="937"/>
                      <a:pt x="31" y="944"/>
                    </a:cubicBezTo>
                    <a:cubicBezTo>
                      <a:pt x="196" y="1125"/>
                      <a:pt x="451" y="1189"/>
                      <a:pt x="681" y="1108"/>
                    </a:cubicBezTo>
                    <a:cubicBezTo>
                      <a:pt x="834" y="1054"/>
                      <a:pt x="957" y="944"/>
                      <a:pt x="1027" y="798"/>
                    </a:cubicBezTo>
                    <a:cubicBezTo>
                      <a:pt x="1097" y="652"/>
                      <a:pt x="1106" y="487"/>
                      <a:pt x="1052" y="334"/>
                    </a:cubicBezTo>
                    <a:cubicBezTo>
                      <a:pt x="1008" y="210"/>
                      <a:pt x="928" y="106"/>
                      <a:pt x="819" y="33"/>
                    </a:cubicBezTo>
                    <a:cubicBezTo>
                      <a:pt x="811" y="27"/>
                      <a:pt x="809" y="16"/>
                      <a:pt x="815" y="8"/>
                    </a:cubicBezTo>
                    <a:cubicBezTo>
                      <a:pt x="820" y="0"/>
                      <a:pt x="831" y="-2"/>
                      <a:pt x="839" y="4"/>
                    </a:cubicBezTo>
                    <a:cubicBezTo>
                      <a:pt x="954" y="81"/>
                      <a:pt x="1039" y="191"/>
                      <a:pt x="1085" y="322"/>
                    </a:cubicBezTo>
                    <a:cubicBezTo>
                      <a:pt x="1142" y="484"/>
                      <a:pt x="1133" y="658"/>
                      <a:pt x="1059" y="813"/>
                    </a:cubicBezTo>
                    <a:cubicBezTo>
                      <a:pt x="985" y="968"/>
                      <a:pt x="855" y="1084"/>
                      <a:pt x="693" y="1141"/>
                    </a:cubicBezTo>
                    <a:cubicBezTo>
                      <a:pt x="623" y="1166"/>
                      <a:pt x="551" y="1178"/>
                      <a:pt x="479" y="11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4" name="Google Shape;654;p19"/>
              <p:cNvSpPr/>
              <p:nvPr/>
            </p:nvSpPr>
            <p:spPr>
              <a:xfrm>
                <a:off x="7380150" y="1168849"/>
                <a:ext cx="221628" cy="235191"/>
              </a:xfrm>
              <a:custGeom>
                <a:avLst/>
                <a:gdLst/>
                <a:ahLst/>
                <a:cxnLst/>
                <a:rect l="l" t="t" r="r" b="b"/>
                <a:pathLst>
                  <a:path w="817" h="867" extrusionOk="0">
                    <a:moveTo>
                      <a:pt x="53" y="867"/>
                    </a:moveTo>
                    <a:cubicBezTo>
                      <a:pt x="46" y="867"/>
                      <a:pt x="39" y="863"/>
                      <a:pt x="36" y="856"/>
                    </a:cubicBezTo>
                    <a:cubicBezTo>
                      <a:pt x="-20" y="694"/>
                      <a:pt x="-11" y="520"/>
                      <a:pt x="63" y="365"/>
                    </a:cubicBezTo>
                    <a:cubicBezTo>
                      <a:pt x="137" y="211"/>
                      <a:pt x="267" y="94"/>
                      <a:pt x="429" y="37"/>
                    </a:cubicBezTo>
                    <a:cubicBezTo>
                      <a:pt x="550" y="-6"/>
                      <a:pt x="680" y="-11"/>
                      <a:pt x="804" y="21"/>
                    </a:cubicBezTo>
                    <a:cubicBezTo>
                      <a:pt x="813" y="24"/>
                      <a:pt x="819" y="33"/>
                      <a:pt x="816" y="43"/>
                    </a:cubicBezTo>
                    <a:cubicBezTo>
                      <a:pt x="814" y="52"/>
                      <a:pt x="804" y="58"/>
                      <a:pt x="795" y="55"/>
                    </a:cubicBezTo>
                    <a:cubicBezTo>
                      <a:pt x="678" y="25"/>
                      <a:pt x="555" y="30"/>
                      <a:pt x="440" y="70"/>
                    </a:cubicBezTo>
                    <a:cubicBezTo>
                      <a:pt x="288" y="124"/>
                      <a:pt x="165" y="234"/>
                      <a:pt x="95" y="380"/>
                    </a:cubicBezTo>
                    <a:cubicBezTo>
                      <a:pt x="25" y="526"/>
                      <a:pt x="16" y="691"/>
                      <a:pt x="70" y="844"/>
                    </a:cubicBezTo>
                    <a:cubicBezTo>
                      <a:pt x="73" y="853"/>
                      <a:pt x="68" y="863"/>
                      <a:pt x="59" y="866"/>
                    </a:cubicBezTo>
                    <a:cubicBezTo>
                      <a:pt x="57" y="867"/>
                      <a:pt x="55" y="867"/>
                      <a:pt x="53" y="8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5" name="Google Shape;655;p19"/>
              <p:cNvSpPr/>
              <p:nvPr/>
            </p:nvSpPr>
            <p:spPr>
              <a:xfrm>
                <a:off x="7484589" y="1233683"/>
                <a:ext cx="74328" cy="190703"/>
              </a:xfrm>
              <a:custGeom>
                <a:avLst/>
                <a:gdLst/>
                <a:ahLst/>
                <a:cxnLst/>
                <a:rect l="l" t="t" r="r" b="b"/>
                <a:pathLst>
                  <a:path w="274" h="703" extrusionOk="0">
                    <a:moveTo>
                      <a:pt x="40" y="703"/>
                    </a:moveTo>
                    <a:cubicBezTo>
                      <a:pt x="36" y="703"/>
                      <a:pt x="32" y="702"/>
                      <a:pt x="29" y="700"/>
                    </a:cubicBezTo>
                    <a:cubicBezTo>
                      <a:pt x="21" y="694"/>
                      <a:pt x="20" y="683"/>
                      <a:pt x="26" y="675"/>
                    </a:cubicBezTo>
                    <a:lnTo>
                      <a:pt x="235" y="402"/>
                    </a:lnTo>
                    <a:lnTo>
                      <a:pt x="3" y="27"/>
                    </a:lnTo>
                    <a:cubicBezTo>
                      <a:pt x="-2" y="19"/>
                      <a:pt x="1" y="8"/>
                      <a:pt x="9" y="3"/>
                    </a:cubicBezTo>
                    <a:cubicBezTo>
                      <a:pt x="17" y="-2"/>
                      <a:pt x="28" y="0"/>
                      <a:pt x="33" y="9"/>
                    </a:cubicBezTo>
                    <a:lnTo>
                      <a:pt x="272" y="394"/>
                    </a:lnTo>
                    <a:cubicBezTo>
                      <a:pt x="276" y="401"/>
                      <a:pt x="275" y="408"/>
                      <a:pt x="271" y="414"/>
                    </a:cubicBezTo>
                    <a:lnTo>
                      <a:pt x="54" y="696"/>
                    </a:lnTo>
                    <a:cubicBezTo>
                      <a:pt x="50" y="701"/>
                      <a:pt x="45" y="703"/>
                      <a:pt x="40" y="7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56" name="Google Shape;656;p19"/>
            <p:cNvGrpSpPr/>
            <p:nvPr/>
          </p:nvGrpSpPr>
          <p:grpSpPr>
            <a:xfrm>
              <a:off x="8511658" y="2210428"/>
              <a:ext cx="309248" cy="225697"/>
              <a:chOff x="4646295" y="3088628"/>
              <a:chExt cx="309248" cy="225697"/>
            </a:xfrm>
          </p:grpSpPr>
          <p:sp>
            <p:nvSpPr>
              <p:cNvPr id="657" name="Google Shape;657;p19"/>
              <p:cNvSpPr/>
              <p:nvPr/>
            </p:nvSpPr>
            <p:spPr>
              <a:xfrm>
                <a:off x="4646295" y="3088628"/>
                <a:ext cx="142959" cy="122614"/>
              </a:xfrm>
              <a:custGeom>
                <a:avLst/>
                <a:gdLst/>
                <a:ahLst/>
                <a:cxnLst/>
                <a:rect l="l" t="t" r="r" b="b"/>
                <a:pathLst>
                  <a:path w="527" h="452" extrusionOk="0">
                    <a:moveTo>
                      <a:pt x="17" y="452"/>
                    </a:moveTo>
                    <a:lnTo>
                      <a:pt x="17" y="452"/>
                    </a:lnTo>
                    <a:cubicBezTo>
                      <a:pt x="8" y="452"/>
                      <a:pt x="0" y="444"/>
                      <a:pt x="0" y="434"/>
                    </a:cubicBezTo>
                    <a:cubicBezTo>
                      <a:pt x="0" y="315"/>
                      <a:pt x="38" y="217"/>
                      <a:pt x="112" y="144"/>
                    </a:cubicBezTo>
                    <a:cubicBezTo>
                      <a:pt x="261" y="-2"/>
                      <a:pt x="500" y="-1"/>
                      <a:pt x="510" y="0"/>
                    </a:cubicBezTo>
                    <a:cubicBezTo>
                      <a:pt x="519" y="0"/>
                      <a:pt x="527" y="8"/>
                      <a:pt x="527" y="18"/>
                    </a:cubicBezTo>
                    <a:cubicBezTo>
                      <a:pt x="527" y="27"/>
                      <a:pt x="519" y="34"/>
                      <a:pt x="509" y="35"/>
                    </a:cubicBezTo>
                    <a:cubicBezTo>
                      <a:pt x="507" y="35"/>
                      <a:pt x="275" y="33"/>
                      <a:pt x="137" y="169"/>
                    </a:cubicBezTo>
                    <a:cubicBezTo>
                      <a:pt x="70" y="235"/>
                      <a:pt x="35" y="325"/>
                      <a:pt x="35" y="434"/>
                    </a:cubicBezTo>
                    <a:cubicBezTo>
                      <a:pt x="35" y="444"/>
                      <a:pt x="27" y="452"/>
                      <a:pt x="17" y="45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8" name="Google Shape;658;p19"/>
              <p:cNvSpPr/>
              <p:nvPr/>
            </p:nvSpPr>
            <p:spPr>
              <a:xfrm>
                <a:off x="4696751" y="3140712"/>
                <a:ext cx="94944"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9" name="Google Shape;659;p19"/>
              <p:cNvSpPr/>
              <p:nvPr/>
            </p:nvSpPr>
            <p:spPr>
              <a:xfrm>
                <a:off x="4740426" y="3228061"/>
                <a:ext cx="46116" cy="24143"/>
              </a:xfrm>
              <a:custGeom>
                <a:avLst/>
                <a:gdLst/>
                <a:ahLst/>
                <a:cxnLst/>
                <a:rect l="l" t="t" r="r" b="b"/>
                <a:pathLst>
                  <a:path w="170" h="89" extrusionOk="0">
                    <a:moveTo>
                      <a:pt x="57" y="89"/>
                    </a:moveTo>
                    <a:cubicBezTo>
                      <a:pt x="41" y="89"/>
                      <a:pt x="25" y="85"/>
                      <a:pt x="9" y="76"/>
                    </a:cubicBezTo>
                    <a:cubicBezTo>
                      <a:pt x="1" y="71"/>
                      <a:pt x="-2" y="61"/>
                      <a:pt x="2" y="52"/>
                    </a:cubicBezTo>
                    <a:cubicBezTo>
                      <a:pt x="7" y="44"/>
                      <a:pt x="18" y="41"/>
                      <a:pt x="26" y="45"/>
                    </a:cubicBezTo>
                    <a:cubicBezTo>
                      <a:pt x="82" y="76"/>
                      <a:pt x="136" y="10"/>
                      <a:pt x="139" y="7"/>
                    </a:cubicBezTo>
                    <a:cubicBezTo>
                      <a:pt x="145" y="0"/>
                      <a:pt x="156" y="-2"/>
                      <a:pt x="163" y="4"/>
                    </a:cubicBezTo>
                    <a:cubicBezTo>
                      <a:pt x="171" y="10"/>
                      <a:pt x="172" y="22"/>
                      <a:pt x="166" y="29"/>
                    </a:cubicBezTo>
                    <a:cubicBezTo>
                      <a:pt x="147" y="53"/>
                      <a:pt x="104" y="89"/>
                      <a:pt x="57"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0" name="Google Shape;660;p19"/>
              <p:cNvSpPr/>
              <p:nvPr/>
            </p:nvSpPr>
            <p:spPr>
              <a:xfrm>
                <a:off x="4793595" y="3151020"/>
                <a:ext cx="109322" cy="125869"/>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1" name="Google Shape;661;p19"/>
              <p:cNvSpPr/>
              <p:nvPr/>
            </p:nvSpPr>
            <p:spPr>
              <a:xfrm>
                <a:off x="4833742" y="3178690"/>
                <a:ext cx="121800" cy="135635"/>
              </a:xfrm>
              <a:custGeom>
                <a:avLst/>
                <a:gdLst/>
                <a:ahLst/>
                <a:cxnLst/>
                <a:rect l="l" t="t" r="r" b="b"/>
                <a:pathLst>
                  <a:path w="449" h="500" extrusionOk="0">
                    <a:moveTo>
                      <a:pt x="17" y="500"/>
                    </a:moveTo>
                    <a:cubicBezTo>
                      <a:pt x="8" y="500"/>
                      <a:pt x="0" y="492"/>
                      <a:pt x="0" y="483"/>
                    </a:cubicBezTo>
                    <a:cubicBezTo>
                      <a:pt x="-1" y="473"/>
                      <a:pt x="7" y="465"/>
                      <a:pt x="17" y="464"/>
                    </a:cubicBezTo>
                    <a:cubicBezTo>
                      <a:pt x="168" y="460"/>
                      <a:pt x="278" y="415"/>
                      <a:pt x="344" y="330"/>
                    </a:cubicBezTo>
                    <a:cubicBezTo>
                      <a:pt x="444" y="202"/>
                      <a:pt x="407" y="24"/>
                      <a:pt x="407" y="22"/>
                    </a:cubicBezTo>
                    <a:cubicBezTo>
                      <a:pt x="405" y="12"/>
                      <a:pt x="411" y="3"/>
                      <a:pt x="420" y="1"/>
                    </a:cubicBezTo>
                    <a:cubicBezTo>
                      <a:pt x="430" y="-1"/>
                      <a:pt x="439" y="5"/>
                      <a:pt x="441" y="14"/>
                    </a:cubicBezTo>
                    <a:cubicBezTo>
                      <a:pt x="443" y="22"/>
                      <a:pt x="482" y="211"/>
                      <a:pt x="372" y="352"/>
                    </a:cubicBezTo>
                    <a:cubicBezTo>
                      <a:pt x="300" y="445"/>
                      <a:pt x="180" y="495"/>
                      <a:pt x="18" y="500"/>
                    </a:cubicBezTo>
                    <a:lnTo>
                      <a:pt x="17" y="50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62" name="Google Shape;662;p19"/>
            <p:cNvGrpSpPr/>
            <p:nvPr/>
          </p:nvGrpSpPr>
          <p:grpSpPr>
            <a:xfrm>
              <a:off x="8669137" y="4107047"/>
              <a:ext cx="365411" cy="374241"/>
              <a:chOff x="7940051" y="3528357"/>
              <a:chExt cx="235734" cy="241430"/>
            </a:xfrm>
          </p:grpSpPr>
          <p:sp>
            <p:nvSpPr>
              <p:cNvPr id="663" name="Google Shape;663;p19"/>
              <p:cNvSpPr/>
              <p:nvPr/>
            </p:nvSpPr>
            <p:spPr>
              <a:xfrm>
                <a:off x="7940051" y="3528628"/>
                <a:ext cx="235734" cy="241159"/>
              </a:xfrm>
              <a:custGeom>
                <a:avLst/>
                <a:gdLst/>
                <a:ahLst/>
                <a:cxnLst/>
                <a:rect l="l" t="t" r="r" b="b"/>
                <a:pathLst>
                  <a:path w="869" h="889" extrusionOk="0">
                    <a:moveTo>
                      <a:pt x="115" y="824"/>
                    </a:moveTo>
                    <a:lnTo>
                      <a:pt x="510" y="853"/>
                    </a:lnTo>
                    <a:lnTo>
                      <a:pt x="833" y="622"/>
                    </a:lnTo>
                    <a:lnTo>
                      <a:pt x="806" y="66"/>
                    </a:lnTo>
                    <a:lnTo>
                      <a:pt x="369" y="36"/>
                    </a:lnTo>
                    <a:lnTo>
                      <a:pt x="37" y="264"/>
                    </a:lnTo>
                    <a:lnTo>
                      <a:pt x="115" y="824"/>
                    </a:lnTo>
                    <a:moveTo>
                      <a:pt x="515" y="889"/>
                    </a:moveTo>
                    <a:cubicBezTo>
                      <a:pt x="514" y="889"/>
                      <a:pt x="514" y="889"/>
                      <a:pt x="513" y="889"/>
                    </a:cubicBezTo>
                    <a:lnTo>
                      <a:pt x="98" y="858"/>
                    </a:lnTo>
                    <a:cubicBezTo>
                      <a:pt x="90" y="858"/>
                      <a:pt x="83" y="851"/>
                      <a:pt x="82" y="843"/>
                    </a:cubicBezTo>
                    <a:lnTo>
                      <a:pt x="0" y="258"/>
                    </a:lnTo>
                    <a:cubicBezTo>
                      <a:pt x="-1" y="252"/>
                      <a:pt x="2" y="245"/>
                      <a:pt x="8" y="241"/>
                    </a:cubicBezTo>
                    <a:lnTo>
                      <a:pt x="354" y="3"/>
                    </a:lnTo>
                    <a:cubicBezTo>
                      <a:pt x="357" y="1"/>
                      <a:pt x="361" y="0"/>
                      <a:pt x="365" y="0"/>
                    </a:cubicBezTo>
                    <a:lnTo>
                      <a:pt x="824" y="32"/>
                    </a:lnTo>
                    <a:cubicBezTo>
                      <a:pt x="833" y="33"/>
                      <a:pt x="840" y="40"/>
                      <a:pt x="840" y="49"/>
                    </a:cubicBezTo>
                    <a:lnTo>
                      <a:pt x="869" y="629"/>
                    </a:lnTo>
                    <a:cubicBezTo>
                      <a:pt x="869" y="635"/>
                      <a:pt x="866" y="641"/>
                      <a:pt x="862" y="645"/>
                    </a:cubicBezTo>
                    <a:lnTo>
                      <a:pt x="525" y="885"/>
                    </a:lnTo>
                    <a:cubicBezTo>
                      <a:pt x="522" y="888"/>
                      <a:pt x="518" y="889"/>
                      <a:pt x="515" y="88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4" name="Google Shape;664;p19"/>
              <p:cNvSpPr/>
              <p:nvPr/>
            </p:nvSpPr>
            <p:spPr>
              <a:xfrm>
                <a:off x="7962024" y="3686507"/>
                <a:ext cx="213761" cy="74871"/>
              </a:xfrm>
              <a:custGeom>
                <a:avLst/>
                <a:gdLst/>
                <a:ahLst/>
                <a:cxnLst/>
                <a:rect l="l" t="t" r="r" b="b"/>
                <a:pathLst>
                  <a:path w="788" h="276" extrusionOk="0">
                    <a:moveTo>
                      <a:pt x="18" y="276"/>
                    </a:moveTo>
                    <a:cubicBezTo>
                      <a:pt x="13" y="276"/>
                      <a:pt x="7" y="274"/>
                      <a:pt x="4" y="269"/>
                    </a:cubicBezTo>
                    <a:cubicBezTo>
                      <a:pt x="-2" y="261"/>
                      <a:pt x="0" y="250"/>
                      <a:pt x="8" y="244"/>
                    </a:cubicBezTo>
                    <a:lnTo>
                      <a:pt x="343" y="3"/>
                    </a:lnTo>
                    <a:cubicBezTo>
                      <a:pt x="347" y="1"/>
                      <a:pt x="351" y="-1"/>
                      <a:pt x="355" y="0"/>
                    </a:cubicBezTo>
                    <a:lnTo>
                      <a:pt x="772" y="31"/>
                    </a:lnTo>
                    <a:cubicBezTo>
                      <a:pt x="781" y="31"/>
                      <a:pt x="789" y="40"/>
                      <a:pt x="788" y="50"/>
                    </a:cubicBezTo>
                    <a:cubicBezTo>
                      <a:pt x="787" y="59"/>
                      <a:pt x="779" y="67"/>
                      <a:pt x="769" y="66"/>
                    </a:cubicBezTo>
                    <a:lnTo>
                      <a:pt x="359" y="35"/>
                    </a:lnTo>
                    <a:lnTo>
                      <a:pt x="28" y="273"/>
                    </a:lnTo>
                    <a:cubicBezTo>
                      <a:pt x="25" y="275"/>
                      <a:pt x="22" y="276"/>
                      <a:pt x="18" y="2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5" name="Google Shape;665;p19"/>
              <p:cNvSpPr/>
              <p:nvPr/>
            </p:nvSpPr>
            <p:spPr>
              <a:xfrm>
                <a:off x="8033910" y="3528357"/>
                <a:ext cx="28755" cy="167645"/>
              </a:xfrm>
              <a:custGeom>
                <a:avLst/>
                <a:gdLst/>
                <a:ahLst/>
                <a:cxnLst/>
                <a:rect l="l" t="t" r="r" b="b"/>
                <a:pathLst>
                  <a:path w="106" h="618" extrusionOk="0">
                    <a:moveTo>
                      <a:pt x="88" y="618"/>
                    </a:moveTo>
                    <a:cubicBezTo>
                      <a:pt x="80" y="618"/>
                      <a:pt x="72" y="611"/>
                      <a:pt x="71" y="602"/>
                    </a:cubicBezTo>
                    <a:lnTo>
                      <a:pt x="0" y="21"/>
                    </a:lnTo>
                    <a:cubicBezTo>
                      <a:pt x="-1" y="11"/>
                      <a:pt x="6" y="2"/>
                      <a:pt x="16" y="1"/>
                    </a:cubicBezTo>
                    <a:cubicBezTo>
                      <a:pt x="25" y="0"/>
                      <a:pt x="34" y="7"/>
                      <a:pt x="35" y="17"/>
                    </a:cubicBezTo>
                    <a:lnTo>
                      <a:pt x="106" y="598"/>
                    </a:lnTo>
                    <a:cubicBezTo>
                      <a:pt x="107" y="608"/>
                      <a:pt x="100" y="617"/>
                      <a:pt x="91" y="618"/>
                    </a:cubicBezTo>
                    <a:cubicBezTo>
                      <a:pt x="90" y="618"/>
                      <a:pt x="89" y="618"/>
                      <a:pt x="88" y="6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6" name="Google Shape;666;p19"/>
              <p:cNvSpPr/>
              <p:nvPr/>
            </p:nvSpPr>
            <p:spPr>
              <a:xfrm>
                <a:off x="7940051" y="3537309"/>
                <a:ext cx="227867" cy="80025"/>
              </a:xfrm>
              <a:custGeom>
                <a:avLst/>
                <a:gdLst/>
                <a:ahLst/>
                <a:cxnLst/>
                <a:rect l="l" t="t" r="r" b="b"/>
                <a:pathLst>
                  <a:path w="840" h="295" extrusionOk="0">
                    <a:moveTo>
                      <a:pt x="475" y="295"/>
                    </a:moveTo>
                    <a:cubicBezTo>
                      <a:pt x="475" y="295"/>
                      <a:pt x="474" y="295"/>
                      <a:pt x="473" y="295"/>
                    </a:cubicBezTo>
                    <a:lnTo>
                      <a:pt x="16" y="242"/>
                    </a:lnTo>
                    <a:cubicBezTo>
                      <a:pt x="6" y="240"/>
                      <a:pt x="-1" y="232"/>
                      <a:pt x="0" y="222"/>
                    </a:cubicBezTo>
                    <a:cubicBezTo>
                      <a:pt x="1" y="212"/>
                      <a:pt x="10" y="205"/>
                      <a:pt x="20" y="206"/>
                    </a:cubicBezTo>
                    <a:lnTo>
                      <a:pt x="470" y="259"/>
                    </a:lnTo>
                    <a:lnTo>
                      <a:pt x="812" y="4"/>
                    </a:lnTo>
                    <a:cubicBezTo>
                      <a:pt x="820" y="-2"/>
                      <a:pt x="831" y="-1"/>
                      <a:pt x="837" y="7"/>
                    </a:cubicBezTo>
                    <a:cubicBezTo>
                      <a:pt x="843" y="15"/>
                      <a:pt x="841" y="26"/>
                      <a:pt x="833" y="32"/>
                    </a:cubicBezTo>
                    <a:lnTo>
                      <a:pt x="486" y="291"/>
                    </a:lnTo>
                    <a:cubicBezTo>
                      <a:pt x="483" y="293"/>
                      <a:pt x="479" y="295"/>
                      <a:pt x="475" y="2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7" name="Google Shape;667;p19"/>
              <p:cNvSpPr/>
              <p:nvPr/>
            </p:nvSpPr>
            <p:spPr>
              <a:xfrm>
                <a:off x="8064292" y="3607297"/>
                <a:ext cx="20074" cy="162491"/>
              </a:xfrm>
              <a:custGeom>
                <a:avLst/>
                <a:gdLst/>
                <a:ahLst/>
                <a:cxnLst/>
                <a:rect l="l" t="t" r="r" b="b"/>
                <a:pathLst>
                  <a:path w="74" h="599" extrusionOk="0">
                    <a:moveTo>
                      <a:pt x="57" y="599"/>
                    </a:moveTo>
                    <a:cubicBezTo>
                      <a:pt x="47" y="599"/>
                      <a:pt x="40" y="592"/>
                      <a:pt x="39" y="582"/>
                    </a:cubicBezTo>
                    <a:lnTo>
                      <a:pt x="0" y="20"/>
                    </a:lnTo>
                    <a:cubicBezTo>
                      <a:pt x="-1" y="11"/>
                      <a:pt x="6" y="2"/>
                      <a:pt x="16" y="1"/>
                    </a:cubicBezTo>
                    <a:cubicBezTo>
                      <a:pt x="25" y="0"/>
                      <a:pt x="34" y="8"/>
                      <a:pt x="35" y="18"/>
                    </a:cubicBezTo>
                    <a:lnTo>
                      <a:pt x="74" y="580"/>
                    </a:lnTo>
                    <a:cubicBezTo>
                      <a:pt x="75" y="589"/>
                      <a:pt x="68" y="598"/>
                      <a:pt x="58" y="599"/>
                    </a:cubicBezTo>
                    <a:cubicBezTo>
                      <a:pt x="57" y="599"/>
                      <a:pt x="57" y="599"/>
                      <a:pt x="57" y="59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68" name="Google Shape;668;p19"/>
            <p:cNvGrpSpPr/>
            <p:nvPr/>
          </p:nvGrpSpPr>
          <p:grpSpPr>
            <a:xfrm rot="1836543">
              <a:off x="229333" y="4162489"/>
              <a:ext cx="255005" cy="169009"/>
              <a:chOff x="5470955" y="1758048"/>
              <a:chExt cx="254994" cy="169001"/>
            </a:xfrm>
          </p:grpSpPr>
          <p:sp>
            <p:nvSpPr>
              <p:cNvPr id="669" name="Google Shape;669;p19"/>
              <p:cNvSpPr/>
              <p:nvPr/>
            </p:nvSpPr>
            <p:spPr>
              <a:xfrm>
                <a:off x="5470955" y="1863301"/>
                <a:ext cx="63748" cy="60764"/>
              </a:xfrm>
              <a:custGeom>
                <a:avLst/>
                <a:gdLst/>
                <a:ahLst/>
                <a:cxnLst/>
                <a:rect l="l" t="t" r="r" b="b"/>
                <a:pathLst>
                  <a:path w="235" h="224" extrusionOk="0">
                    <a:moveTo>
                      <a:pt x="217" y="224"/>
                    </a:moveTo>
                    <a:cubicBezTo>
                      <a:pt x="213" y="224"/>
                      <a:pt x="208" y="222"/>
                      <a:pt x="205" y="219"/>
                    </a:cubicBezTo>
                    <a:lnTo>
                      <a:pt x="6" y="30"/>
                    </a:lnTo>
                    <a:cubicBezTo>
                      <a:pt x="-2" y="23"/>
                      <a:pt x="-2" y="12"/>
                      <a:pt x="5" y="5"/>
                    </a:cubicBezTo>
                    <a:cubicBezTo>
                      <a:pt x="12" y="-2"/>
                      <a:pt x="23" y="-2"/>
                      <a:pt x="30" y="5"/>
                    </a:cubicBezTo>
                    <a:lnTo>
                      <a:pt x="229" y="193"/>
                    </a:lnTo>
                    <a:cubicBezTo>
                      <a:pt x="236" y="200"/>
                      <a:pt x="236" y="211"/>
                      <a:pt x="230" y="218"/>
                    </a:cubicBezTo>
                    <a:cubicBezTo>
                      <a:pt x="226" y="222"/>
                      <a:pt x="222" y="224"/>
                      <a:pt x="217" y="224"/>
                    </a:cubicBezTo>
                    <a:close/>
                  </a:path>
                </a:pathLst>
              </a:custGeom>
              <a:solidFill>
                <a:schemeClr val="dk1"/>
              </a:solidFill>
              <a:ln>
                <a:noFill/>
              </a:ln>
            </p:spPr>
            <p:txBody>
              <a:bodyPr spcFirstLastPara="1" wrap="square" lIns="90000" tIns="35625" rIns="90000" bIns="35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0" name="Google Shape;670;p19"/>
              <p:cNvSpPr/>
              <p:nvPr/>
            </p:nvSpPr>
            <p:spPr>
              <a:xfrm>
                <a:off x="5658402" y="1792771"/>
                <a:ext cx="42318" cy="38792"/>
              </a:xfrm>
              <a:custGeom>
                <a:avLst/>
                <a:gdLst/>
                <a:ahLst/>
                <a:cxnLst/>
                <a:rect l="l" t="t" r="r" b="b"/>
                <a:pathLst>
                  <a:path w="156" h="143" extrusionOk="0">
                    <a:moveTo>
                      <a:pt x="138" y="143"/>
                    </a:moveTo>
                    <a:cubicBezTo>
                      <a:pt x="134" y="143"/>
                      <a:pt x="130" y="141"/>
                      <a:pt x="127" y="138"/>
                    </a:cubicBezTo>
                    <a:lnTo>
                      <a:pt x="5" y="31"/>
                    </a:lnTo>
                    <a:cubicBezTo>
                      <a:pt x="-2" y="24"/>
                      <a:pt x="-3" y="13"/>
                      <a:pt x="4" y="6"/>
                    </a:cubicBezTo>
                    <a:cubicBezTo>
                      <a:pt x="10" y="-1"/>
                      <a:pt x="21" y="-2"/>
                      <a:pt x="29" y="4"/>
                    </a:cubicBezTo>
                    <a:lnTo>
                      <a:pt x="150" y="112"/>
                    </a:lnTo>
                    <a:cubicBezTo>
                      <a:pt x="157" y="118"/>
                      <a:pt x="158" y="129"/>
                      <a:pt x="151" y="137"/>
                    </a:cubicBezTo>
                    <a:cubicBezTo>
                      <a:pt x="148" y="141"/>
                      <a:pt x="143" y="143"/>
                      <a:pt x="138" y="143"/>
                    </a:cubicBezTo>
                    <a:close/>
                  </a:path>
                </a:pathLst>
              </a:custGeom>
              <a:solidFill>
                <a:schemeClr val="dk1"/>
              </a:solidFill>
              <a:ln>
                <a:noFill/>
              </a:ln>
            </p:spPr>
            <p:txBody>
              <a:bodyPr spcFirstLastPara="1" wrap="square" lIns="90000" tIns="6475" rIns="90000" bIns="6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671" name="Google Shape;671;p19"/>
              <p:cNvGrpSpPr/>
              <p:nvPr/>
            </p:nvGrpSpPr>
            <p:grpSpPr>
              <a:xfrm>
                <a:off x="5479907" y="1758048"/>
                <a:ext cx="246042" cy="169001"/>
                <a:chOff x="5479907" y="1758048"/>
                <a:chExt cx="246042" cy="169001"/>
              </a:xfrm>
            </p:grpSpPr>
            <p:sp>
              <p:nvSpPr>
                <p:cNvPr id="672" name="Google Shape;672;p19"/>
                <p:cNvSpPr/>
                <p:nvPr/>
              </p:nvSpPr>
              <p:spPr>
                <a:xfrm>
                  <a:off x="5479907" y="1850009"/>
                  <a:ext cx="54797" cy="77041"/>
                </a:xfrm>
                <a:custGeom>
                  <a:avLst/>
                  <a:gdLst/>
                  <a:ahLst/>
                  <a:cxnLst/>
                  <a:rect l="l" t="t" r="r" b="b"/>
                  <a:pathLst>
                    <a:path w="202" h="284" extrusionOk="0">
                      <a:moveTo>
                        <a:pt x="17" y="284"/>
                      </a:moveTo>
                      <a:cubicBezTo>
                        <a:pt x="14" y="284"/>
                        <a:pt x="10" y="283"/>
                        <a:pt x="7" y="281"/>
                      </a:cubicBezTo>
                      <a:cubicBezTo>
                        <a:pt x="-1" y="276"/>
                        <a:pt x="-3" y="265"/>
                        <a:pt x="2" y="257"/>
                      </a:cubicBezTo>
                      <a:lnTo>
                        <a:pt x="169" y="7"/>
                      </a:lnTo>
                      <a:cubicBezTo>
                        <a:pt x="175" y="-1"/>
                        <a:pt x="186" y="-3"/>
                        <a:pt x="194" y="2"/>
                      </a:cubicBezTo>
                      <a:cubicBezTo>
                        <a:pt x="202" y="8"/>
                        <a:pt x="204" y="19"/>
                        <a:pt x="199" y="27"/>
                      </a:cubicBezTo>
                      <a:lnTo>
                        <a:pt x="32" y="276"/>
                      </a:lnTo>
                      <a:cubicBezTo>
                        <a:pt x="28" y="281"/>
                        <a:pt x="23" y="284"/>
                        <a:pt x="17" y="28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3" name="Google Shape;673;p19"/>
                <p:cNvSpPr/>
                <p:nvPr/>
              </p:nvSpPr>
              <p:spPr>
                <a:xfrm>
                  <a:off x="5578106" y="1849195"/>
                  <a:ext cx="63748" cy="29568"/>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4" name="Google Shape;674;p19"/>
                <p:cNvSpPr/>
                <p:nvPr/>
              </p:nvSpPr>
              <p:spPr>
                <a:xfrm>
                  <a:off x="5674678" y="1758048"/>
                  <a:ext cx="51270" cy="152182"/>
                </a:xfrm>
                <a:custGeom>
                  <a:avLst/>
                  <a:gdLst/>
                  <a:ahLst/>
                  <a:cxnLst/>
                  <a:rect l="l" t="t" r="r" b="b"/>
                  <a:pathLst>
                    <a:path w="189" h="561" extrusionOk="0">
                      <a:moveTo>
                        <a:pt x="18" y="561"/>
                      </a:moveTo>
                      <a:cubicBezTo>
                        <a:pt x="16" y="561"/>
                        <a:pt x="14" y="561"/>
                        <a:pt x="13" y="561"/>
                      </a:cubicBezTo>
                      <a:cubicBezTo>
                        <a:pt x="3" y="558"/>
                        <a:pt x="-2" y="548"/>
                        <a:pt x="1" y="539"/>
                      </a:cubicBezTo>
                      <a:lnTo>
                        <a:pt x="154" y="12"/>
                      </a:lnTo>
                      <a:cubicBezTo>
                        <a:pt x="157" y="2"/>
                        <a:pt x="167" y="-3"/>
                        <a:pt x="176" y="0"/>
                      </a:cubicBezTo>
                      <a:cubicBezTo>
                        <a:pt x="185" y="2"/>
                        <a:pt x="191" y="12"/>
                        <a:pt x="188" y="22"/>
                      </a:cubicBezTo>
                      <a:lnTo>
                        <a:pt x="35" y="549"/>
                      </a:lnTo>
                      <a:cubicBezTo>
                        <a:pt x="32" y="556"/>
                        <a:pt x="25" y="561"/>
                        <a:pt x="18" y="5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
        <p:nvSpPr>
          <p:cNvPr id="675" name="Google Shape;675;p19"/>
          <p:cNvSpPr/>
          <p:nvPr/>
        </p:nvSpPr>
        <p:spPr>
          <a:xfrm>
            <a:off x="-37675" y="4667425"/>
            <a:ext cx="9219362" cy="0"/>
          </a:xfrm>
          <a:custGeom>
            <a:avLst/>
            <a:gdLst/>
            <a:ahLst/>
            <a:cxnLst/>
            <a:rect l="l" t="t" r="r" b="b"/>
            <a:pathLst>
              <a:path w="14274" h="120000" extrusionOk="0">
                <a:moveTo>
                  <a:pt x="0" y="0"/>
                </a:moveTo>
                <a:lnTo>
                  <a:pt x="1427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734"/>
        <p:cNvGrpSpPr/>
        <p:nvPr/>
      </p:nvGrpSpPr>
      <p:grpSpPr>
        <a:xfrm>
          <a:off x="0" y="0"/>
          <a:ext cx="0" cy="0"/>
          <a:chOff x="0" y="0"/>
          <a:chExt cx="0" cy="0"/>
        </a:xfrm>
      </p:grpSpPr>
      <p:sp>
        <p:nvSpPr>
          <p:cNvPr id="735" name="Google Shape;735;p21"/>
          <p:cNvSpPr txBox="1">
            <a:spLocks noGrp="1"/>
          </p:cNvSpPr>
          <p:nvPr>
            <p:ph type="title"/>
          </p:nvPr>
        </p:nvSpPr>
        <p:spPr>
          <a:xfrm>
            <a:off x="1320075" y="445025"/>
            <a:ext cx="6504000" cy="122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36" name="Google Shape;736;p21"/>
          <p:cNvSpPr txBox="1">
            <a:spLocks noGrp="1"/>
          </p:cNvSpPr>
          <p:nvPr>
            <p:ph type="subTitle" idx="1"/>
          </p:nvPr>
        </p:nvSpPr>
        <p:spPr>
          <a:xfrm>
            <a:off x="4832075" y="1944125"/>
            <a:ext cx="3254100" cy="1636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7" name="Google Shape;737;p21"/>
          <p:cNvSpPr txBox="1">
            <a:spLocks noGrp="1"/>
          </p:cNvSpPr>
          <p:nvPr>
            <p:ph type="subTitle" idx="2"/>
          </p:nvPr>
        </p:nvSpPr>
        <p:spPr>
          <a:xfrm>
            <a:off x="1057900" y="1944125"/>
            <a:ext cx="3254100" cy="1636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8" name="Google Shape;738;p21"/>
          <p:cNvSpPr/>
          <p:nvPr/>
        </p:nvSpPr>
        <p:spPr>
          <a:xfrm>
            <a:off x="-37675" y="4667425"/>
            <a:ext cx="9219362" cy="0"/>
          </a:xfrm>
          <a:custGeom>
            <a:avLst/>
            <a:gdLst/>
            <a:ahLst/>
            <a:cxnLst/>
            <a:rect l="l" t="t" r="r" b="b"/>
            <a:pathLst>
              <a:path w="14274" h="120000" extrusionOk="0">
                <a:moveTo>
                  <a:pt x="0" y="0"/>
                </a:moveTo>
                <a:lnTo>
                  <a:pt x="1427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39" name="Google Shape;739;p21"/>
          <p:cNvGrpSpPr/>
          <p:nvPr/>
        </p:nvGrpSpPr>
        <p:grpSpPr>
          <a:xfrm>
            <a:off x="383069" y="89850"/>
            <a:ext cx="8649786" cy="4577606"/>
            <a:chOff x="383069" y="89850"/>
            <a:chExt cx="8649786" cy="4577606"/>
          </a:xfrm>
        </p:grpSpPr>
        <p:grpSp>
          <p:nvGrpSpPr>
            <p:cNvPr id="740" name="Google Shape;740;p21"/>
            <p:cNvGrpSpPr/>
            <p:nvPr/>
          </p:nvGrpSpPr>
          <p:grpSpPr>
            <a:xfrm>
              <a:off x="8288886" y="3249250"/>
              <a:ext cx="743969" cy="1418206"/>
              <a:chOff x="4721437" y="3735065"/>
              <a:chExt cx="489099" cy="932355"/>
            </a:xfrm>
          </p:grpSpPr>
          <p:sp>
            <p:nvSpPr>
              <p:cNvPr id="741" name="Google Shape;741;p21"/>
              <p:cNvSpPr/>
              <p:nvPr/>
            </p:nvSpPr>
            <p:spPr>
              <a:xfrm>
                <a:off x="4846492" y="4370108"/>
                <a:ext cx="325524" cy="297312"/>
              </a:xfrm>
              <a:custGeom>
                <a:avLst/>
                <a:gdLst/>
                <a:ahLst/>
                <a:cxnLst/>
                <a:rect l="l" t="t" r="r" b="b"/>
                <a:pathLst>
                  <a:path w="1200" h="1096" extrusionOk="0">
                    <a:moveTo>
                      <a:pt x="1200" y="0"/>
                    </a:moveTo>
                    <a:lnTo>
                      <a:pt x="0" y="0"/>
                    </a:lnTo>
                    <a:lnTo>
                      <a:pt x="126" y="1096"/>
                    </a:lnTo>
                    <a:lnTo>
                      <a:pt x="1074" y="1096"/>
                    </a:lnTo>
                    <a:lnTo>
                      <a:pt x="1200" y="0"/>
                    </a:lnTo>
                    <a:close/>
                  </a:path>
                </a:pathLst>
              </a:custGeom>
              <a:solidFill>
                <a:srgbClr val="192D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2" name="Google Shape;742;p21"/>
              <p:cNvSpPr/>
              <p:nvPr/>
            </p:nvSpPr>
            <p:spPr>
              <a:xfrm>
                <a:off x="4846492" y="4370108"/>
                <a:ext cx="325524" cy="297312"/>
              </a:xfrm>
              <a:custGeom>
                <a:avLst/>
                <a:gdLst/>
                <a:ahLst/>
                <a:cxnLst/>
                <a:rect l="l" t="t" r="r" b="b"/>
                <a:pathLst>
                  <a:path w="1200" h="1096" extrusionOk="0">
                    <a:moveTo>
                      <a:pt x="1200" y="0"/>
                    </a:moveTo>
                    <a:lnTo>
                      <a:pt x="0" y="0"/>
                    </a:lnTo>
                    <a:lnTo>
                      <a:pt x="126" y="1096"/>
                    </a:lnTo>
                    <a:lnTo>
                      <a:pt x="1074" y="1096"/>
                    </a:lnTo>
                    <a:lnTo>
                      <a:pt x="1200" y="0"/>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3" name="Google Shape;743;p21"/>
              <p:cNvSpPr/>
              <p:nvPr/>
            </p:nvSpPr>
            <p:spPr>
              <a:xfrm>
                <a:off x="5062423" y="4162858"/>
                <a:ext cx="148113" cy="127768"/>
              </a:xfrm>
              <a:custGeom>
                <a:avLst/>
                <a:gdLst/>
                <a:ahLst/>
                <a:cxnLst/>
                <a:rect l="l" t="t" r="r" b="b"/>
                <a:pathLst>
                  <a:path w="546" h="471" extrusionOk="0">
                    <a:moveTo>
                      <a:pt x="546" y="0"/>
                    </a:moveTo>
                    <a:cubicBezTo>
                      <a:pt x="546" y="0"/>
                      <a:pt x="22" y="42"/>
                      <a:pt x="0" y="428"/>
                    </a:cubicBezTo>
                    <a:cubicBezTo>
                      <a:pt x="0" y="428"/>
                      <a:pt x="531" y="672"/>
                      <a:pt x="546"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4" name="Google Shape;744;p21"/>
              <p:cNvSpPr/>
              <p:nvPr/>
            </p:nvSpPr>
            <p:spPr>
              <a:xfrm>
                <a:off x="5062423" y="4162858"/>
                <a:ext cx="148113" cy="127768"/>
              </a:xfrm>
              <a:custGeom>
                <a:avLst/>
                <a:gdLst/>
                <a:ahLst/>
                <a:cxnLst/>
                <a:rect l="l" t="t" r="r" b="b"/>
                <a:pathLst>
                  <a:path w="546" h="471" extrusionOk="0">
                    <a:moveTo>
                      <a:pt x="546" y="0"/>
                    </a:moveTo>
                    <a:cubicBezTo>
                      <a:pt x="546" y="0"/>
                      <a:pt x="22" y="42"/>
                      <a:pt x="0" y="428"/>
                    </a:cubicBezTo>
                    <a:cubicBezTo>
                      <a:pt x="0" y="428"/>
                      <a:pt x="531" y="672"/>
                      <a:pt x="546" y="0"/>
                    </a:cubicBezTo>
                    <a:close/>
                  </a:path>
                </a:pathLst>
              </a:custGeom>
              <a:solidFill>
                <a:schemeClr val="lt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5" name="Google Shape;745;p21"/>
              <p:cNvSpPr/>
              <p:nvPr/>
            </p:nvSpPr>
            <p:spPr>
              <a:xfrm>
                <a:off x="4721437" y="4120811"/>
                <a:ext cx="207793" cy="92774"/>
              </a:xfrm>
              <a:custGeom>
                <a:avLst/>
                <a:gdLst/>
                <a:ahLst/>
                <a:cxnLst/>
                <a:rect l="l" t="t" r="r" b="b"/>
                <a:pathLst>
                  <a:path w="766" h="342" extrusionOk="0">
                    <a:moveTo>
                      <a:pt x="766" y="251"/>
                    </a:moveTo>
                    <a:cubicBezTo>
                      <a:pt x="766" y="251"/>
                      <a:pt x="473" y="-145"/>
                      <a:pt x="0" y="58"/>
                    </a:cubicBezTo>
                    <a:cubicBezTo>
                      <a:pt x="0" y="58"/>
                      <a:pt x="289" y="537"/>
                      <a:pt x="766" y="251"/>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6" name="Google Shape;746;p21"/>
              <p:cNvSpPr/>
              <p:nvPr/>
            </p:nvSpPr>
            <p:spPr>
              <a:xfrm>
                <a:off x="4721437" y="4120811"/>
                <a:ext cx="207793" cy="92774"/>
              </a:xfrm>
              <a:custGeom>
                <a:avLst/>
                <a:gdLst/>
                <a:ahLst/>
                <a:cxnLst/>
                <a:rect l="l" t="t" r="r" b="b"/>
                <a:pathLst>
                  <a:path w="766" h="342" extrusionOk="0">
                    <a:moveTo>
                      <a:pt x="766" y="251"/>
                    </a:moveTo>
                    <a:cubicBezTo>
                      <a:pt x="766" y="251"/>
                      <a:pt x="473" y="-145"/>
                      <a:pt x="0" y="58"/>
                    </a:cubicBezTo>
                    <a:cubicBezTo>
                      <a:pt x="0" y="58"/>
                      <a:pt x="289" y="537"/>
                      <a:pt x="766" y="251"/>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7" name="Google Shape;747;p21"/>
              <p:cNvSpPr/>
              <p:nvPr/>
            </p:nvSpPr>
            <p:spPr>
              <a:xfrm>
                <a:off x="4731745" y="3850083"/>
                <a:ext cx="165746" cy="159507"/>
              </a:xfrm>
              <a:custGeom>
                <a:avLst/>
                <a:gdLst/>
                <a:ahLst/>
                <a:cxnLst/>
                <a:rect l="l" t="t" r="r" b="b"/>
                <a:pathLst>
                  <a:path w="611" h="588" extrusionOk="0">
                    <a:moveTo>
                      <a:pt x="3" y="0"/>
                    </a:moveTo>
                    <a:cubicBezTo>
                      <a:pt x="3" y="0"/>
                      <a:pt x="-82" y="761"/>
                      <a:pt x="611" y="551"/>
                    </a:cubicBezTo>
                    <a:cubicBezTo>
                      <a:pt x="611" y="551"/>
                      <a:pt x="391" y="-8"/>
                      <a:pt x="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8" name="Google Shape;748;p21"/>
              <p:cNvSpPr/>
              <p:nvPr/>
            </p:nvSpPr>
            <p:spPr>
              <a:xfrm>
                <a:off x="4731745" y="3850083"/>
                <a:ext cx="165746" cy="159507"/>
              </a:xfrm>
              <a:custGeom>
                <a:avLst/>
                <a:gdLst/>
                <a:ahLst/>
                <a:cxnLst/>
                <a:rect l="l" t="t" r="r" b="b"/>
                <a:pathLst>
                  <a:path w="611" h="588" extrusionOk="0">
                    <a:moveTo>
                      <a:pt x="3" y="0"/>
                    </a:moveTo>
                    <a:cubicBezTo>
                      <a:pt x="3" y="0"/>
                      <a:pt x="-82" y="761"/>
                      <a:pt x="611" y="551"/>
                    </a:cubicBezTo>
                    <a:cubicBezTo>
                      <a:pt x="611" y="551"/>
                      <a:pt x="391" y="-8"/>
                      <a:pt x="3" y="0"/>
                    </a:cubicBezTo>
                    <a:close/>
                  </a:path>
                </a:pathLst>
              </a:custGeom>
              <a:solidFill>
                <a:schemeClr val="accent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9" name="Google Shape;749;p21"/>
              <p:cNvSpPr/>
              <p:nvPr/>
            </p:nvSpPr>
            <p:spPr>
              <a:xfrm>
                <a:off x="4883656" y="3735065"/>
                <a:ext cx="100912" cy="201825"/>
              </a:xfrm>
              <a:custGeom>
                <a:avLst/>
                <a:gdLst/>
                <a:ahLst/>
                <a:cxnLst/>
                <a:rect l="l" t="t" r="r" b="b"/>
                <a:pathLst>
                  <a:path w="372" h="744" extrusionOk="0">
                    <a:moveTo>
                      <a:pt x="293" y="0"/>
                    </a:moveTo>
                    <a:cubicBezTo>
                      <a:pt x="293" y="0"/>
                      <a:pt x="-255" y="295"/>
                      <a:pt x="148" y="744"/>
                    </a:cubicBezTo>
                    <a:cubicBezTo>
                      <a:pt x="148" y="744"/>
                      <a:pt x="533" y="423"/>
                      <a:pt x="29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0" name="Google Shape;750;p21"/>
              <p:cNvSpPr/>
              <p:nvPr/>
            </p:nvSpPr>
            <p:spPr>
              <a:xfrm>
                <a:off x="4883656" y="3735065"/>
                <a:ext cx="100912" cy="201825"/>
              </a:xfrm>
              <a:custGeom>
                <a:avLst/>
                <a:gdLst/>
                <a:ahLst/>
                <a:cxnLst/>
                <a:rect l="l" t="t" r="r" b="b"/>
                <a:pathLst>
                  <a:path w="372" h="744" extrusionOk="0">
                    <a:moveTo>
                      <a:pt x="293" y="0"/>
                    </a:moveTo>
                    <a:cubicBezTo>
                      <a:pt x="293" y="0"/>
                      <a:pt x="-255" y="295"/>
                      <a:pt x="148" y="744"/>
                    </a:cubicBezTo>
                    <a:cubicBezTo>
                      <a:pt x="148" y="744"/>
                      <a:pt x="533" y="423"/>
                      <a:pt x="293" y="0"/>
                    </a:cubicBezTo>
                    <a:close/>
                  </a:path>
                </a:pathLst>
              </a:custGeom>
              <a:solidFill>
                <a:schemeClr val="accent3"/>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1" name="Google Shape;751;p21"/>
              <p:cNvSpPr/>
              <p:nvPr/>
            </p:nvSpPr>
            <p:spPr>
              <a:xfrm>
                <a:off x="4984568" y="3918986"/>
                <a:ext cx="161677" cy="134007"/>
              </a:xfrm>
              <a:custGeom>
                <a:avLst/>
                <a:gdLst/>
                <a:ahLst/>
                <a:cxnLst/>
                <a:rect l="l" t="t" r="r" b="b"/>
                <a:pathLst>
                  <a:path w="596" h="494" extrusionOk="0">
                    <a:moveTo>
                      <a:pt x="596" y="2"/>
                    </a:moveTo>
                    <a:cubicBezTo>
                      <a:pt x="596" y="2"/>
                      <a:pt x="0" y="-58"/>
                      <a:pt x="0" y="494"/>
                    </a:cubicBezTo>
                    <a:cubicBezTo>
                      <a:pt x="0" y="494"/>
                      <a:pt x="596" y="517"/>
                      <a:pt x="596" y="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2" name="Google Shape;752;p21"/>
              <p:cNvSpPr/>
              <p:nvPr/>
            </p:nvSpPr>
            <p:spPr>
              <a:xfrm>
                <a:off x="4984568" y="3918986"/>
                <a:ext cx="161677" cy="134007"/>
              </a:xfrm>
              <a:custGeom>
                <a:avLst/>
                <a:gdLst/>
                <a:ahLst/>
                <a:cxnLst/>
                <a:rect l="l" t="t" r="r" b="b"/>
                <a:pathLst>
                  <a:path w="596" h="494" extrusionOk="0">
                    <a:moveTo>
                      <a:pt x="596" y="2"/>
                    </a:moveTo>
                    <a:cubicBezTo>
                      <a:pt x="596" y="2"/>
                      <a:pt x="0" y="-58"/>
                      <a:pt x="0" y="494"/>
                    </a:cubicBezTo>
                    <a:cubicBezTo>
                      <a:pt x="0" y="494"/>
                      <a:pt x="596" y="517"/>
                      <a:pt x="596" y="2"/>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3" name="Google Shape;753;p21"/>
              <p:cNvSpPr/>
              <p:nvPr/>
            </p:nvSpPr>
            <p:spPr>
              <a:xfrm>
                <a:off x="4832386" y="4363598"/>
                <a:ext cx="353465" cy="41776"/>
              </a:xfrm>
              <a:custGeom>
                <a:avLst/>
                <a:gdLst/>
                <a:ahLst/>
                <a:cxnLst/>
                <a:rect l="l" t="t" r="r" b="b"/>
                <a:pathLst>
                  <a:path w="1303" h="154" extrusionOk="0">
                    <a:moveTo>
                      <a:pt x="0" y="154"/>
                    </a:moveTo>
                    <a:lnTo>
                      <a:pt x="1303" y="154"/>
                    </a:lnTo>
                    <a:lnTo>
                      <a:pt x="1303" y="0"/>
                    </a:lnTo>
                    <a:lnTo>
                      <a:pt x="0" y="0"/>
                    </a:lnTo>
                    <a:lnTo>
                      <a:pt x="0" y="154"/>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7550" rIns="92875" bIns="7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4" name="Google Shape;754;p21"/>
              <p:cNvSpPr/>
              <p:nvPr/>
            </p:nvSpPr>
            <p:spPr>
              <a:xfrm>
                <a:off x="4918459" y="3800500"/>
                <a:ext cx="112025" cy="635000"/>
              </a:xfrm>
              <a:custGeom>
                <a:avLst/>
                <a:gdLst/>
                <a:ahLst/>
                <a:cxnLst/>
                <a:rect l="l" t="t" r="r" b="b"/>
                <a:pathLst>
                  <a:path w="4481" h="25400" extrusionOk="0">
                    <a:moveTo>
                      <a:pt x="899" y="0"/>
                    </a:moveTo>
                    <a:cubicBezTo>
                      <a:pt x="750" y="692"/>
                      <a:pt x="30" y="2578"/>
                      <a:pt x="3" y="4152"/>
                    </a:cubicBezTo>
                    <a:cubicBezTo>
                      <a:pt x="-24" y="5726"/>
                      <a:pt x="153" y="7517"/>
                      <a:pt x="736" y="9444"/>
                    </a:cubicBezTo>
                    <a:cubicBezTo>
                      <a:pt x="1320" y="11371"/>
                      <a:pt x="2880" y="13704"/>
                      <a:pt x="3504" y="15712"/>
                    </a:cubicBezTo>
                    <a:cubicBezTo>
                      <a:pt x="4128" y="17720"/>
                      <a:pt x="4467" y="19877"/>
                      <a:pt x="4481" y="21492"/>
                    </a:cubicBezTo>
                    <a:cubicBezTo>
                      <a:pt x="4495" y="23107"/>
                      <a:pt x="3735" y="24749"/>
                      <a:pt x="3586" y="25400"/>
                    </a:cubicBezTo>
                  </a:path>
                </a:pathLst>
              </a:custGeom>
              <a:noFill/>
              <a:ln w="9525" cap="rnd" cmpd="sng">
                <a:solidFill>
                  <a:schemeClr val="dk1"/>
                </a:solidFill>
                <a:prstDash val="solid"/>
                <a:round/>
                <a:headEnd type="none" w="med" len="med"/>
                <a:tailEnd type="none" w="med" len="med"/>
              </a:ln>
            </p:spPr>
          </p:sp>
          <p:sp>
            <p:nvSpPr>
              <p:cNvPr id="755" name="Google Shape;755;p21"/>
              <p:cNvSpPr/>
              <p:nvPr/>
            </p:nvSpPr>
            <p:spPr>
              <a:xfrm>
                <a:off x="4772000" y="3898200"/>
                <a:ext cx="158750" cy="118050"/>
              </a:xfrm>
              <a:custGeom>
                <a:avLst/>
                <a:gdLst/>
                <a:ahLst/>
                <a:cxnLst/>
                <a:rect l="l" t="t" r="r" b="b"/>
                <a:pathLst>
                  <a:path w="6350" h="4722" extrusionOk="0">
                    <a:moveTo>
                      <a:pt x="6350" y="4722"/>
                    </a:moveTo>
                    <a:cubicBezTo>
                      <a:pt x="5739" y="4437"/>
                      <a:pt x="3744" y="3799"/>
                      <a:pt x="2686" y="3012"/>
                    </a:cubicBezTo>
                    <a:cubicBezTo>
                      <a:pt x="1628" y="2225"/>
                      <a:pt x="448" y="502"/>
                      <a:pt x="0" y="0"/>
                    </a:cubicBezTo>
                  </a:path>
                </a:pathLst>
              </a:custGeom>
              <a:noFill/>
              <a:ln w="9525" cap="rnd" cmpd="sng">
                <a:solidFill>
                  <a:schemeClr val="dk1"/>
                </a:solidFill>
                <a:prstDash val="solid"/>
                <a:round/>
                <a:headEnd type="none" w="med" len="med"/>
                <a:tailEnd type="none" w="med" len="med"/>
              </a:ln>
            </p:spPr>
          </p:sp>
          <p:sp>
            <p:nvSpPr>
              <p:cNvPr id="756" name="Google Shape;756;p21"/>
              <p:cNvSpPr/>
              <p:nvPr/>
            </p:nvSpPr>
            <p:spPr>
              <a:xfrm>
                <a:off x="4957200" y="3975525"/>
                <a:ext cx="111950" cy="103800"/>
              </a:xfrm>
              <a:custGeom>
                <a:avLst/>
                <a:gdLst/>
                <a:ahLst/>
                <a:cxnLst/>
                <a:rect l="l" t="t" r="r" b="b"/>
                <a:pathLst>
                  <a:path w="4478" h="4152" extrusionOk="0">
                    <a:moveTo>
                      <a:pt x="0" y="4152"/>
                    </a:moveTo>
                    <a:cubicBezTo>
                      <a:pt x="746" y="3460"/>
                      <a:pt x="3732" y="692"/>
                      <a:pt x="4478" y="0"/>
                    </a:cubicBezTo>
                  </a:path>
                </a:pathLst>
              </a:custGeom>
              <a:noFill/>
              <a:ln w="9525" cap="rnd" cmpd="sng">
                <a:solidFill>
                  <a:schemeClr val="dk1"/>
                </a:solidFill>
                <a:prstDash val="solid"/>
                <a:round/>
                <a:headEnd type="none" w="med" len="med"/>
                <a:tailEnd type="none" w="med" len="med"/>
              </a:ln>
            </p:spPr>
          </p:sp>
          <p:sp>
            <p:nvSpPr>
              <p:cNvPr id="757" name="Google Shape;757;p21"/>
              <p:cNvSpPr/>
              <p:nvPr/>
            </p:nvSpPr>
            <p:spPr>
              <a:xfrm>
                <a:off x="5030475" y="4189250"/>
                <a:ext cx="144500" cy="120075"/>
              </a:xfrm>
              <a:custGeom>
                <a:avLst/>
                <a:gdLst/>
                <a:ahLst/>
                <a:cxnLst/>
                <a:rect l="l" t="t" r="r" b="b"/>
                <a:pathLst>
                  <a:path w="5780" h="4803" extrusionOk="0">
                    <a:moveTo>
                      <a:pt x="0" y="4803"/>
                    </a:moveTo>
                    <a:cubicBezTo>
                      <a:pt x="583" y="4233"/>
                      <a:pt x="2537" y="2185"/>
                      <a:pt x="3500" y="1384"/>
                    </a:cubicBezTo>
                    <a:cubicBezTo>
                      <a:pt x="4463" y="584"/>
                      <a:pt x="5400" y="231"/>
                      <a:pt x="5780" y="0"/>
                    </a:cubicBezTo>
                  </a:path>
                </a:pathLst>
              </a:custGeom>
              <a:noFill/>
              <a:ln w="9525" cap="rnd" cmpd="sng">
                <a:solidFill>
                  <a:schemeClr val="dk1"/>
                </a:solidFill>
                <a:prstDash val="solid"/>
                <a:round/>
                <a:headEnd type="none" w="med" len="med"/>
                <a:tailEnd type="none" w="med" len="med"/>
              </a:ln>
            </p:spPr>
          </p:sp>
          <p:sp>
            <p:nvSpPr>
              <p:cNvPr id="758" name="Google Shape;758;p21"/>
              <p:cNvSpPr/>
              <p:nvPr/>
            </p:nvSpPr>
            <p:spPr>
              <a:xfrm>
                <a:off x="4820856" y="4158700"/>
                <a:ext cx="189275" cy="48850"/>
              </a:xfrm>
              <a:custGeom>
                <a:avLst/>
                <a:gdLst/>
                <a:ahLst/>
                <a:cxnLst/>
                <a:rect l="l" t="t" r="r" b="b"/>
                <a:pathLst>
                  <a:path w="7571" h="1954" extrusionOk="0">
                    <a:moveTo>
                      <a:pt x="0" y="0"/>
                    </a:moveTo>
                    <a:cubicBezTo>
                      <a:pt x="1262" y="326"/>
                      <a:pt x="6309" y="1628"/>
                      <a:pt x="7571" y="1954"/>
                    </a:cubicBezTo>
                  </a:path>
                </a:pathLst>
              </a:custGeom>
              <a:noFill/>
              <a:ln w="9525" cap="rnd" cmpd="sng">
                <a:solidFill>
                  <a:schemeClr val="dk1"/>
                </a:solidFill>
                <a:prstDash val="solid"/>
                <a:round/>
                <a:headEnd type="none" w="med" len="med"/>
                <a:tailEnd type="none" w="med" len="med"/>
              </a:ln>
            </p:spPr>
          </p:sp>
        </p:grpSp>
        <p:grpSp>
          <p:nvGrpSpPr>
            <p:cNvPr id="759" name="Google Shape;759;p21"/>
            <p:cNvGrpSpPr/>
            <p:nvPr/>
          </p:nvGrpSpPr>
          <p:grpSpPr>
            <a:xfrm>
              <a:off x="383069" y="89850"/>
              <a:ext cx="506831" cy="572702"/>
              <a:chOff x="383069" y="89850"/>
              <a:chExt cx="506831" cy="572702"/>
            </a:xfrm>
          </p:grpSpPr>
          <p:sp>
            <p:nvSpPr>
              <p:cNvPr id="760" name="Google Shape;760;p21"/>
              <p:cNvSpPr/>
              <p:nvPr/>
            </p:nvSpPr>
            <p:spPr>
              <a:xfrm>
                <a:off x="383069" y="89850"/>
                <a:ext cx="506831" cy="572702"/>
              </a:xfrm>
              <a:custGeom>
                <a:avLst/>
                <a:gdLst/>
                <a:ahLst/>
                <a:cxnLst/>
                <a:rect l="l" t="t" r="r" b="b"/>
                <a:pathLst>
                  <a:path w="2309" h="2609" extrusionOk="0">
                    <a:moveTo>
                      <a:pt x="2066" y="0"/>
                    </a:moveTo>
                    <a:lnTo>
                      <a:pt x="244" y="0"/>
                    </a:lnTo>
                    <a:cubicBezTo>
                      <a:pt x="110" y="0"/>
                      <a:pt x="0" y="109"/>
                      <a:pt x="0" y="243"/>
                    </a:cubicBezTo>
                    <a:lnTo>
                      <a:pt x="0" y="1809"/>
                    </a:lnTo>
                    <a:cubicBezTo>
                      <a:pt x="0" y="1943"/>
                      <a:pt x="110" y="2051"/>
                      <a:pt x="244" y="2051"/>
                    </a:cubicBezTo>
                    <a:lnTo>
                      <a:pt x="1052" y="2051"/>
                    </a:lnTo>
                    <a:lnTo>
                      <a:pt x="1514" y="2609"/>
                    </a:lnTo>
                    <a:lnTo>
                      <a:pt x="1398" y="2051"/>
                    </a:lnTo>
                    <a:lnTo>
                      <a:pt x="2066" y="2051"/>
                    </a:lnTo>
                    <a:cubicBezTo>
                      <a:pt x="2200" y="2051"/>
                      <a:pt x="2309" y="1943"/>
                      <a:pt x="2309" y="1809"/>
                    </a:cubicBezTo>
                    <a:lnTo>
                      <a:pt x="2309" y="243"/>
                    </a:lnTo>
                    <a:cubicBezTo>
                      <a:pt x="2309" y="109"/>
                      <a:pt x="2200" y="0"/>
                      <a:pt x="2066" y="0"/>
                    </a:cubicBez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1" name="Google Shape;761;p21"/>
              <p:cNvSpPr/>
              <p:nvPr/>
            </p:nvSpPr>
            <p:spPr>
              <a:xfrm>
                <a:off x="468675" y="160532"/>
                <a:ext cx="199967" cy="199754"/>
              </a:xfrm>
              <a:custGeom>
                <a:avLst/>
                <a:gdLst/>
                <a:ahLst/>
                <a:cxnLst/>
                <a:rect l="l" t="t" r="r" b="b"/>
                <a:pathLst>
                  <a:path w="911" h="910" extrusionOk="0">
                    <a:moveTo>
                      <a:pt x="456" y="648"/>
                    </a:moveTo>
                    <a:cubicBezTo>
                      <a:pt x="349" y="648"/>
                      <a:pt x="263" y="561"/>
                      <a:pt x="263" y="455"/>
                    </a:cubicBezTo>
                    <a:cubicBezTo>
                      <a:pt x="263" y="349"/>
                      <a:pt x="349" y="262"/>
                      <a:pt x="456" y="262"/>
                    </a:cubicBezTo>
                    <a:cubicBezTo>
                      <a:pt x="562" y="262"/>
                      <a:pt x="648" y="349"/>
                      <a:pt x="648" y="455"/>
                    </a:cubicBezTo>
                    <a:cubicBezTo>
                      <a:pt x="648" y="561"/>
                      <a:pt x="562" y="648"/>
                      <a:pt x="456" y="648"/>
                    </a:cubicBezTo>
                    <a:moveTo>
                      <a:pt x="911" y="538"/>
                    </a:moveTo>
                    <a:lnTo>
                      <a:pt x="911" y="372"/>
                    </a:lnTo>
                    <a:lnTo>
                      <a:pt x="787" y="361"/>
                    </a:lnTo>
                    <a:cubicBezTo>
                      <a:pt x="779" y="335"/>
                      <a:pt x="769" y="310"/>
                      <a:pt x="756" y="287"/>
                    </a:cubicBezTo>
                    <a:lnTo>
                      <a:pt x="836" y="192"/>
                    </a:lnTo>
                    <a:lnTo>
                      <a:pt x="719" y="74"/>
                    </a:lnTo>
                    <a:lnTo>
                      <a:pt x="624" y="155"/>
                    </a:lnTo>
                    <a:cubicBezTo>
                      <a:pt x="600" y="142"/>
                      <a:pt x="575" y="131"/>
                      <a:pt x="549" y="124"/>
                    </a:cubicBezTo>
                    <a:lnTo>
                      <a:pt x="538" y="0"/>
                    </a:lnTo>
                    <a:lnTo>
                      <a:pt x="373" y="0"/>
                    </a:lnTo>
                    <a:lnTo>
                      <a:pt x="362" y="124"/>
                    </a:lnTo>
                    <a:cubicBezTo>
                      <a:pt x="336" y="131"/>
                      <a:pt x="311" y="142"/>
                      <a:pt x="287" y="155"/>
                    </a:cubicBezTo>
                    <a:lnTo>
                      <a:pt x="192" y="74"/>
                    </a:lnTo>
                    <a:lnTo>
                      <a:pt x="75" y="192"/>
                    </a:lnTo>
                    <a:lnTo>
                      <a:pt x="155" y="287"/>
                    </a:lnTo>
                    <a:cubicBezTo>
                      <a:pt x="142" y="310"/>
                      <a:pt x="132" y="335"/>
                      <a:pt x="124" y="361"/>
                    </a:cubicBezTo>
                    <a:lnTo>
                      <a:pt x="0" y="372"/>
                    </a:lnTo>
                    <a:lnTo>
                      <a:pt x="0" y="538"/>
                    </a:lnTo>
                    <a:lnTo>
                      <a:pt x="124" y="549"/>
                    </a:lnTo>
                    <a:cubicBezTo>
                      <a:pt x="132" y="575"/>
                      <a:pt x="142" y="600"/>
                      <a:pt x="155" y="623"/>
                    </a:cubicBezTo>
                    <a:lnTo>
                      <a:pt x="75" y="718"/>
                    </a:lnTo>
                    <a:lnTo>
                      <a:pt x="192" y="836"/>
                    </a:lnTo>
                    <a:lnTo>
                      <a:pt x="287" y="755"/>
                    </a:lnTo>
                    <a:cubicBezTo>
                      <a:pt x="311" y="768"/>
                      <a:pt x="336" y="779"/>
                      <a:pt x="362" y="786"/>
                    </a:cubicBezTo>
                    <a:lnTo>
                      <a:pt x="373" y="910"/>
                    </a:lnTo>
                    <a:lnTo>
                      <a:pt x="538" y="910"/>
                    </a:lnTo>
                    <a:lnTo>
                      <a:pt x="549" y="786"/>
                    </a:lnTo>
                    <a:cubicBezTo>
                      <a:pt x="575" y="779"/>
                      <a:pt x="600" y="768"/>
                      <a:pt x="624" y="755"/>
                    </a:cubicBezTo>
                    <a:lnTo>
                      <a:pt x="719" y="836"/>
                    </a:lnTo>
                    <a:lnTo>
                      <a:pt x="836" y="718"/>
                    </a:lnTo>
                    <a:lnTo>
                      <a:pt x="756" y="623"/>
                    </a:lnTo>
                    <a:cubicBezTo>
                      <a:pt x="769" y="600"/>
                      <a:pt x="779" y="575"/>
                      <a:pt x="787" y="549"/>
                    </a:cubicBezTo>
                    <a:lnTo>
                      <a:pt x="911" y="538"/>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2" name="Google Shape;762;p21"/>
              <p:cNvSpPr/>
              <p:nvPr/>
            </p:nvSpPr>
            <p:spPr>
              <a:xfrm>
                <a:off x="646692" y="275775"/>
                <a:ext cx="142238" cy="142242"/>
              </a:xfrm>
              <a:custGeom>
                <a:avLst/>
                <a:gdLst/>
                <a:ahLst/>
                <a:cxnLst/>
                <a:rect l="l" t="t" r="r" b="b"/>
                <a:pathLst>
                  <a:path w="648" h="648" extrusionOk="0">
                    <a:moveTo>
                      <a:pt x="324" y="461"/>
                    </a:moveTo>
                    <a:cubicBezTo>
                      <a:pt x="249" y="461"/>
                      <a:pt x="187" y="400"/>
                      <a:pt x="187" y="324"/>
                    </a:cubicBezTo>
                    <a:cubicBezTo>
                      <a:pt x="187" y="248"/>
                      <a:pt x="249" y="187"/>
                      <a:pt x="324" y="187"/>
                    </a:cubicBezTo>
                    <a:cubicBezTo>
                      <a:pt x="400" y="187"/>
                      <a:pt x="462" y="248"/>
                      <a:pt x="462" y="324"/>
                    </a:cubicBezTo>
                    <a:cubicBezTo>
                      <a:pt x="462" y="400"/>
                      <a:pt x="400" y="461"/>
                      <a:pt x="324" y="461"/>
                    </a:cubicBezTo>
                    <a:moveTo>
                      <a:pt x="648" y="383"/>
                    </a:moveTo>
                    <a:lnTo>
                      <a:pt x="648" y="265"/>
                    </a:lnTo>
                    <a:lnTo>
                      <a:pt x="560" y="257"/>
                    </a:lnTo>
                    <a:cubicBezTo>
                      <a:pt x="555" y="239"/>
                      <a:pt x="547" y="221"/>
                      <a:pt x="538" y="204"/>
                    </a:cubicBezTo>
                    <a:lnTo>
                      <a:pt x="595" y="137"/>
                    </a:lnTo>
                    <a:lnTo>
                      <a:pt x="512" y="53"/>
                    </a:lnTo>
                    <a:lnTo>
                      <a:pt x="444" y="110"/>
                    </a:lnTo>
                    <a:cubicBezTo>
                      <a:pt x="427" y="101"/>
                      <a:pt x="410" y="94"/>
                      <a:pt x="391" y="88"/>
                    </a:cubicBezTo>
                    <a:lnTo>
                      <a:pt x="383" y="0"/>
                    </a:lnTo>
                    <a:lnTo>
                      <a:pt x="265" y="0"/>
                    </a:lnTo>
                    <a:lnTo>
                      <a:pt x="258" y="88"/>
                    </a:lnTo>
                    <a:cubicBezTo>
                      <a:pt x="239" y="94"/>
                      <a:pt x="221" y="101"/>
                      <a:pt x="205" y="110"/>
                    </a:cubicBezTo>
                    <a:lnTo>
                      <a:pt x="137" y="53"/>
                    </a:lnTo>
                    <a:lnTo>
                      <a:pt x="54" y="137"/>
                    </a:lnTo>
                    <a:lnTo>
                      <a:pt x="111" y="204"/>
                    </a:lnTo>
                    <a:cubicBezTo>
                      <a:pt x="101" y="221"/>
                      <a:pt x="94" y="239"/>
                      <a:pt x="89" y="257"/>
                    </a:cubicBezTo>
                    <a:lnTo>
                      <a:pt x="0" y="265"/>
                    </a:lnTo>
                    <a:lnTo>
                      <a:pt x="0" y="383"/>
                    </a:lnTo>
                    <a:lnTo>
                      <a:pt x="89" y="391"/>
                    </a:lnTo>
                    <a:cubicBezTo>
                      <a:pt x="94" y="409"/>
                      <a:pt x="101" y="427"/>
                      <a:pt x="111" y="444"/>
                    </a:cubicBezTo>
                    <a:lnTo>
                      <a:pt x="54" y="511"/>
                    </a:lnTo>
                    <a:lnTo>
                      <a:pt x="137" y="595"/>
                    </a:lnTo>
                    <a:lnTo>
                      <a:pt x="205" y="538"/>
                    </a:lnTo>
                    <a:cubicBezTo>
                      <a:pt x="221" y="547"/>
                      <a:pt x="239" y="554"/>
                      <a:pt x="258" y="560"/>
                    </a:cubicBezTo>
                    <a:lnTo>
                      <a:pt x="265" y="648"/>
                    </a:lnTo>
                    <a:lnTo>
                      <a:pt x="383" y="648"/>
                    </a:lnTo>
                    <a:lnTo>
                      <a:pt x="391" y="560"/>
                    </a:lnTo>
                    <a:cubicBezTo>
                      <a:pt x="410" y="554"/>
                      <a:pt x="427" y="547"/>
                      <a:pt x="444" y="538"/>
                    </a:cubicBezTo>
                    <a:lnTo>
                      <a:pt x="512" y="595"/>
                    </a:lnTo>
                    <a:lnTo>
                      <a:pt x="595" y="511"/>
                    </a:lnTo>
                    <a:lnTo>
                      <a:pt x="538" y="444"/>
                    </a:lnTo>
                    <a:cubicBezTo>
                      <a:pt x="547" y="427"/>
                      <a:pt x="555" y="409"/>
                      <a:pt x="560" y="391"/>
                    </a:cubicBezTo>
                    <a:lnTo>
                      <a:pt x="648" y="38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3" name="Google Shape;763;p21"/>
              <p:cNvSpPr/>
              <p:nvPr/>
            </p:nvSpPr>
            <p:spPr>
              <a:xfrm>
                <a:off x="561086" y="360287"/>
                <a:ext cx="101191" cy="101194"/>
              </a:xfrm>
              <a:custGeom>
                <a:avLst/>
                <a:gdLst/>
                <a:ahLst/>
                <a:cxnLst/>
                <a:rect l="l" t="t" r="r" b="b"/>
                <a:pathLst>
                  <a:path w="461" h="461" extrusionOk="0">
                    <a:moveTo>
                      <a:pt x="231" y="328"/>
                    </a:moveTo>
                    <a:cubicBezTo>
                      <a:pt x="177" y="328"/>
                      <a:pt x="133" y="285"/>
                      <a:pt x="133" y="231"/>
                    </a:cubicBezTo>
                    <a:cubicBezTo>
                      <a:pt x="133" y="177"/>
                      <a:pt x="177" y="133"/>
                      <a:pt x="231" y="133"/>
                    </a:cubicBezTo>
                    <a:cubicBezTo>
                      <a:pt x="285" y="133"/>
                      <a:pt x="328" y="177"/>
                      <a:pt x="328" y="231"/>
                    </a:cubicBezTo>
                    <a:cubicBezTo>
                      <a:pt x="328" y="285"/>
                      <a:pt x="285" y="328"/>
                      <a:pt x="231" y="328"/>
                    </a:cubicBezTo>
                    <a:moveTo>
                      <a:pt x="461" y="273"/>
                    </a:moveTo>
                    <a:lnTo>
                      <a:pt x="461" y="189"/>
                    </a:lnTo>
                    <a:lnTo>
                      <a:pt x="398" y="183"/>
                    </a:lnTo>
                    <a:cubicBezTo>
                      <a:pt x="395" y="170"/>
                      <a:pt x="389" y="158"/>
                      <a:pt x="383" y="146"/>
                    </a:cubicBezTo>
                    <a:lnTo>
                      <a:pt x="423" y="98"/>
                    </a:lnTo>
                    <a:lnTo>
                      <a:pt x="364" y="38"/>
                    </a:lnTo>
                    <a:lnTo>
                      <a:pt x="316" y="79"/>
                    </a:lnTo>
                    <a:cubicBezTo>
                      <a:pt x="304" y="72"/>
                      <a:pt x="291" y="67"/>
                      <a:pt x="278" y="63"/>
                    </a:cubicBezTo>
                    <a:lnTo>
                      <a:pt x="273" y="0"/>
                    </a:lnTo>
                    <a:lnTo>
                      <a:pt x="189" y="0"/>
                    </a:lnTo>
                    <a:lnTo>
                      <a:pt x="183" y="63"/>
                    </a:lnTo>
                    <a:cubicBezTo>
                      <a:pt x="170" y="67"/>
                      <a:pt x="157" y="72"/>
                      <a:pt x="146" y="79"/>
                    </a:cubicBezTo>
                    <a:lnTo>
                      <a:pt x="97" y="38"/>
                    </a:lnTo>
                    <a:lnTo>
                      <a:pt x="38" y="98"/>
                    </a:lnTo>
                    <a:lnTo>
                      <a:pt x="79" y="146"/>
                    </a:lnTo>
                    <a:cubicBezTo>
                      <a:pt x="72" y="158"/>
                      <a:pt x="67" y="170"/>
                      <a:pt x="63" y="183"/>
                    </a:cubicBezTo>
                    <a:lnTo>
                      <a:pt x="0" y="189"/>
                    </a:lnTo>
                    <a:lnTo>
                      <a:pt x="0" y="273"/>
                    </a:lnTo>
                    <a:lnTo>
                      <a:pt x="63" y="278"/>
                    </a:lnTo>
                    <a:cubicBezTo>
                      <a:pt x="67" y="292"/>
                      <a:pt x="72" y="304"/>
                      <a:pt x="79" y="316"/>
                    </a:cubicBezTo>
                    <a:lnTo>
                      <a:pt x="38" y="364"/>
                    </a:lnTo>
                    <a:lnTo>
                      <a:pt x="97" y="424"/>
                    </a:lnTo>
                    <a:lnTo>
                      <a:pt x="146" y="383"/>
                    </a:lnTo>
                    <a:cubicBezTo>
                      <a:pt x="157" y="390"/>
                      <a:pt x="170" y="395"/>
                      <a:pt x="183" y="398"/>
                    </a:cubicBezTo>
                    <a:lnTo>
                      <a:pt x="189" y="461"/>
                    </a:lnTo>
                    <a:lnTo>
                      <a:pt x="273" y="461"/>
                    </a:lnTo>
                    <a:lnTo>
                      <a:pt x="278" y="398"/>
                    </a:lnTo>
                    <a:cubicBezTo>
                      <a:pt x="291" y="395"/>
                      <a:pt x="304" y="390"/>
                      <a:pt x="316" y="383"/>
                    </a:cubicBezTo>
                    <a:lnTo>
                      <a:pt x="364" y="424"/>
                    </a:lnTo>
                    <a:lnTo>
                      <a:pt x="423" y="364"/>
                    </a:lnTo>
                    <a:lnTo>
                      <a:pt x="383" y="316"/>
                    </a:lnTo>
                    <a:cubicBezTo>
                      <a:pt x="389" y="304"/>
                      <a:pt x="395" y="292"/>
                      <a:pt x="398" y="278"/>
                    </a:cubicBezTo>
                    <a:lnTo>
                      <a:pt x="461" y="27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764" name="Google Shape;764;p21"/>
          <p:cNvGrpSpPr/>
          <p:nvPr/>
        </p:nvGrpSpPr>
        <p:grpSpPr>
          <a:xfrm>
            <a:off x="261662" y="89843"/>
            <a:ext cx="8720528" cy="4391445"/>
            <a:chOff x="261662" y="89843"/>
            <a:chExt cx="8720528" cy="4391445"/>
          </a:xfrm>
        </p:grpSpPr>
        <p:grpSp>
          <p:nvGrpSpPr>
            <p:cNvPr id="765" name="Google Shape;765;p21"/>
            <p:cNvGrpSpPr/>
            <p:nvPr/>
          </p:nvGrpSpPr>
          <p:grpSpPr>
            <a:xfrm>
              <a:off x="8430697" y="89843"/>
              <a:ext cx="551493" cy="579689"/>
              <a:chOff x="4592041" y="1871710"/>
              <a:chExt cx="414500" cy="435660"/>
            </a:xfrm>
          </p:grpSpPr>
          <p:sp>
            <p:nvSpPr>
              <p:cNvPr id="766" name="Google Shape;766;p21"/>
              <p:cNvSpPr/>
              <p:nvPr/>
            </p:nvSpPr>
            <p:spPr>
              <a:xfrm>
                <a:off x="4611844" y="2058615"/>
                <a:ext cx="248755" cy="248755"/>
              </a:xfrm>
              <a:custGeom>
                <a:avLst/>
                <a:gdLst/>
                <a:ahLst/>
                <a:cxnLst/>
                <a:rect l="l" t="t" r="r" b="b"/>
                <a:pathLst>
                  <a:path w="917" h="917" extrusionOk="0">
                    <a:moveTo>
                      <a:pt x="459" y="35"/>
                    </a:moveTo>
                    <a:cubicBezTo>
                      <a:pt x="225" y="35"/>
                      <a:pt x="36" y="225"/>
                      <a:pt x="36" y="458"/>
                    </a:cubicBezTo>
                    <a:cubicBezTo>
                      <a:pt x="36" y="691"/>
                      <a:pt x="225" y="881"/>
                      <a:pt x="459" y="881"/>
                    </a:cubicBezTo>
                    <a:cubicBezTo>
                      <a:pt x="692" y="881"/>
                      <a:pt x="882" y="691"/>
                      <a:pt x="882" y="458"/>
                    </a:cubicBezTo>
                    <a:cubicBezTo>
                      <a:pt x="882" y="225"/>
                      <a:pt x="692" y="35"/>
                      <a:pt x="459" y="35"/>
                    </a:cubicBezTo>
                    <a:moveTo>
                      <a:pt x="459" y="917"/>
                    </a:moveTo>
                    <a:cubicBezTo>
                      <a:pt x="206" y="917"/>
                      <a:pt x="0" y="711"/>
                      <a:pt x="0" y="458"/>
                    </a:cubicBezTo>
                    <a:cubicBezTo>
                      <a:pt x="0" y="205"/>
                      <a:pt x="206" y="0"/>
                      <a:pt x="459" y="0"/>
                    </a:cubicBezTo>
                    <a:cubicBezTo>
                      <a:pt x="712" y="0"/>
                      <a:pt x="917" y="205"/>
                      <a:pt x="917" y="458"/>
                    </a:cubicBezTo>
                    <a:cubicBezTo>
                      <a:pt x="917" y="711"/>
                      <a:pt x="712" y="917"/>
                      <a:pt x="459" y="9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67" name="Google Shape;767;p21"/>
              <p:cNvSpPr/>
              <p:nvPr/>
            </p:nvSpPr>
            <p:spPr>
              <a:xfrm>
                <a:off x="4731474" y="1940884"/>
                <a:ext cx="275068" cy="274797"/>
              </a:xfrm>
              <a:custGeom>
                <a:avLst/>
                <a:gdLst/>
                <a:ahLst/>
                <a:cxnLst/>
                <a:rect l="l" t="t" r="r" b="b"/>
                <a:pathLst>
                  <a:path w="1014" h="1013" extrusionOk="0">
                    <a:moveTo>
                      <a:pt x="507" y="35"/>
                    </a:moveTo>
                    <a:cubicBezTo>
                      <a:pt x="247" y="35"/>
                      <a:pt x="35" y="246"/>
                      <a:pt x="35" y="506"/>
                    </a:cubicBezTo>
                    <a:cubicBezTo>
                      <a:pt x="35" y="766"/>
                      <a:pt x="247" y="978"/>
                      <a:pt x="507" y="978"/>
                    </a:cubicBezTo>
                    <a:cubicBezTo>
                      <a:pt x="767" y="978"/>
                      <a:pt x="978" y="766"/>
                      <a:pt x="978" y="506"/>
                    </a:cubicBezTo>
                    <a:cubicBezTo>
                      <a:pt x="978" y="246"/>
                      <a:pt x="767" y="35"/>
                      <a:pt x="507" y="35"/>
                    </a:cubicBezTo>
                    <a:moveTo>
                      <a:pt x="507" y="1013"/>
                    </a:moveTo>
                    <a:cubicBezTo>
                      <a:pt x="227" y="1013"/>
                      <a:pt x="0" y="786"/>
                      <a:pt x="0" y="506"/>
                    </a:cubicBezTo>
                    <a:cubicBezTo>
                      <a:pt x="0" y="227"/>
                      <a:pt x="227" y="0"/>
                      <a:pt x="507" y="0"/>
                    </a:cubicBezTo>
                    <a:cubicBezTo>
                      <a:pt x="786" y="0"/>
                      <a:pt x="1014" y="227"/>
                      <a:pt x="1014" y="506"/>
                    </a:cubicBezTo>
                    <a:cubicBezTo>
                      <a:pt x="1014" y="786"/>
                      <a:pt x="786" y="1013"/>
                      <a:pt x="507" y="10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68" name="Google Shape;768;p21"/>
              <p:cNvSpPr/>
              <p:nvPr/>
            </p:nvSpPr>
            <p:spPr>
              <a:xfrm>
                <a:off x="4738798" y="2060785"/>
                <a:ext cx="25771" cy="65919"/>
              </a:xfrm>
              <a:custGeom>
                <a:avLst/>
                <a:gdLst/>
                <a:ahLst/>
                <a:cxnLst/>
                <a:rect l="l" t="t" r="r" b="b"/>
                <a:pathLst>
                  <a:path w="95" h="243" extrusionOk="0">
                    <a:moveTo>
                      <a:pt x="18" y="243"/>
                    </a:moveTo>
                    <a:cubicBezTo>
                      <a:pt x="16" y="243"/>
                      <a:pt x="15" y="243"/>
                      <a:pt x="13" y="242"/>
                    </a:cubicBezTo>
                    <a:cubicBezTo>
                      <a:pt x="4" y="240"/>
                      <a:pt x="-2" y="230"/>
                      <a:pt x="1" y="220"/>
                    </a:cubicBezTo>
                    <a:lnTo>
                      <a:pt x="61" y="13"/>
                    </a:lnTo>
                    <a:cubicBezTo>
                      <a:pt x="63" y="4"/>
                      <a:pt x="73" y="-2"/>
                      <a:pt x="82" y="1"/>
                    </a:cubicBezTo>
                    <a:cubicBezTo>
                      <a:pt x="92" y="4"/>
                      <a:pt x="97" y="13"/>
                      <a:pt x="94" y="23"/>
                    </a:cubicBezTo>
                    <a:lnTo>
                      <a:pt x="35" y="230"/>
                    </a:lnTo>
                    <a:cubicBezTo>
                      <a:pt x="33" y="238"/>
                      <a:pt x="26" y="243"/>
                      <a:pt x="18" y="243"/>
                    </a:cubicBezTo>
                    <a:close/>
                  </a:path>
                </a:pathLst>
              </a:custGeom>
              <a:solidFill>
                <a:schemeClr val="dk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69" name="Google Shape;769;p21"/>
              <p:cNvSpPr/>
              <p:nvPr/>
            </p:nvSpPr>
            <p:spPr>
              <a:xfrm>
                <a:off x="4755074" y="2067838"/>
                <a:ext cx="32552" cy="90604"/>
              </a:xfrm>
              <a:custGeom>
                <a:avLst/>
                <a:gdLst/>
                <a:ahLst/>
                <a:cxnLst/>
                <a:rect l="l" t="t" r="r" b="b"/>
                <a:pathLst>
                  <a:path w="120" h="334" extrusionOk="0">
                    <a:moveTo>
                      <a:pt x="18" y="334"/>
                    </a:moveTo>
                    <a:cubicBezTo>
                      <a:pt x="16" y="334"/>
                      <a:pt x="14" y="334"/>
                      <a:pt x="13" y="333"/>
                    </a:cubicBezTo>
                    <a:cubicBezTo>
                      <a:pt x="3" y="331"/>
                      <a:pt x="-2" y="321"/>
                      <a:pt x="1" y="312"/>
                    </a:cubicBezTo>
                    <a:lnTo>
                      <a:pt x="85" y="13"/>
                    </a:lnTo>
                    <a:cubicBezTo>
                      <a:pt x="88" y="4"/>
                      <a:pt x="98" y="-2"/>
                      <a:pt x="107" y="1"/>
                    </a:cubicBezTo>
                    <a:cubicBezTo>
                      <a:pt x="116" y="4"/>
                      <a:pt x="122" y="13"/>
                      <a:pt x="119" y="23"/>
                    </a:cubicBezTo>
                    <a:lnTo>
                      <a:pt x="34" y="321"/>
                    </a:lnTo>
                    <a:cubicBezTo>
                      <a:pt x="32" y="329"/>
                      <a:pt x="25" y="334"/>
                      <a:pt x="18" y="3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0" name="Google Shape;770;p21"/>
              <p:cNvSpPr/>
              <p:nvPr/>
            </p:nvSpPr>
            <p:spPr>
              <a:xfrm>
                <a:off x="4777861" y="2081673"/>
                <a:ext cx="33637" cy="100912"/>
              </a:xfrm>
              <a:custGeom>
                <a:avLst/>
                <a:gdLst/>
                <a:ahLst/>
                <a:cxnLst/>
                <a:rect l="l" t="t" r="r" b="b"/>
                <a:pathLst>
                  <a:path w="124" h="372" extrusionOk="0">
                    <a:moveTo>
                      <a:pt x="18" y="372"/>
                    </a:moveTo>
                    <a:cubicBezTo>
                      <a:pt x="17" y="372"/>
                      <a:pt x="15" y="372"/>
                      <a:pt x="14" y="372"/>
                    </a:cubicBezTo>
                    <a:cubicBezTo>
                      <a:pt x="4" y="369"/>
                      <a:pt x="-2" y="359"/>
                      <a:pt x="1" y="350"/>
                    </a:cubicBezTo>
                    <a:lnTo>
                      <a:pt x="89" y="13"/>
                    </a:lnTo>
                    <a:cubicBezTo>
                      <a:pt x="92" y="3"/>
                      <a:pt x="101" y="-2"/>
                      <a:pt x="111" y="0"/>
                    </a:cubicBezTo>
                    <a:cubicBezTo>
                      <a:pt x="120" y="2"/>
                      <a:pt x="126" y="12"/>
                      <a:pt x="123" y="21"/>
                    </a:cubicBezTo>
                    <a:lnTo>
                      <a:pt x="35" y="359"/>
                    </a:lnTo>
                    <a:cubicBezTo>
                      <a:pt x="33" y="367"/>
                      <a:pt x="26" y="372"/>
                      <a:pt x="18" y="3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1" name="Google Shape;771;p21"/>
              <p:cNvSpPr/>
              <p:nvPr/>
            </p:nvSpPr>
            <p:spPr>
              <a:xfrm>
                <a:off x="4811498" y="2108529"/>
                <a:ext cx="26584" cy="96301"/>
              </a:xfrm>
              <a:custGeom>
                <a:avLst/>
                <a:gdLst/>
                <a:ahLst/>
                <a:cxnLst/>
                <a:rect l="l" t="t" r="r" b="b"/>
                <a:pathLst>
                  <a:path w="98" h="355" extrusionOk="0">
                    <a:moveTo>
                      <a:pt x="18" y="355"/>
                    </a:moveTo>
                    <a:cubicBezTo>
                      <a:pt x="17" y="355"/>
                      <a:pt x="16" y="355"/>
                      <a:pt x="14" y="355"/>
                    </a:cubicBezTo>
                    <a:cubicBezTo>
                      <a:pt x="5" y="353"/>
                      <a:pt x="-1" y="343"/>
                      <a:pt x="0" y="334"/>
                    </a:cubicBezTo>
                    <a:lnTo>
                      <a:pt x="63" y="14"/>
                    </a:lnTo>
                    <a:cubicBezTo>
                      <a:pt x="65" y="4"/>
                      <a:pt x="74" y="-2"/>
                      <a:pt x="84" y="0"/>
                    </a:cubicBezTo>
                    <a:cubicBezTo>
                      <a:pt x="94" y="2"/>
                      <a:pt x="100" y="11"/>
                      <a:pt x="98" y="21"/>
                    </a:cubicBezTo>
                    <a:lnTo>
                      <a:pt x="35" y="341"/>
                    </a:lnTo>
                    <a:cubicBezTo>
                      <a:pt x="33" y="349"/>
                      <a:pt x="26" y="355"/>
                      <a:pt x="18" y="35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2" name="Google Shape;772;p21"/>
              <p:cNvSpPr/>
              <p:nvPr/>
            </p:nvSpPr>
            <p:spPr>
              <a:xfrm>
                <a:off x="4828588" y="2136741"/>
                <a:ext cx="24686" cy="74057"/>
              </a:xfrm>
              <a:custGeom>
                <a:avLst/>
                <a:gdLst/>
                <a:ahLst/>
                <a:cxnLst/>
                <a:rect l="l" t="t" r="r" b="b"/>
                <a:pathLst>
                  <a:path w="91" h="273" extrusionOk="0">
                    <a:moveTo>
                      <a:pt x="18" y="273"/>
                    </a:moveTo>
                    <a:cubicBezTo>
                      <a:pt x="16" y="273"/>
                      <a:pt x="15" y="273"/>
                      <a:pt x="14" y="273"/>
                    </a:cubicBezTo>
                    <a:cubicBezTo>
                      <a:pt x="4" y="270"/>
                      <a:pt x="-2" y="261"/>
                      <a:pt x="1" y="252"/>
                    </a:cubicBezTo>
                    <a:lnTo>
                      <a:pt x="56" y="13"/>
                    </a:lnTo>
                    <a:cubicBezTo>
                      <a:pt x="58" y="4"/>
                      <a:pt x="68" y="-2"/>
                      <a:pt x="77" y="0"/>
                    </a:cubicBezTo>
                    <a:cubicBezTo>
                      <a:pt x="87" y="3"/>
                      <a:pt x="93" y="12"/>
                      <a:pt x="91" y="22"/>
                    </a:cubicBezTo>
                    <a:lnTo>
                      <a:pt x="35" y="260"/>
                    </a:lnTo>
                    <a:cubicBezTo>
                      <a:pt x="33" y="268"/>
                      <a:pt x="26" y="273"/>
                      <a:pt x="18" y="2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3" name="Google Shape;773;p21"/>
              <p:cNvSpPr/>
              <p:nvPr/>
            </p:nvSpPr>
            <p:spPr>
              <a:xfrm>
                <a:off x="4592041" y="2018196"/>
                <a:ext cx="61850" cy="62663"/>
              </a:xfrm>
              <a:custGeom>
                <a:avLst/>
                <a:gdLst/>
                <a:ahLst/>
                <a:cxnLst/>
                <a:rect l="l" t="t" r="r" b="b"/>
                <a:pathLst>
                  <a:path w="228" h="231" extrusionOk="0">
                    <a:moveTo>
                      <a:pt x="103" y="59"/>
                    </a:moveTo>
                    <a:cubicBezTo>
                      <a:pt x="92" y="59"/>
                      <a:pt x="62" y="77"/>
                      <a:pt x="45" y="108"/>
                    </a:cubicBezTo>
                    <a:cubicBezTo>
                      <a:pt x="29" y="137"/>
                      <a:pt x="34" y="163"/>
                      <a:pt x="60" y="185"/>
                    </a:cubicBezTo>
                    <a:cubicBezTo>
                      <a:pt x="79" y="200"/>
                      <a:pt x="87" y="195"/>
                      <a:pt x="89" y="193"/>
                    </a:cubicBezTo>
                    <a:cubicBezTo>
                      <a:pt x="112" y="178"/>
                      <a:pt x="124" y="110"/>
                      <a:pt x="120" y="58"/>
                    </a:cubicBezTo>
                    <a:cubicBezTo>
                      <a:pt x="116" y="60"/>
                      <a:pt x="111" y="61"/>
                      <a:pt x="105" y="59"/>
                    </a:cubicBezTo>
                    <a:cubicBezTo>
                      <a:pt x="105" y="59"/>
                      <a:pt x="104" y="59"/>
                      <a:pt x="103" y="59"/>
                    </a:cubicBezTo>
                    <a:moveTo>
                      <a:pt x="82" y="231"/>
                    </a:moveTo>
                    <a:cubicBezTo>
                      <a:pt x="70" y="231"/>
                      <a:pt x="55" y="226"/>
                      <a:pt x="37" y="212"/>
                    </a:cubicBezTo>
                    <a:cubicBezTo>
                      <a:pt x="-2" y="180"/>
                      <a:pt x="-10" y="136"/>
                      <a:pt x="14" y="91"/>
                    </a:cubicBezTo>
                    <a:cubicBezTo>
                      <a:pt x="35" y="52"/>
                      <a:pt x="82" y="16"/>
                      <a:pt x="115" y="26"/>
                    </a:cubicBezTo>
                    <a:cubicBezTo>
                      <a:pt x="115" y="24"/>
                      <a:pt x="114" y="23"/>
                      <a:pt x="114" y="22"/>
                    </a:cubicBezTo>
                    <a:cubicBezTo>
                      <a:pt x="111" y="13"/>
                      <a:pt x="117" y="3"/>
                      <a:pt x="126" y="1"/>
                    </a:cubicBezTo>
                    <a:cubicBezTo>
                      <a:pt x="135" y="-2"/>
                      <a:pt x="145" y="3"/>
                      <a:pt x="148" y="12"/>
                    </a:cubicBezTo>
                    <a:cubicBezTo>
                      <a:pt x="166" y="68"/>
                      <a:pt x="193" y="114"/>
                      <a:pt x="204" y="115"/>
                    </a:cubicBezTo>
                    <a:cubicBezTo>
                      <a:pt x="213" y="111"/>
                      <a:pt x="223" y="116"/>
                      <a:pt x="226" y="125"/>
                    </a:cubicBezTo>
                    <a:cubicBezTo>
                      <a:pt x="230" y="134"/>
                      <a:pt x="226" y="144"/>
                      <a:pt x="217" y="148"/>
                    </a:cubicBezTo>
                    <a:cubicBezTo>
                      <a:pt x="207" y="152"/>
                      <a:pt x="197" y="151"/>
                      <a:pt x="188" y="147"/>
                    </a:cubicBezTo>
                    <a:cubicBezTo>
                      <a:pt x="176" y="141"/>
                      <a:pt x="164" y="128"/>
                      <a:pt x="154" y="113"/>
                    </a:cubicBezTo>
                    <a:cubicBezTo>
                      <a:pt x="150" y="159"/>
                      <a:pt x="136" y="205"/>
                      <a:pt x="109" y="223"/>
                    </a:cubicBezTo>
                    <a:cubicBezTo>
                      <a:pt x="103" y="226"/>
                      <a:pt x="94" y="231"/>
                      <a:pt x="82" y="231"/>
                    </a:cubicBezTo>
                    <a:close/>
                  </a:path>
                </a:pathLst>
              </a:custGeom>
              <a:solidFill>
                <a:schemeClr val="dk1"/>
              </a:solidFill>
              <a:ln>
                <a:noFill/>
              </a:ln>
            </p:spPr>
            <p:txBody>
              <a:bodyPr spcFirstLastPara="1" wrap="square" lIns="90000" tIns="38150" rIns="90000" bIns="38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4" name="Google Shape;774;p21"/>
              <p:cNvSpPr/>
              <p:nvPr/>
            </p:nvSpPr>
            <p:spPr>
              <a:xfrm>
                <a:off x="4771622" y="1871710"/>
                <a:ext cx="65647" cy="78940"/>
              </a:xfrm>
              <a:custGeom>
                <a:avLst/>
                <a:gdLst/>
                <a:ahLst/>
                <a:cxnLst/>
                <a:rect l="l" t="t" r="r" b="b"/>
                <a:pathLst>
                  <a:path w="242" h="291" extrusionOk="0">
                    <a:moveTo>
                      <a:pt x="157" y="291"/>
                    </a:moveTo>
                    <a:cubicBezTo>
                      <a:pt x="151" y="291"/>
                      <a:pt x="145" y="288"/>
                      <a:pt x="142" y="282"/>
                    </a:cubicBezTo>
                    <a:lnTo>
                      <a:pt x="142" y="282"/>
                    </a:lnTo>
                    <a:lnTo>
                      <a:pt x="2" y="25"/>
                    </a:lnTo>
                    <a:cubicBezTo>
                      <a:pt x="-3" y="17"/>
                      <a:pt x="0" y="6"/>
                      <a:pt x="9" y="1"/>
                    </a:cubicBezTo>
                    <a:cubicBezTo>
                      <a:pt x="17" y="-3"/>
                      <a:pt x="28" y="0"/>
                      <a:pt x="33" y="8"/>
                    </a:cubicBezTo>
                    <a:lnTo>
                      <a:pt x="102" y="135"/>
                    </a:lnTo>
                    <a:cubicBezTo>
                      <a:pt x="104" y="116"/>
                      <a:pt x="110" y="98"/>
                      <a:pt x="124" y="85"/>
                    </a:cubicBezTo>
                    <a:cubicBezTo>
                      <a:pt x="145" y="65"/>
                      <a:pt x="169" y="59"/>
                      <a:pt x="193" y="68"/>
                    </a:cubicBezTo>
                    <a:cubicBezTo>
                      <a:pt x="220" y="79"/>
                      <a:pt x="240" y="108"/>
                      <a:pt x="242" y="141"/>
                    </a:cubicBezTo>
                    <a:cubicBezTo>
                      <a:pt x="244" y="178"/>
                      <a:pt x="223" y="211"/>
                      <a:pt x="185" y="231"/>
                    </a:cubicBezTo>
                    <a:cubicBezTo>
                      <a:pt x="176" y="236"/>
                      <a:pt x="165" y="232"/>
                      <a:pt x="161" y="224"/>
                    </a:cubicBezTo>
                    <a:cubicBezTo>
                      <a:pt x="156" y="215"/>
                      <a:pt x="160" y="205"/>
                      <a:pt x="168" y="200"/>
                    </a:cubicBezTo>
                    <a:cubicBezTo>
                      <a:pt x="203" y="182"/>
                      <a:pt x="207" y="156"/>
                      <a:pt x="206" y="143"/>
                    </a:cubicBezTo>
                    <a:cubicBezTo>
                      <a:pt x="205" y="124"/>
                      <a:pt x="194" y="106"/>
                      <a:pt x="180" y="101"/>
                    </a:cubicBezTo>
                    <a:cubicBezTo>
                      <a:pt x="170" y="97"/>
                      <a:pt x="159" y="100"/>
                      <a:pt x="149" y="110"/>
                    </a:cubicBezTo>
                    <a:cubicBezTo>
                      <a:pt x="117" y="141"/>
                      <a:pt x="156" y="235"/>
                      <a:pt x="173" y="265"/>
                    </a:cubicBezTo>
                    <a:lnTo>
                      <a:pt x="173" y="265"/>
                    </a:lnTo>
                    <a:lnTo>
                      <a:pt x="173" y="265"/>
                    </a:lnTo>
                    <a:cubicBezTo>
                      <a:pt x="178" y="274"/>
                      <a:pt x="174" y="285"/>
                      <a:pt x="166" y="289"/>
                    </a:cubicBezTo>
                    <a:cubicBezTo>
                      <a:pt x="163" y="291"/>
                      <a:pt x="160" y="291"/>
                      <a:pt x="157" y="29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775" name="Google Shape;775;p21"/>
            <p:cNvGrpSpPr/>
            <p:nvPr/>
          </p:nvGrpSpPr>
          <p:grpSpPr>
            <a:xfrm>
              <a:off x="289745" y="1121341"/>
              <a:ext cx="309248" cy="225697"/>
              <a:chOff x="4646295" y="3088628"/>
              <a:chExt cx="309248" cy="225697"/>
            </a:xfrm>
          </p:grpSpPr>
          <p:sp>
            <p:nvSpPr>
              <p:cNvPr id="776" name="Google Shape;776;p21"/>
              <p:cNvSpPr/>
              <p:nvPr/>
            </p:nvSpPr>
            <p:spPr>
              <a:xfrm>
                <a:off x="4646295" y="3088628"/>
                <a:ext cx="142959" cy="122614"/>
              </a:xfrm>
              <a:custGeom>
                <a:avLst/>
                <a:gdLst/>
                <a:ahLst/>
                <a:cxnLst/>
                <a:rect l="l" t="t" r="r" b="b"/>
                <a:pathLst>
                  <a:path w="527" h="452" extrusionOk="0">
                    <a:moveTo>
                      <a:pt x="17" y="452"/>
                    </a:moveTo>
                    <a:lnTo>
                      <a:pt x="17" y="452"/>
                    </a:lnTo>
                    <a:cubicBezTo>
                      <a:pt x="8" y="452"/>
                      <a:pt x="0" y="444"/>
                      <a:pt x="0" y="434"/>
                    </a:cubicBezTo>
                    <a:cubicBezTo>
                      <a:pt x="0" y="315"/>
                      <a:pt x="38" y="217"/>
                      <a:pt x="112" y="144"/>
                    </a:cubicBezTo>
                    <a:cubicBezTo>
                      <a:pt x="261" y="-2"/>
                      <a:pt x="500" y="-1"/>
                      <a:pt x="510" y="0"/>
                    </a:cubicBezTo>
                    <a:cubicBezTo>
                      <a:pt x="519" y="0"/>
                      <a:pt x="527" y="8"/>
                      <a:pt x="527" y="18"/>
                    </a:cubicBezTo>
                    <a:cubicBezTo>
                      <a:pt x="527" y="27"/>
                      <a:pt x="519" y="34"/>
                      <a:pt x="509" y="35"/>
                    </a:cubicBezTo>
                    <a:cubicBezTo>
                      <a:pt x="507" y="35"/>
                      <a:pt x="275" y="33"/>
                      <a:pt x="137" y="169"/>
                    </a:cubicBezTo>
                    <a:cubicBezTo>
                      <a:pt x="70" y="235"/>
                      <a:pt x="35" y="325"/>
                      <a:pt x="35" y="434"/>
                    </a:cubicBezTo>
                    <a:cubicBezTo>
                      <a:pt x="35" y="444"/>
                      <a:pt x="27" y="452"/>
                      <a:pt x="17" y="45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7" name="Google Shape;777;p21"/>
              <p:cNvSpPr/>
              <p:nvPr/>
            </p:nvSpPr>
            <p:spPr>
              <a:xfrm>
                <a:off x="4696751" y="3140712"/>
                <a:ext cx="94944"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8" name="Google Shape;778;p21"/>
              <p:cNvSpPr/>
              <p:nvPr/>
            </p:nvSpPr>
            <p:spPr>
              <a:xfrm>
                <a:off x="4740426" y="3228061"/>
                <a:ext cx="46116" cy="24143"/>
              </a:xfrm>
              <a:custGeom>
                <a:avLst/>
                <a:gdLst/>
                <a:ahLst/>
                <a:cxnLst/>
                <a:rect l="l" t="t" r="r" b="b"/>
                <a:pathLst>
                  <a:path w="170" h="89" extrusionOk="0">
                    <a:moveTo>
                      <a:pt x="57" y="89"/>
                    </a:moveTo>
                    <a:cubicBezTo>
                      <a:pt x="41" y="89"/>
                      <a:pt x="25" y="85"/>
                      <a:pt x="9" y="76"/>
                    </a:cubicBezTo>
                    <a:cubicBezTo>
                      <a:pt x="1" y="71"/>
                      <a:pt x="-2" y="61"/>
                      <a:pt x="2" y="52"/>
                    </a:cubicBezTo>
                    <a:cubicBezTo>
                      <a:pt x="7" y="44"/>
                      <a:pt x="18" y="41"/>
                      <a:pt x="26" y="45"/>
                    </a:cubicBezTo>
                    <a:cubicBezTo>
                      <a:pt x="82" y="76"/>
                      <a:pt x="136" y="10"/>
                      <a:pt x="139" y="7"/>
                    </a:cubicBezTo>
                    <a:cubicBezTo>
                      <a:pt x="145" y="0"/>
                      <a:pt x="156" y="-2"/>
                      <a:pt x="163" y="4"/>
                    </a:cubicBezTo>
                    <a:cubicBezTo>
                      <a:pt x="171" y="10"/>
                      <a:pt x="172" y="22"/>
                      <a:pt x="166" y="29"/>
                    </a:cubicBezTo>
                    <a:cubicBezTo>
                      <a:pt x="147" y="53"/>
                      <a:pt x="104" y="89"/>
                      <a:pt x="57"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9" name="Google Shape;779;p21"/>
              <p:cNvSpPr/>
              <p:nvPr/>
            </p:nvSpPr>
            <p:spPr>
              <a:xfrm>
                <a:off x="4793595" y="3151020"/>
                <a:ext cx="109322" cy="125869"/>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0" name="Google Shape;780;p21"/>
              <p:cNvSpPr/>
              <p:nvPr/>
            </p:nvSpPr>
            <p:spPr>
              <a:xfrm>
                <a:off x="4833742" y="3178690"/>
                <a:ext cx="121800" cy="135635"/>
              </a:xfrm>
              <a:custGeom>
                <a:avLst/>
                <a:gdLst/>
                <a:ahLst/>
                <a:cxnLst/>
                <a:rect l="l" t="t" r="r" b="b"/>
                <a:pathLst>
                  <a:path w="449" h="500" extrusionOk="0">
                    <a:moveTo>
                      <a:pt x="17" y="500"/>
                    </a:moveTo>
                    <a:cubicBezTo>
                      <a:pt x="8" y="500"/>
                      <a:pt x="0" y="492"/>
                      <a:pt x="0" y="483"/>
                    </a:cubicBezTo>
                    <a:cubicBezTo>
                      <a:pt x="-1" y="473"/>
                      <a:pt x="7" y="465"/>
                      <a:pt x="17" y="464"/>
                    </a:cubicBezTo>
                    <a:cubicBezTo>
                      <a:pt x="168" y="460"/>
                      <a:pt x="278" y="415"/>
                      <a:pt x="344" y="330"/>
                    </a:cubicBezTo>
                    <a:cubicBezTo>
                      <a:pt x="444" y="202"/>
                      <a:pt x="407" y="24"/>
                      <a:pt x="407" y="22"/>
                    </a:cubicBezTo>
                    <a:cubicBezTo>
                      <a:pt x="405" y="12"/>
                      <a:pt x="411" y="3"/>
                      <a:pt x="420" y="1"/>
                    </a:cubicBezTo>
                    <a:cubicBezTo>
                      <a:pt x="430" y="-1"/>
                      <a:pt x="439" y="5"/>
                      <a:pt x="441" y="14"/>
                    </a:cubicBezTo>
                    <a:cubicBezTo>
                      <a:pt x="443" y="22"/>
                      <a:pt x="482" y="211"/>
                      <a:pt x="372" y="352"/>
                    </a:cubicBezTo>
                    <a:cubicBezTo>
                      <a:pt x="300" y="445"/>
                      <a:pt x="180" y="495"/>
                      <a:pt x="18" y="500"/>
                    </a:cubicBezTo>
                    <a:lnTo>
                      <a:pt x="17" y="50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781" name="Google Shape;781;p21"/>
            <p:cNvGrpSpPr/>
            <p:nvPr/>
          </p:nvGrpSpPr>
          <p:grpSpPr>
            <a:xfrm>
              <a:off x="261662" y="4107047"/>
              <a:ext cx="365411" cy="374241"/>
              <a:chOff x="7940051" y="3528357"/>
              <a:chExt cx="235734" cy="241430"/>
            </a:xfrm>
          </p:grpSpPr>
          <p:sp>
            <p:nvSpPr>
              <p:cNvPr id="782" name="Google Shape;782;p21"/>
              <p:cNvSpPr/>
              <p:nvPr/>
            </p:nvSpPr>
            <p:spPr>
              <a:xfrm>
                <a:off x="7940051" y="3528628"/>
                <a:ext cx="235734" cy="241159"/>
              </a:xfrm>
              <a:custGeom>
                <a:avLst/>
                <a:gdLst/>
                <a:ahLst/>
                <a:cxnLst/>
                <a:rect l="l" t="t" r="r" b="b"/>
                <a:pathLst>
                  <a:path w="869" h="889" extrusionOk="0">
                    <a:moveTo>
                      <a:pt x="115" y="824"/>
                    </a:moveTo>
                    <a:lnTo>
                      <a:pt x="510" y="853"/>
                    </a:lnTo>
                    <a:lnTo>
                      <a:pt x="833" y="622"/>
                    </a:lnTo>
                    <a:lnTo>
                      <a:pt x="806" y="66"/>
                    </a:lnTo>
                    <a:lnTo>
                      <a:pt x="369" y="36"/>
                    </a:lnTo>
                    <a:lnTo>
                      <a:pt x="37" y="264"/>
                    </a:lnTo>
                    <a:lnTo>
                      <a:pt x="115" y="824"/>
                    </a:lnTo>
                    <a:moveTo>
                      <a:pt x="515" y="889"/>
                    </a:moveTo>
                    <a:cubicBezTo>
                      <a:pt x="514" y="889"/>
                      <a:pt x="514" y="889"/>
                      <a:pt x="513" y="889"/>
                    </a:cubicBezTo>
                    <a:lnTo>
                      <a:pt x="98" y="858"/>
                    </a:lnTo>
                    <a:cubicBezTo>
                      <a:pt x="90" y="858"/>
                      <a:pt x="83" y="851"/>
                      <a:pt x="82" y="843"/>
                    </a:cubicBezTo>
                    <a:lnTo>
                      <a:pt x="0" y="258"/>
                    </a:lnTo>
                    <a:cubicBezTo>
                      <a:pt x="-1" y="252"/>
                      <a:pt x="2" y="245"/>
                      <a:pt x="8" y="241"/>
                    </a:cubicBezTo>
                    <a:lnTo>
                      <a:pt x="354" y="3"/>
                    </a:lnTo>
                    <a:cubicBezTo>
                      <a:pt x="357" y="1"/>
                      <a:pt x="361" y="0"/>
                      <a:pt x="365" y="0"/>
                    </a:cubicBezTo>
                    <a:lnTo>
                      <a:pt x="824" y="32"/>
                    </a:lnTo>
                    <a:cubicBezTo>
                      <a:pt x="833" y="33"/>
                      <a:pt x="840" y="40"/>
                      <a:pt x="840" y="49"/>
                    </a:cubicBezTo>
                    <a:lnTo>
                      <a:pt x="869" y="629"/>
                    </a:lnTo>
                    <a:cubicBezTo>
                      <a:pt x="869" y="635"/>
                      <a:pt x="866" y="641"/>
                      <a:pt x="862" y="645"/>
                    </a:cubicBezTo>
                    <a:lnTo>
                      <a:pt x="525" y="885"/>
                    </a:lnTo>
                    <a:cubicBezTo>
                      <a:pt x="522" y="888"/>
                      <a:pt x="518" y="889"/>
                      <a:pt x="515" y="88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3" name="Google Shape;783;p21"/>
              <p:cNvSpPr/>
              <p:nvPr/>
            </p:nvSpPr>
            <p:spPr>
              <a:xfrm>
                <a:off x="7962024" y="3686507"/>
                <a:ext cx="213761" cy="74871"/>
              </a:xfrm>
              <a:custGeom>
                <a:avLst/>
                <a:gdLst/>
                <a:ahLst/>
                <a:cxnLst/>
                <a:rect l="l" t="t" r="r" b="b"/>
                <a:pathLst>
                  <a:path w="788" h="276" extrusionOk="0">
                    <a:moveTo>
                      <a:pt x="18" y="276"/>
                    </a:moveTo>
                    <a:cubicBezTo>
                      <a:pt x="13" y="276"/>
                      <a:pt x="7" y="274"/>
                      <a:pt x="4" y="269"/>
                    </a:cubicBezTo>
                    <a:cubicBezTo>
                      <a:pt x="-2" y="261"/>
                      <a:pt x="0" y="250"/>
                      <a:pt x="8" y="244"/>
                    </a:cubicBezTo>
                    <a:lnTo>
                      <a:pt x="343" y="3"/>
                    </a:lnTo>
                    <a:cubicBezTo>
                      <a:pt x="347" y="1"/>
                      <a:pt x="351" y="-1"/>
                      <a:pt x="355" y="0"/>
                    </a:cubicBezTo>
                    <a:lnTo>
                      <a:pt x="772" y="31"/>
                    </a:lnTo>
                    <a:cubicBezTo>
                      <a:pt x="781" y="31"/>
                      <a:pt x="789" y="40"/>
                      <a:pt x="788" y="50"/>
                    </a:cubicBezTo>
                    <a:cubicBezTo>
                      <a:pt x="787" y="59"/>
                      <a:pt x="779" y="67"/>
                      <a:pt x="769" y="66"/>
                    </a:cubicBezTo>
                    <a:lnTo>
                      <a:pt x="359" y="35"/>
                    </a:lnTo>
                    <a:lnTo>
                      <a:pt x="28" y="273"/>
                    </a:lnTo>
                    <a:cubicBezTo>
                      <a:pt x="25" y="275"/>
                      <a:pt x="22" y="276"/>
                      <a:pt x="18" y="2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4" name="Google Shape;784;p21"/>
              <p:cNvSpPr/>
              <p:nvPr/>
            </p:nvSpPr>
            <p:spPr>
              <a:xfrm>
                <a:off x="8033910" y="3528357"/>
                <a:ext cx="28755" cy="167645"/>
              </a:xfrm>
              <a:custGeom>
                <a:avLst/>
                <a:gdLst/>
                <a:ahLst/>
                <a:cxnLst/>
                <a:rect l="l" t="t" r="r" b="b"/>
                <a:pathLst>
                  <a:path w="106" h="618" extrusionOk="0">
                    <a:moveTo>
                      <a:pt x="88" y="618"/>
                    </a:moveTo>
                    <a:cubicBezTo>
                      <a:pt x="80" y="618"/>
                      <a:pt x="72" y="611"/>
                      <a:pt x="71" y="602"/>
                    </a:cubicBezTo>
                    <a:lnTo>
                      <a:pt x="0" y="21"/>
                    </a:lnTo>
                    <a:cubicBezTo>
                      <a:pt x="-1" y="11"/>
                      <a:pt x="6" y="2"/>
                      <a:pt x="16" y="1"/>
                    </a:cubicBezTo>
                    <a:cubicBezTo>
                      <a:pt x="25" y="0"/>
                      <a:pt x="34" y="7"/>
                      <a:pt x="35" y="17"/>
                    </a:cubicBezTo>
                    <a:lnTo>
                      <a:pt x="106" y="598"/>
                    </a:lnTo>
                    <a:cubicBezTo>
                      <a:pt x="107" y="608"/>
                      <a:pt x="100" y="617"/>
                      <a:pt x="91" y="618"/>
                    </a:cubicBezTo>
                    <a:cubicBezTo>
                      <a:pt x="90" y="618"/>
                      <a:pt x="89" y="618"/>
                      <a:pt x="88" y="6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5" name="Google Shape;785;p21"/>
              <p:cNvSpPr/>
              <p:nvPr/>
            </p:nvSpPr>
            <p:spPr>
              <a:xfrm>
                <a:off x="7940051" y="3537309"/>
                <a:ext cx="227867" cy="80025"/>
              </a:xfrm>
              <a:custGeom>
                <a:avLst/>
                <a:gdLst/>
                <a:ahLst/>
                <a:cxnLst/>
                <a:rect l="l" t="t" r="r" b="b"/>
                <a:pathLst>
                  <a:path w="840" h="295" extrusionOk="0">
                    <a:moveTo>
                      <a:pt x="475" y="295"/>
                    </a:moveTo>
                    <a:cubicBezTo>
                      <a:pt x="475" y="295"/>
                      <a:pt x="474" y="295"/>
                      <a:pt x="473" y="295"/>
                    </a:cubicBezTo>
                    <a:lnTo>
                      <a:pt x="16" y="242"/>
                    </a:lnTo>
                    <a:cubicBezTo>
                      <a:pt x="6" y="240"/>
                      <a:pt x="-1" y="232"/>
                      <a:pt x="0" y="222"/>
                    </a:cubicBezTo>
                    <a:cubicBezTo>
                      <a:pt x="1" y="212"/>
                      <a:pt x="10" y="205"/>
                      <a:pt x="20" y="206"/>
                    </a:cubicBezTo>
                    <a:lnTo>
                      <a:pt x="470" y="259"/>
                    </a:lnTo>
                    <a:lnTo>
                      <a:pt x="812" y="4"/>
                    </a:lnTo>
                    <a:cubicBezTo>
                      <a:pt x="820" y="-2"/>
                      <a:pt x="831" y="-1"/>
                      <a:pt x="837" y="7"/>
                    </a:cubicBezTo>
                    <a:cubicBezTo>
                      <a:pt x="843" y="15"/>
                      <a:pt x="841" y="26"/>
                      <a:pt x="833" y="32"/>
                    </a:cubicBezTo>
                    <a:lnTo>
                      <a:pt x="486" y="291"/>
                    </a:lnTo>
                    <a:cubicBezTo>
                      <a:pt x="483" y="293"/>
                      <a:pt x="479" y="295"/>
                      <a:pt x="475" y="2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6" name="Google Shape;786;p21"/>
              <p:cNvSpPr/>
              <p:nvPr/>
            </p:nvSpPr>
            <p:spPr>
              <a:xfrm>
                <a:off x="8064292" y="3607297"/>
                <a:ext cx="20074" cy="162491"/>
              </a:xfrm>
              <a:custGeom>
                <a:avLst/>
                <a:gdLst/>
                <a:ahLst/>
                <a:cxnLst/>
                <a:rect l="l" t="t" r="r" b="b"/>
                <a:pathLst>
                  <a:path w="74" h="599" extrusionOk="0">
                    <a:moveTo>
                      <a:pt x="57" y="599"/>
                    </a:moveTo>
                    <a:cubicBezTo>
                      <a:pt x="47" y="599"/>
                      <a:pt x="40" y="592"/>
                      <a:pt x="39" y="582"/>
                    </a:cubicBezTo>
                    <a:lnTo>
                      <a:pt x="0" y="20"/>
                    </a:lnTo>
                    <a:cubicBezTo>
                      <a:pt x="-1" y="11"/>
                      <a:pt x="6" y="2"/>
                      <a:pt x="16" y="1"/>
                    </a:cubicBezTo>
                    <a:cubicBezTo>
                      <a:pt x="25" y="0"/>
                      <a:pt x="34" y="8"/>
                      <a:pt x="35" y="18"/>
                    </a:cubicBezTo>
                    <a:lnTo>
                      <a:pt x="74" y="580"/>
                    </a:lnTo>
                    <a:cubicBezTo>
                      <a:pt x="75" y="589"/>
                      <a:pt x="68" y="598"/>
                      <a:pt x="58" y="599"/>
                    </a:cubicBezTo>
                    <a:cubicBezTo>
                      <a:pt x="57" y="599"/>
                      <a:pt x="57" y="599"/>
                      <a:pt x="57" y="59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787" name="Google Shape;787;p21"/>
            <p:cNvGrpSpPr/>
            <p:nvPr/>
          </p:nvGrpSpPr>
          <p:grpSpPr>
            <a:xfrm>
              <a:off x="8585438" y="2326626"/>
              <a:ext cx="150826" cy="125327"/>
              <a:chOff x="5999388" y="1257826"/>
              <a:chExt cx="150826" cy="125327"/>
            </a:xfrm>
          </p:grpSpPr>
          <p:sp>
            <p:nvSpPr>
              <p:cNvPr id="788" name="Google Shape;788;p21"/>
              <p:cNvSpPr/>
              <p:nvPr/>
            </p:nvSpPr>
            <p:spPr>
              <a:xfrm>
                <a:off x="5999388" y="1302857"/>
                <a:ext cx="96030" cy="80296"/>
              </a:xfrm>
              <a:custGeom>
                <a:avLst/>
                <a:gdLst/>
                <a:ahLst/>
                <a:cxnLst/>
                <a:rect l="l" t="t" r="r" b="b"/>
                <a:pathLst>
                  <a:path w="354" h="296" extrusionOk="0">
                    <a:moveTo>
                      <a:pt x="336" y="296"/>
                    </a:moveTo>
                    <a:cubicBezTo>
                      <a:pt x="334" y="296"/>
                      <a:pt x="333" y="296"/>
                      <a:pt x="332" y="296"/>
                    </a:cubicBezTo>
                    <a:cubicBezTo>
                      <a:pt x="318" y="293"/>
                      <a:pt x="307" y="284"/>
                      <a:pt x="299" y="271"/>
                    </a:cubicBezTo>
                    <a:cubicBezTo>
                      <a:pt x="283" y="243"/>
                      <a:pt x="284" y="193"/>
                      <a:pt x="291" y="144"/>
                    </a:cubicBezTo>
                    <a:cubicBezTo>
                      <a:pt x="235" y="222"/>
                      <a:pt x="155" y="298"/>
                      <a:pt x="90" y="296"/>
                    </a:cubicBezTo>
                    <a:cubicBezTo>
                      <a:pt x="63" y="296"/>
                      <a:pt x="26" y="281"/>
                      <a:pt x="7" y="217"/>
                    </a:cubicBezTo>
                    <a:cubicBezTo>
                      <a:pt x="-16" y="135"/>
                      <a:pt x="14" y="66"/>
                      <a:pt x="90" y="28"/>
                    </a:cubicBezTo>
                    <a:cubicBezTo>
                      <a:pt x="163" y="-10"/>
                      <a:pt x="262" y="-8"/>
                      <a:pt x="293" y="32"/>
                    </a:cubicBezTo>
                    <a:cubicBezTo>
                      <a:pt x="299" y="39"/>
                      <a:pt x="297" y="51"/>
                      <a:pt x="290" y="57"/>
                    </a:cubicBezTo>
                    <a:cubicBezTo>
                      <a:pt x="282" y="63"/>
                      <a:pt x="271" y="61"/>
                      <a:pt x="265" y="54"/>
                    </a:cubicBezTo>
                    <a:cubicBezTo>
                      <a:pt x="248" y="32"/>
                      <a:pt x="170" y="26"/>
                      <a:pt x="106" y="59"/>
                    </a:cubicBezTo>
                    <a:cubicBezTo>
                      <a:pt x="64" y="81"/>
                      <a:pt x="18" y="124"/>
                      <a:pt x="41" y="207"/>
                    </a:cubicBezTo>
                    <a:cubicBezTo>
                      <a:pt x="57" y="260"/>
                      <a:pt x="82" y="261"/>
                      <a:pt x="91" y="261"/>
                    </a:cubicBezTo>
                    <a:lnTo>
                      <a:pt x="92" y="261"/>
                    </a:lnTo>
                    <a:cubicBezTo>
                      <a:pt x="166" y="261"/>
                      <a:pt x="289" y="110"/>
                      <a:pt x="319" y="20"/>
                    </a:cubicBezTo>
                    <a:cubicBezTo>
                      <a:pt x="322" y="11"/>
                      <a:pt x="332" y="6"/>
                      <a:pt x="341" y="9"/>
                    </a:cubicBezTo>
                    <a:cubicBezTo>
                      <a:pt x="350" y="12"/>
                      <a:pt x="355" y="22"/>
                      <a:pt x="352" y="31"/>
                    </a:cubicBezTo>
                    <a:cubicBezTo>
                      <a:pt x="332" y="98"/>
                      <a:pt x="308" y="217"/>
                      <a:pt x="329" y="253"/>
                    </a:cubicBezTo>
                    <a:cubicBezTo>
                      <a:pt x="333" y="259"/>
                      <a:pt x="337" y="261"/>
                      <a:pt x="339" y="261"/>
                    </a:cubicBezTo>
                    <a:cubicBezTo>
                      <a:pt x="349" y="264"/>
                      <a:pt x="355" y="273"/>
                      <a:pt x="353" y="282"/>
                    </a:cubicBezTo>
                    <a:cubicBezTo>
                      <a:pt x="351" y="291"/>
                      <a:pt x="344" y="296"/>
                      <a:pt x="336" y="29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9" name="Google Shape;789;p21"/>
              <p:cNvSpPr/>
              <p:nvPr/>
            </p:nvSpPr>
            <p:spPr>
              <a:xfrm>
                <a:off x="6108981" y="1257826"/>
                <a:ext cx="41233" cy="66461"/>
              </a:xfrm>
              <a:custGeom>
                <a:avLst/>
                <a:gdLst/>
                <a:ahLst/>
                <a:cxnLst/>
                <a:rect l="l" t="t" r="r" b="b"/>
                <a:pathLst>
                  <a:path w="152" h="245" extrusionOk="0">
                    <a:moveTo>
                      <a:pt x="57" y="189"/>
                    </a:moveTo>
                    <a:cubicBezTo>
                      <a:pt x="59" y="189"/>
                      <a:pt x="61" y="189"/>
                      <a:pt x="62" y="190"/>
                    </a:cubicBezTo>
                    <a:cubicBezTo>
                      <a:pt x="81" y="195"/>
                      <a:pt x="97" y="192"/>
                      <a:pt x="108" y="180"/>
                    </a:cubicBezTo>
                    <a:cubicBezTo>
                      <a:pt x="115" y="171"/>
                      <a:pt x="118" y="158"/>
                      <a:pt x="114" y="149"/>
                    </a:cubicBezTo>
                    <a:cubicBezTo>
                      <a:pt x="114" y="147"/>
                      <a:pt x="111" y="140"/>
                      <a:pt x="98" y="140"/>
                    </a:cubicBezTo>
                    <a:cubicBezTo>
                      <a:pt x="80" y="140"/>
                      <a:pt x="63" y="165"/>
                      <a:pt x="50" y="190"/>
                    </a:cubicBezTo>
                    <a:cubicBezTo>
                      <a:pt x="52" y="189"/>
                      <a:pt x="55" y="189"/>
                      <a:pt x="57" y="189"/>
                    </a:cubicBezTo>
                    <a:moveTo>
                      <a:pt x="17" y="245"/>
                    </a:moveTo>
                    <a:cubicBezTo>
                      <a:pt x="15" y="245"/>
                      <a:pt x="14" y="245"/>
                      <a:pt x="12" y="245"/>
                    </a:cubicBezTo>
                    <a:cubicBezTo>
                      <a:pt x="3" y="242"/>
                      <a:pt x="-3" y="232"/>
                      <a:pt x="0" y="223"/>
                    </a:cubicBezTo>
                    <a:lnTo>
                      <a:pt x="0" y="223"/>
                    </a:lnTo>
                    <a:lnTo>
                      <a:pt x="59" y="13"/>
                    </a:lnTo>
                    <a:cubicBezTo>
                      <a:pt x="61" y="4"/>
                      <a:pt x="71" y="-2"/>
                      <a:pt x="80" y="1"/>
                    </a:cubicBezTo>
                    <a:cubicBezTo>
                      <a:pt x="90" y="4"/>
                      <a:pt x="95" y="13"/>
                      <a:pt x="93" y="23"/>
                    </a:cubicBezTo>
                    <a:lnTo>
                      <a:pt x="67" y="114"/>
                    </a:lnTo>
                    <a:cubicBezTo>
                      <a:pt x="76" y="108"/>
                      <a:pt x="86" y="105"/>
                      <a:pt x="98" y="105"/>
                    </a:cubicBezTo>
                    <a:cubicBezTo>
                      <a:pt x="120" y="105"/>
                      <a:pt x="138" y="116"/>
                      <a:pt x="147" y="134"/>
                    </a:cubicBezTo>
                    <a:cubicBezTo>
                      <a:pt x="156" y="156"/>
                      <a:pt x="151" y="184"/>
                      <a:pt x="134" y="203"/>
                    </a:cubicBezTo>
                    <a:cubicBezTo>
                      <a:pt x="115" y="226"/>
                      <a:pt x="85" y="233"/>
                      <a:pt x="52" y="223"/>
                    </a:cubicBezTo>
                    <a:cubicBezTo>
                      <a:pt x="47" y="222"/>
                      <a:pt x="42" y="218"/>
                      <a:pt x="41" y="212"/>
                    </a:cubicBezTo>
                    <a:cubicBezTo>
                      <a:pt x="38" y="220"/>
                      <a:pt x="36" y="227"/>
                      <a:pt x="34" y="232"/>
                    </a:cubicBezTo>
                    <a:lnTo>
                      <a:pt x="34" y="232"/>
                    </a:lnTo>
                    <a:cubicBezTo>
                      <a:pt x="32" y="240"/>
                      <a:pt x="25" y="245"/>
                      <a:pt x="17" y="245"/>
                    </a:cubicBez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90"/>
        <p:cNvGrpSpPr/>
        <p:nvPr/>
      </p:nvGrpSpPr>
      <p:grpSpPr>
        <a:xfrm>
          <a:off x="0" y="0"/>
          <a:ext cx="0" cy="0"/>
          <a:chOff x="0" y="0"/>
          <a:chExt cx="0" cy="0"/>
        </a:xfrm>
      </p:grpSpPr>
      <p:sp>
        <p:nvSpPr>
          <p:cNvPr id="791" name="Google Shape;79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2" name="Google Shape;792;p22"/>
          <p:cNvSpPr txBox="1">
            <a:spLocks noGrp="1"/>
          </p:cNvSpPr>
          <p:nvPr>
            <p:ph type="subTitle" idx="1"/>
          </p:nvPr>
        </p:nvSpPr>
        <p:spPr>
          <a:xfrm>
            <a:off x="937625" y="2769046"/>
            <a:ext cx="2175300" cy="89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3" name="Google Shape;793;p22"/>
          <p:cNvSpPr txBox="1">
            <a:spLocks noGrp="1"/>
          </p:cNvSpPr>
          <p:nvPr>
            <p:ph type="subTitle" idx="2"/>
          </p:nvPr>
        </p:nvSpPr>
        <p:spPr>
          <a:xfrm>
            <a:off x="3484347" y="2769046"/>
            <a:ext cx="2175300" cy="89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4" name="Google Shape;794;p22"/>
          <p:cNvSpPr txBox="1">
            <a:spLocks noGrp="1"/>
          </p:cNvSpPr>
          <p:nvPr>
            <p:ph type="subTitle" idx="3"/>
          </p:nvPr>
        </p:nvSpPr>
        <p:spPr>
          <a:xfrm>
            <a:off x="6031075" y="2769046"/>
            <a:ext cx="2175300" cy="89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5" name="Google Shape;795;p22"/>
          <p:cNvSpPr txBox="1">
            <a:spLocks noGrp="1"/>
          </p:cNvSpPr>
          <p:nvPr>
            <p:ph type="subTitle" idx="4"/>
          </p:nvPr>
        </p:nvSpPr>
        <p:spPr>
          <a:xfrm>
            <a:off x="937625" y="2369377"/>
            <a:ext cx="21753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ays One"/>
              <a:buNone/>
              <a:defRPr sz="2400">
                <a:solidFill>
                  <a:schemeClr val="dk1"/>
                </a:solidFill>
                <a:latin typeface="Days One"/>
                <a:ea typeface="Days One"/>
                <a:cs typeface="Days One"/>
                <a:sym typeface="Days One"/>
              </a:defRPr>
            </a:lvl1pPr>
            <a:lvl2pPr lvl="1" algn="ctr" rtl="0">
              <a:lnSpc>
                <a:spcPct val="100000"/>
              </a:lnSpc>
              <a:spcBef>
                <a:spcPts val="0"/>
              </a:spcBef>
              <a:spcAft>
                <a:spcPts val="0"/>
              </a:spcAft>
              <a:buSzPts val="2400"/>
              <a:buFont typeface="Days One"/>
              <a:buNone/>
              <a:defRPr sz="2400" b="1">
                <a:latin typeface="Days One"/>
                <a:ea typeface="Days One"/>
                <a:cs typeface="Days One"/>
                <a:sym typeface="Days One"/>
              </a:defRPr>
            </a:lvl2pPr>
            <a:lvl3pPr lvl="2" algn="ctr" rtl="0">
              <a:lnSpc>
                <a:spcPct val="100000"/>
              </a:lnSpc>
              <a:spcBef>
                <a:spcPts val="0"/>
              </a:spcBef>
              <a:spcAft>
                <a:spcPts val="0"/>
              </a:spcAft>
              <a:buSzPts val="2400"/>
              <a:buFont typeface="Days One"/>
              <a:buNone/>
              <a:defRPr sz="2400" b="1">
                <a:latin typeface="Days One"/>
                <a:ea typeface="Days One"/>
                <a:cs typeface="Days One"/>
                <a:sym typeface="Days One"/>
              </a:defRPr>
            </a:lvl3pPr>
            <a:lvl4pPr lvl="3" algn="ctr" rtl="0">
              <a:lnSpc>
                <a:spcPct val="100000"/>
              </a:lnSpc>
              <a:spcBef>
                <a:spcPts val="0"/>
              </a:spcBef>
              <a:spcAft>
                <a:spcPts val="0"/>
              </a:spcAft>
              <a:buSzPts val="2400"/>
              <a:buFont typeface="Days One"/>
              <a:buNone/>
              <a:defRPr sz="2400" b="1">
                <a:latin typeface="Days One"/>
                <a:ea typeface="Days One"/>
                <a:cs typeface="Days One"/>
                <a:sym typeface="Days One"/>
              </a:defRPr>
            </a:lvl4pPr>
            <a:lvl5pPr lvl="4" algn="ctr" rtl="0">
              <a:lnSpc>
                <a:spcPct val="100000"/>
              </a:lnSpc>
              <a:spcBef>
                <a:spcPts val="0"/>
              </a:spcBef>
              <a:spcAft>
                <a:spcPts val="0"/>
              </a:spcAft>
              <a:buSzPts val="2400"/>
              <a:buFont typeface="Days One"/>
              <a:buNone/>
              <a:defRPr sz="2400" b="1">
                <a:latin typeface="Days One"/>
                <a:ea typeface="Days One"/>
                <a:cs typeface="Days One"/>
                <a:sym typeface="Days One"/>
              </a:defRPr>
            </a:lvl5pPr>
            <a:lvl6pPr lvl="5" algn="ctr" rtl="0">
              <a:lnSpc>
                <a:spcPct val="100000"/>
              </a:lnSpc>
              <a:spcBef>
                <a:spcPts val="0"/>
              </a:spcBef>
              <a:spcAft>
                <a:spcPts val="0"/>
              </a:spcAft>
              <a:buSzPts val="2400"/>
              <a:buFont typeface="Days One"/>
              <a:buNone/>
              <a:defRPr sz="2400" b="1">
                <a:latin typeface="Days One"/>
                <a:ea typeface="Days One"/>
                <a:cs typeface="Days One"/>
                <a:sym typeface="Days One"/>
              </a:defRPr>
            </a:lvl6pPr>
            <a:lvl7pPr lvl="6" algn="ctr" rtl="0">
              <a:lnSpc>
                <a:spcPct val="100000"/>
              </a:lnSpc>
              <a:spcBef>
                <a:spcPts val="0"/>
              </a:spcBef>
              <a:spcAft>
                <a:spcPts val="0"/>
              </a:spcAft>
              <a:buSzPts val="2400"/>
              <a:buFont typeface="Days One"/>
              <a:buNone/>
              <a:defRPr sz="2400" b="1">
                <a:latin typeface="Days One"/>
                <a:ea typeface="Days One"/>
                <a:cs typeface="Days One"/>
                <a:sym typeface="Days One"/>
              </a:defRPr>
            </a:lvl7pPr>
            <a:lvl8pPr lvl="7" algn="ctr" rtl="0">
              <a:lnSpc>
                <a:spcPct val="100000"/>
              </a:lnSpc>
              <a:spcBef>
                <a:spcPts val="0"/>
              </a:spcBef>
              <a:spcAft>
                <a:spcPts val="0"/>
              </a:spcAft>
              <a:buSzPts val="2400"/>
              <a:buFont typeface="Days One"/>
              <a:buNone/>
              <a:defRPr sz="2400" b="1">
                <a:latin typeface="Days One"/>
                <a:ea typeface="Days One"/>
                <a:cs typeface="Days One"/>
                <a:sym typeface="Days One"/>
              </a:defRPr>
            </a:lvl8pPr>
            <a:lvl9pPr lvl="8" algn="ctr" rtl="0">
              <a:lnSpc>
                <a:spcPct val="100000"/>
              </a:lnSpc>
              <a:spcBef>
                <a:spcPts val="0"/>
              </a:spcBef>
              <a:spcAft>
                <a:spcPts val="0"/>
              </a:spcAft>
              <a:buSzPts val="2400"/>
              <a:buFont typeface="Days One"/>
              <a:buNone/>
              <a:defRPr sz="2400" b="1">
                <a:latin typeface="Days One"/>
                <a:ea typeface="Days One"/>
                <a:cs typeface="Days One"/>
                <a:sym typeface="Days One"/>
              </a:defRPr>
            </a:lvl9pPr>
          </a:lstStyle>
          <a:p>
            <a:endParaRPr/>
          </a:p>
        </p:txBody>
      </p:sp>
      <p:sp>
        <p:nvSpPr>
          <p:cNvPr id="796" name="Google Shape;796;p22"/>
          <p:cNvSpPr txBox="1">
            <a:spLocks noGrp="1"/>
          </p:cNvSpPr>
          <p:nvPr>
            <p:ph type="subTitle" idx="5"/>
          </p:nvPr>
        </p:nvSpPr>
        <p:spPr>
          <a:xfrm>
            <a:off x="3484350" y="2369377"/>
            <a:ext cx="21753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ays One"/>
              <a:buNone/>
              <a:defRPr sz="2400">
                <a:solidFill>
                  <a:schemeClr val="dk1"/>
                </a:solidFill>
                <a:latin typeface="Days One"/>
                <a:ea typeface="Days One"/>
                <a:cs typeface="Days One"/>
                <a:sym typeface="Days One"/>
              </a:defRPr>
            </a:lvl1pPr>
            <a:lvl2pPr lvl="1" algn="ctr" rtl="0">
              <a:lnSpc>
                <a:spcPct val="100000"/>
              </a:lnSpc>
              <a:spcBef>
                <a:spcPts val="0"/>
              </a:spcBef>
              <a:spcAft>
                <a:spcPts val="0"/>
              </a:spcAft>
              <a:buSzPts val="2400"/>
              <a:buFont typeface="Days One"/>
              <a:buNone/>
              <a:defRPr sz="2400" b="1">
                <a:latin typeface="Days One"/>
                <a:ea typeface="Days One"/>
                <a:cs typeface="Days One"/>
                <a:sym typeface="Days One"/>
              </a:defRPr>
            </a:lvl2pPr>
            <a:lvl3pPr lvl="2" algn="ctr" rtl="0">
              <a:lnSpc>
                <a:spcPct val="100000"/>
              </a:lnSpc>
              <a:spcBef>
                <a:spcPts val="0"/>
              </a:spcBef>
              <a:spcAft>
                <a:spcPts val="0"/>
              </a:spcAft>
              <a:buSzPts val="2400"/>
              <a:buFont typeface="Days One"/>
              <a:buNone/>
              <a:defRPr sz="2400" b="1">
                <a:latin typeface="Days One"/>
                <a:ea typeface="Days One"/>
                <a:cs typeface="Days One"/>
                <a:sym typeface="Days One"/>
              </a:defRPr>
            </a:lvl3pPr>
            <a:lvl4pPr lvl="3" algn="ctr" rtl="0">
              <a:lnSpc>
                <a:spcPct val="100000"/>
              </a:lnSpc>
              <a:spcBef>
                <a:spcPts val="0"/>
              </a:spcBef>
              <a:spcAft>
                <a:spcPts val="0"/>
              </a:spcAft>
              <a:buSzPts val="2400"/>
              <a:buFont typeface="Days One"/>
              <a:buNone/>
              <a:defRPr sz="2400" b="1">
                <a:latin typeface="Days One"/>
                <a:ea typeface="Days One"/>
                <a:cs typeface="Days One"/>
                <a:sym typeface="Days One"/>
              </a:defRPr>
            </a:lvl4pPr>
            <a:lvl5pPr lvl="4" algn="ctr" rtl="0">
              <a:lnSpc>
                <a:spcPct val="100000"/>
              </a:lnSpc>
              <a:spcBef>
                <a:spcPts val="0"/>
              </a:spcBef>
              <a:spcAft>
                <a:spcPts val="0"/>
              </a:spcAft>
              <a:buSzPts val="2400"/>
              <a:buFont typeface="Days One"/>
              <a:buNone/>
              <a:defRPr sz="2400" b="1">
                <a:latin typeface="Days One"/>
                <a:ea typeface="Days One"/>
                <a:cs typeface="Days One"/>
                <a:sym typeface="Days One"/>
              </a:defRPr>
            </a:lvl5pPr>
            <a:lvl6pPr lvl="5" algn="ctr" rtl="0">
              <a:lnSpc>
                <a:spcPct val="100000"/>
              </a:lnSpc>
              <a:spcBef>
                <a:spcPts val="0"/>
              </a:spcBef>
              <a:spcAft>
                <a:spcPts val="0"/>
              </a:spcAft>
              <a:buSzPts val="2400"/>
              <a:buFont typeface="Days One"/>
              <a:buNone/>
              <a:defRPr sz="2400" b="1">
                <a:latin typeface="Days One"/>
                <a:ea typeface="Days One"/>
                <a:cs typeface="Days One"/>
                <a:sym typeface="Days One"/>
              </a:defRPr>
            </a:lvl6pPr>
            <a:lvl7pPr lvl="6" algn="ctr" rtl="0">
              <a:lnSpc>
                <a:spcPct val="100000"/>
              </a:lnSpc>
              <a:spcBef>
                <a:spcPts val="0"/>
              </a:spcBef>
              <a:spcAft>
                <a:spcPts val="0"/>
              </a:spcAft>
              <a:buSzPts val="2400"/>
              <a:buFont typeface="Days One"/>
              <a:buNone/>
              <a:defRPr sz="2400" b="1">
                <a:latin typeface="Days One"/>
                <a:ea typeface="Days One"/>
                <a:cs typeface="Days One"/>
                <a:sym typeface="Days One"/>
              </a:defRPr>
            </a:lvl7pPr>
            <a:lvl8pPr lvl="7" algn="ctr" rtl="0">
              <a:lnSpc>
                <a:spcPct val="100000"/>
              </a:lnSpc>
              <a:spcBef>
                <a:spcPts val="0"/>
              </a:spcBef>
              <a:spcAft>
                <a:spcPts val="0"/>
              </a:spcAft>
              <a:buSzPts val="2400"/>
              <a:buFont typeface="Days One"/>
              <a:buNone/>
              <a:defRPr sz="2400" b="1">
                <a:latin typeface="Days One"/>
                <a:ea typeface="Days One"/>
                <a:cs typeface="Days One"/>
                <a:sym typeface="Days One"/>
              </a:defRPr>
            </a:lvl8pPr>
            <a:lvl9pPr lvl="8" algn="ctr" rtl="0">
              <a:lnSpc>
                <a:spcPct val="100000"/>
              </a:lnSpc>
              <a:spcBef>
                <a:spcPts val="0"/>
              </a:spcBef>
              <a:spcAft>
                <a:spcPts val="0"/>
              </a:spcAft>
              <a:buSzPts val="2400"/>
              <a:buFont typeface="Days One"/>
              <a:buNone/>
              <a:defRPr sz="2400" b="1">
                <a:latin typeface="Days One"/>
                <a:ea typeface="Days One"/>
                <a:cs typeface="Days One"/>
                <a:sym typeface="Days One"/>
              </a:defRPr>
            </a:lvl9pPr>
          </a:lstStyle>
          <a:p>
            <a:endParaRPr/>
          </a:p>
        </p:txBody>
      </p:sp>
      <p:sp>
        <p:nvSpPr>
          <p:cNvPr id="797" name="Google Shape;797;p22"/>
          <p:cNvSpPr txBox="1">
            <a:spLocks noGrp="1"/>
          </p:cNvSpPr>
          <p:nvPr>
            <p:ph type="subTitle" idx="6"/>
          </p:nvPr>
        </p:nvSpPr>
        <p:spPr>
          <a:xfrm>
            <a:off x="6031075" y="2369377"/>
            <a:ext cx="21753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ays One"/>
              <a:buNone/>
              <a:defRPr sz="2400">
                <a:solidFill>
                  <a:schemeClr val="dk1"/>
                </a:solidFill>
                <a:latin typeface="Days One"/>
                <a:ea typeface="Days One"/>
                <a:cs typeface="Days One"/>
                <a:sym typeface="Days One"/>
              </a:defRPr>
            </a:lvl1pPr>
            <a:lvl2pPr lvl="1" algn="ctr" rtl="0">
              <a:lnSpc>
                <a:spcPct val="100000"/>
              </a:lnSpc>
              <a:spcBef>
                <a:spcPts val="0"/>
              </a:spcBef>
              <a:spcAft>
                <a:spcPts val="0"/>
              </a:spcAft>
              <a:buSzPts val="2400"/>
              <a:buFont typeface="Days One"/>
              <a:buNone/>
              <a:defRPr sz="2400" b="1">
                <a:latin typeface="Days One"/>
                <a:ea typeface="Days One"/>
                <a:cs typeface="Days One"/>
                <a:sym typeface="Days One"/>
              </a:defRPr>
            </a:lvl2pPr>
            <a:lvl3pPr lvl="2" algn="ctr" rtl="0">
              <a:lnSpc>
                <a:spcPct val="100000"/>
              </a:lnSpc>
              <a:spcBef>
                <a:spcPts val="0"/>
              </a:spcBef>
              <a:spcAft>
                <a:spcPts val="0"/>
              </a:spcAft>
              <a:buSzPts val="2400"/>
              <a:buFont typeface="Days One"/>
              <a:buNone/>
              <a:defRPr sz="2400" b="1">
                <a:latin typeface="Days One"/>
                <a:ea typeface="Days One"/>
                <a:cs typeface="Days One"/>
                <a:sym typeface="Days One"/>
              </a:defRPr>
            </a:lvl3pPr>
            <a:lvl4pPr lvl="3" algn="ctr" rtl="0">
              <a:lnSpc>
                <a:spcPct val="100000"/>
              </a:lnSpc>
              <a:spcBef>
                <a:spcPts val="0"/>
              </a:spcBef>
              <a:spcAft>
                <a:spcPts val="0"/>
              </a:spcAft>
              <a:buSzPts val="2400"/>
              <a:buFont typeface="Days One"/>
              <a:buNone/>
              <a:defRPr sz="2400" b="1">
                <a:latin typeface="Days One"/>
                <a:ea typeface="Days One"/>
                <a:cs typeface="Days One"/>
                <a:sym typeface="Days One"/>
              </a:defRPr>
            </a:lvl4pPr>
            <a:lvl5pPr lvl="4" algn="ctr" rtl="0">
              <a:lnSpc>
                <a:spcPct val="100000"/>
              </a:lnSpc>
              <a:spcBef>
                <a:spcPts val="0"/>
              </a:spcBef>
              <a:spcAft>
                <a:spcPts val="0"/>
              </a:spcAft>
              <a:buSzPts val="2400"/>
              <a:buFont typeface="Days One"/>
              <a:buNone/>
              <a:defRPr sz="2400" b="1">
                <a:latin typeface="Days One"/>
                <a:ea typeface="Days One"/>
                <a:cs typeface="Days One"/>
                <a:sym typeface="Days One"/>
              </a:defRPr>
            </a:lvl5pPr>
            <a:lvl6pPr lvl="5" algn="ctr" rtl="0">
              <a:lnSpc>
                <a:spcPct val="100000"/>
              </a:lnSpc>
              <a:spcBef>
                <a:spcPts val="0"/>
              </a:spcBef>
              <a:spcAft>
                <a:spcPts val="0"/>
              </a:spcAft>
              <a:buSzPts val="2400"/>
              <a:buFont typeface="Days One"/>
              <a:buNone/>
              <a:defRPr sz="2400" b="1">
                <a:latin typeface="Days One"/>
                <a:ea typeface="Days One"/>
                <a:cs typeface="Days One"/>
                <a:sym typeface="Days One"/>
              </a:defRPr>
            </a:lvl6pPr>
            <a:lvl7pPr lvl="6" algn="ctr" rtl="0">
              <a:lnSpc>
                <a:spcPct val="100000"/>
              </a:lnSpc>
              <a:spcBef>
                <a:spcPts val="0"/>
              </a:spcBef>
              <a:spcAft>
                <a:spcPts val="0"/>
              </a:spcAft>
              <a:buSzPts val="2400"/>
              <a:buFont typeface="Days One"/>
              <a:buNone/>
              <a:defRPr sz="2400" b="1">
                <a:latin typeface="Days One"/>
                <a:ea typeface="Days One"/>
                <a:cs typeface="Days One"/>
                <a:sym typeface="Days One"/>
              </a:defRPr>
            </a:lvl7pPr>
            <a:lvl8pPr lvl="7" algn="ctr" rtl="0">
              <a:lnSpc>
                <a:spcPct val="100000"/>
              </a:lnSpc>
              <a:spcBef>
                <a:spcPts val="0"/>
              </a:spcBef>
              <a:spcAft>
                <a:spcPts val="0"/>
              </a:spcAft>
              <a:buSzPts val="2400"/>
              <a:buFont typeface="Days One"/>
              <a:buNone/>
              <a:defRPr sz="2400" b="1">
                <a:latin typeface="Days One"/>
                <a:ea typeface="Days One"/>
                <a:cs typeface="Days One"/>
                <a:sym typeface="Days One"/>
              </a:defRPr>
            </a:lvl8pPr>
            <a:lvl9pPr lvl="8" algn="ctr" rtl="0">
              <a:lnSpc>
                <a:spcPct val="100000"/>
              </a:lnSpc>
              <a:spcBef>
                <a:spcPts val="0"/>
              </a:spcBef>
              <a:spcAft>
                <a:spcPts val="0"/>
              </a:spcAft>
              <a:buSzPts val="2400"/>
              <a:buFont typeface="Days One"/>
              <a:buNone/>
              <a:defRPr sz="2400" b="1">
                <a:latin typeface="Days One"/>
                <a:ea typeface="Days One"/>
                <a:cs typeface="Days One"/>
                <a:sym typeface="Days One"/>
              </a:defRPr>
            </a:lvl9pPr>
          </a:lstStyle>
          <a:p>
            <a:endParaRPr/>
          </a:p>
        </p:txBody>
      </p:sp>
      <p:grpSp>
        <p:nvGrpSpPr>
          <p:cNvPr id="798" name="Google Shape;798;p22"/>
          <p:cNvGrpSpPr/>
          <p:nvPr/>
        </p:nvGrpSpPr>
        <p:grpSpPr>
          <a:xfrm>
            <a:off x="80847" y="89843"/>
            <a:ext cx="8953701" cy="4391445"/>
            <a:chOff x="80847" y="89843"/>
            <a:chExt cx="8953701" cy="4391445"/>
          </a:xfrm>
        </p:grpSpPr>
        <p:grpSp>
          <p:nvGrpSpPr>
            <p:cNvPr id="799" name="Google Shape;799;p22"/>
            <p:cNvGrpSpPr/>
            <p:nvPr/>
          </p:nvGrpSpPr>
          <p:grpSpPr>
            <a:xfrm>
              <a:off x="80847" y="89843"/>
              <a:ext cx="551493" cy="579689"/>
              <a:chOff x="4592041" y="1871710"/>
              <a:chExt cx="414500" cy="435660"/>
            </a:xfrm>
          </p:grpSpPr>
          <p:sp>
            <p:nvSpPr>
              <p:cNvPr id="800" name="Google Shape;800;p22"/>
              <p:cNvSpPr/>
              <p:nvPr/>
            </p:nvSpPr>
            <p:spPr>
              <a:xfrm>
                <a:off x="4611844" y="2058615"/>
                <a:ext cx="248755" cy="248755"/>
              </a:xfrm>
              <a:custGeom>
                <a:avLst/>
                <a:gdLst/>
                <a:ahLst/>
                <a:cxnLst/>
                <a:rect l="l" t="t" r="r" b="b"/>
                <a:pathLst>
                  <a:path w="917" h="917" extrusionOk="0">
                    <a:moveTo>
                      <a:pt x="459" y="35"/>
                    </a:moveTo>
                    <a:cubicBezTo>
                      <a:pt x="225" y="35"/>
                      <a:pt x="36" y="225"/>
                      <a:pt x="36" y="458"/>
                    </a:cubicBezTo>
                    <a:cubicBezTo>
                      <a:pt x="36" y="691"/>
                      <a:pt x="225" y="881"/>
                      <a:pt x="459" y="881"/>
                    </a:cubicBezTo>
                    <a:cubicBezTo>
                      <a:pt x="692" y="881"/>
                      <a:pt x="882" y="691"/>
                      <a:pt x="882" y="458"/>
                    </a:cubicBezTo>
                    <a:cubicBezTo>
                      <a:pt x="882" y="225"/>
                      <a:pt x="692" y="35"/>
                      <a:pt x="459" y="35"/>
                    </a:cubicBezTo>
                    <a:moveTo>
                      <a:pt x="459" y="917"/>
                    </a:moveTo>
                    <a:cubicBezTo>
                      <a:pt x="206" y="917"/>
                      <a:pt x="0" y="711"/>
                      <a:pt x="0" y="458"/>
                    </a:cubicBezTo>
                    <a:cubicBezTo>
                      <a:pt x="0" y="205"/>
                      <a:pt x="206" y="0"/>
                      <a:pt x="459" y="0"/>
                    </a:cubicBezTo>
                    <a:cubicBezTo>
                      <a:pt x="712" y="0"/>
                      <a:pt x="917" y="205"/>
                      <a:pt x="917" y="458"/>
                    </a:cubicBezTo>
                    <a:cubicBezTo>
                      <a:pt x="917" y="711"/>
                      <a:pt x="712" y="917"/>
                      <a:pt x="459" y="9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1" name="Google Shape;801;p22"/>
              <p:cNvSpPr/>
              <p:nvPr/>
            </p:nvSpPr>
            <p:spPr>
              <a:xfrm>
                <a:off x="4731474" y="1940884"/>
                <a:ext cx="275068" cy="274797"/>
              </a:xfrm>
              <a:custGeom>
                <a:avLst/>
                <a:gdLst/>
                <a:ahLst/>
                <a:cxnLst/>
                <a:rect l="l" t="t" r="r" b="b"/>
                <a:pathLst>
                  <a:path w="1014" h="1013" extrusionOk="0">
                    <a:moveTo>
                      <a:pt x="507" y="35"/>
                    </a:moveTo>
                    <a:cubicBezTo>
                      <a:pt x="247" y="35"/>
                      <a:pt x="35" y="246"/>
                      <a:pt x="35" y="506"/>
                    </a:cubicBezTo>
                    <a:cubicBezTo>
                      <a:pt x="35" y="766"/>
                      <a:pt x="247" y="978"/>
                      <a:pt x="507" y="978"/>
                    </a:cubicBezTo>
                    <a:cubicBezTo>
                      <a:pt x="767" y="978"/>
                      <a:pt x="978" y="766"/>
                      <a:pt x="978" y="506"/>
                    </a:cubicBezTo>
                    <a:cubicBezTo>
                      <a:pt x="978" y="246"/>
                      <a:pt x="767" y="35"/>
                      <a:pt x="507" y="35"/>
                    </a:cubicBezTo>
                    <a:moveTo>
                      <a:pt x="507" y="1013"/>
                    </a:moveTo>
                    <a:cubicBezTo>
                      <a:pt x="227" y="1013"/>
                      <a:pt x="0" y="786"/>
                      <a:pt x="0" y="506"/>
                    </a:cubicBezTo>
                    <a:cubicBezTo>
                      <a:pt x="0" y="227"/>
                      <a:pt x="227" y="0"/>
                      <a:pt x="507" y="0"/>
                    </a:cubicBezTo>
                    <a:cubicBezTo>
                      <a:pt x="786" y="0"/>
                      <a:pt x="1014" y="227"/>
                      <a:pt x="1014" y="506"/>
                    </a:cubicBezTo>
                    <a:cubicBezTo>
                      <a:pt x="1014" y="786"/>
                      <a:pt x="786" y="1013"/>
                      <a:pt x="507" y="10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2" name="Google Shape;802;p22"/>
              <p:cNvSpPr/>
              <p:nvPr/>
            </p:nvSpPr>
            <p:spPr>
              <a:xfrm>
                <a:off x="4738798" y="2060785"/>
                <a:ext cx="25771" cy="65919"/>
              </a:xfrm>
              <a:custGeom>
                <a:avLst/>
                <a:gdLst/>
                <a:ahLst/>
                <a:cxnLst/>
                <a:rect l="l" t="t" r="r" b="b"/>
                <a:pathLst>
                  <a:path w="95" h="243" extrusionOk="0">
                    <a:moveTo>
                      <a:pt x="18" y="243"/>
                    </a:moveTo>
                    <a:cubicBezTo>
                      <a:pt x="16" y="243"/>
                      <a:pt x="15" y="243"/>
                      <a:pt x="13" y="242"/>
                    </a:cubicBezTo>
                    <a:cubicBezTo>
                      <a:pt x="4" y="240"/>
                      <a:pt x="-2" y="230"/>
                      <a:pt x="1" y="220"/>
                    </a:cubicBezTo>
                    <a:lnTo>
                      <a:pt x="61" y="13"/>
                    </a:lnTo>
                    <a:cubicBezTo>
                      <a:pt x="63" y="4"/>
                      <a:pt x="73" y="-2"/>
                      <a:pt x="82" y="1"/>
                    </a:cubicBezTo>
                    <a:cubicBezTo>
                      <a:pt x="92" y="4"/>
                      <a:pt x="97" y="13"/>
                      <a:pt x="94" y="23"/>
                    </a:cubicBezTo>
                    <a:lnTo>
                      <a:pt x="35" y="230"/>
                    </a:lnTo>
                    <a:cubicBezTo>
                      <a:pt x="33" y="238"/>
                      <a:pt x="26" y="243"/>
                      <a:pt x="18" y="243"/>
                    </a:cubicBezTo>
                    <a:close/>
                  </a:path>
                </a:pathLst>
              </a:custGeom>
              <a:solidFill>
                <a:schemeClr val="dk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3" name="Google Shape;803;p22"/>
              <p:cNvSpPr/>
              <p:nvPr/>
            </p:nvSpPr>
            <p:spPr>
              <a:xfrm>
                <a:off x="4755074" y="2067838"/>
                <a:ext cx="32552" cy="90604"/>
              </a:xfrm>
              <a:custGeom>
                <a:avLst/>
                <a:gdLst/>
                <a:ahLst/>
                <a:cxnLst/>
                <a:rect l="l" t="t" r="r" b="b"/>
                <a:pathLst>
                  <a:path w="120" h="334" extrusionOk="0">
                    <a:moveTo>
                      <a:pt x="18" y="334"/>
                    </a:moveTo>
                    <a:cubicBezTo>
                      <a:pt x="16" y="334"/>
                      <a:pt x="14" y="334"/>
                      <a:pt x="13" y="333"/>
                    </a:cubicBezTo>
                    <a:cubicBezTo>
                      <a:pt x="3" y="331"/>
                      <a:pt x="-2" y="321"/>
                      <a:pt x="1" y="312"/>
                    </a:cubicBezTo>
                    <a:lnTo>
                      <a:pt x="85" y="13"/>
                    </a:lnTo>
                    <a:cubicBezTo>
                      <a:pt x="88" y="4"/>
                      <a:pt x="98" y="-2"/>
                      <a:pt x="107" y="1"/>
                    </a:cubicBezTo>
                    <a:cubicBezTo>
                      <a:pt x="116" y="4"/>
                      <a:pt x="122" y="13"/>
                      <a:pt x="119" y="23"/>
                    </a:cubicBezTo>
                    <a:lnTo>
                      <a:pt x="34" y="321"/>
                    </a:lnTo>
                    <a:cubicBezTo>
                      <a:pt x="32" y="329"/>
                      <a:pt x="25" y="334"/>
                      <a:pt x="18" y="3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4" name="Google Shape;804;p22"/>
              <p:cNvSpPr/>
              <p:nvPr/>
            </p:nvSpPr>
            <p:spPr>
              <a:xfrm>
                <a:off x="4777861" y="2081673"/>
                <a:ext cx="33637" cy="100912"/>
              </a:xfrm>
              <a:custGeom>
                <a:avLst/>
                <a:gdLst/>
                <a:ahLst/>
                <a:cxnLst/>
                <a:rect l="l" t="t" r="r" b="b"/>
                <a:pathLst>
                  <a:path w="124" h="372" extrusionOk="0">
                    <a:moveTo>
                      <a:pt x="18" y="372"/>
                    </a:moveTo>
                    <a:cubicBezTo>
                      <a:pt x="17" y="372"/>
                      <a:pt x="15" y="372"/>
                      <a:pt x="14" y="372"/>
                    </a:cubicBezTo>
                    <a:cubicBezTo>
                      <a:pt x="4" y="369"/>
                      <a:pt x="-2" y="359"/>
                      <a:pt x="1" y="350"/>
                    </a:cubicBezTo>
                    <a:lnTo>
                      <a:pt x="89" y="13"/>
                    </a:lnTo>
                    <a:cubicBezTo>
                      <a:pt x="92" y="3"/>
                      <a:pt x="101" y="-2"/>
                      <a:pt x="111" y="0"/>
                    </a:cubicBezTo>
                    <a:cubicBezTo>
                      <a:pt x="120" y="2"/>
                      <a:pt x="126" y="12"/>
                      <a:pt x="123" y="21"/>
                    </a:cubicBezTo>
                    <a:lnTo>
                      <a:pt x="35" y="359"/>
                    </a:lnTo>
                    <a:cubicBezTo>
                      <a:pt x="33" y="367"/>
                      <a:pt x="26" y="372"/>
                      <a:pt x="18" y="3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5" name="Google Shape;805;p22"/>
              <p:cNvSpPr/>
              <p:nvPr/>
            </p:nvSpPr>
            <p:spPr>
              <a:xfrm>
                <a:off x="4811498" y="2108529"/>
                <a:ext cx="26584" cy="96301"/>
              </a:xfrm>
              <a:custGeom>
                <a:avLst/>
                <a:gdLst/>
                <a:ahLst/>
                <a:cxnLst/>
                <a:rect l="l" t="t" r="r" b="b"/>
                <a:pathLst>
                  <a:path w="98" h="355" extrusionOk="0">
                    <a:moveTo>
                      <a:pt x="18" y="355"/>
                    </a:moveTo>
                    <a:cubicBezTo>
                      <a:pt x="17" y="355"/>
                      <a:pt x="16" y="355"/>
                      <a:pt x="14" y="355"/>
                    </a:cubicBezTo>
                    <a:cubicBezTo>
                      <a:pt x="5" y="353"/>
                      <a:pt x="-1" y="343"/>
                      <a:pt x="0" y="334"/>
                    </a:cubicBezTo>
                    <a:lnTo>
                      <a:pt x="63" y="14"/>
                    </a:lnTo>
                    <a:cubicBezTo>
                      <a:pt x="65" y="4"/>
                      <a:pt x="74" y="-2"/>
                      <a:pt x="84" y="0"/>
                    </a:cubicBezTo>
                    <a:cubicBezTo>
                      <a:pt x="94" y="2"/>
                      <a:pt x="100" y="11"/>
                      <a:pt x="98" y="21"/>
                    </a:cubicBezTo>
                    <a:lnTo>
                      <a:pt x="35" y="341"/>
                    </a:lnTo>
                    <a:cubicBezTo>
                      <a:pt x="33" y="349"/>
                      <a:pt x="26" y="355"/>
                      <a:pt x="18" y="35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6" name="Google Shape;806;p22"/>
              <p:cNvSpPr/>
              <p:nvPr/>
            </p:nvSpPr>
            <p:spPr>
              <a:xfrm>
                <a:off x="4828588" y="2136741"/>
                <a:ext cx="24686" cy="74057"/>
              </a:xfrm>
              <a:custGeom>
                <a:avLst/>
                <a:gdLst/>
                <a:ahLst/>
                <a:cxnLst/>
                <a:rect l="l" t="t" r="r" b="b"/>
                <a:pathLst>
                  <a:path w="91" h="273" extrusionOk="0">
                    <a:moveTo>
                      <a:pt x="18" y="273"/>
                    </a:moveTo>
                    <a:cubicBezTo>
                      <a:pt x="16" y="273"/>
                      <a:pt x="15" y="273"/>
                      <a:pt x="14" y="273"/>
                    </a:cubicBezTo>
                    <a:cubicBezTo>
                      <a:pt x="4" y="270"/>
                      <a:pt x="-2" y="261"/>
                      <a:pt x="1" y="252"/>
                    </a:cubicBezTo>
                    <a:lnTo>
                      <a:pt x="56" y="13"/>
                    </a:lnTo>
                    <a:cubicBezTo>
                      <a:pt x="58" y="4"/>
                      <a:pt x="68" y="-2"/>
                      <a:pt x="77" y="0"/>
                    </a:cubicBezTo>
                    <a:cubicBezTo>
                      <a:pt x="87" y="3"/>
                      <a:pt x="93" y="12"/>
                      <a:pt x="91" y="22"/>
                    </a:cubicBezTo>
                    <a:lnTo>
                      <a:pt x="35" y="260"/>
                    </a:lnTo>
                    <a:cubicBezTo>
                      <a:pt x="33" y="268"/>
                      <a:pt x="26" y="273"/>
                      <a:pt x="18" y="2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7" name="Google Shape;807;p22"/>
              <p:cNvSpPr/>
              <p:nvPr/>
            </p:nvSpPr>
            <p:spPr>
              <a:xfrm>
                <a:off x="4592041" y="2018196"/>
                <a:ext cx="61850" cy="62663"/>
              </a:xfrm>
              <a:custGeom>
                <a:avLst/>
                <a:gdLst/>
                <a:ahLst/>
                <a:cxnLst/>
                <a:rect l="l" t="t" r="r" b="b"/>
                <a:pathLst>
                  <a:path w="228" h="231" extrusionOk="0">
                    <a:moveTo>
                      <a:pt x="103" y="59"/>
                    </a:moveTo>
                    <a:cubicBezTo>
                      <a:pt x="92" y="59"/>
                      <a:pt x="62" y="77"/>
                      <a:pt x="45" y="108"/>
                    </a:cubicBezTo>
                    <a:cubicBezTo>
                      <a:pt x="29" y="137"/>
                      <a:pt x="34" y="163"/>
                      <a:pt x="60" y="185"/>
                    </a:cubicBezTo>
                    <a:cubicBezTo>
                      <a:pt x="79" y="200"/>
                      <a:pt x="87" y="195"/>
                      <a:pt x="89" y="193"/>
                    </a:cubicBezTo>
                    <a:cubicBezTo>
                      <a:pt x="112" y="178"/>
                      <a:pt x="124" y="110"/>
                      <a:pt x="120" y="58"/>
                    </a:cubicBezTo>
                    <a:cubicBezTo>
                      <a:pt x="116" y="60"/>
                      <a:pt x="111" y="61"/>
                      <a:pt x="105" y="59"/>
                    </a:cubicBezTo>
                    <a:cubicBezTo>
                      <a:pt x="105" y="59"/>
                      <a:pt x="104" y="59"/>
                      <a:pt x="103" y="59"/>
                    </a:cubicBezTo>
                    <a:moveTo>
                      <a:pt x="82" y="231"/>
                    </a:moveTo>
                    <a:cubicBezTo>
                      <a:pt x="70" y="231"/>
                      <a:pt x="55" y="226"/>
                      <a:pt x="37" y="212"/>
                    </a:cubicBezTo>
                    <a:cubicBezTo>
                      <a:pt x="-2" y="180"/>
                      <a:pt x="-10" y="136"/>
                      <a:pt x="14" y="91"/>
                    </a:cubicBezTo>
                    <a:cubicBezTo>
                      <a:pt x="35" y="52"/>
                      <a:pt x="82" y="16"/>
                      <a:pt x="115" y="26"/>
                    </a:cubicBezTo>
                    <a:cubicBezTo>
                      <a:pt x="115" y="24"/>
                      <a:pt x="114" y="23"/>
                      <a:pt x="114" y="22"/>
                    </a:cubicBezTo>
                    <a:cubicBezTo>
                      <a:pt x="111" y="13"/>
                      <a:pt x="117" y="3"/>
                      <a:pt x="126" y="1"/>
                    </a:cubicBezTo>
                    <a:cubicBezTo>
                      <a:pt x="135" y="-2"/>
                      <a:pt x="145" y="3"/>
                      <a:pt x="148" y="12"/>
                    </a:cubicBezTo>
                    <a:cubicBezTo>
                      <a:pt x="166" y="68"/>
                      <a:pt x="193" y="114"/>
                      <a:pt x="204" y="115"/>
                    </a:cubicBezTo>
                    <a:cubicBezTo>
                      <a:pt x="213" y="111"/>
                      <a:pt x="223" y="116"/>
                      <a:pt x="226" y="125"/>
                    </a:cubicBezTo>
                    <a:cubicBezTo>
                      <a:pt x="230" y="134"/>
                      <a:pt x="226" y="144"/>
                      <a:pt x="217" y="148"/>
                    </a:cubicBezTo>
                    <a:cubicBezTo>
                      <a:pt x="207" y="152"/>
                      <a:pt x="197" y="151"/>
                      <a:pt x="188" y="147"/>
                    </a:cubicBezTo>
                    <a:cubicBezTo>
                      <a:pt x="176" y="141"/>
                      <a:pt x="164" y="128"/>
                      <a:pt x="154" y="113"/>
                    </a:cubicBezTo>
                    <a:cubicBezTo>
                      <a:pt x="150" y="159"/>
                      <a:pt x="136" y="205"/>
                      <a:pt x="109" y="223"/>
                    </a:cubicBezTo>
                    <a:cubicBezTo>
                      <a:pt x="103" y="226"/>
                      <a:pt x="94" y="231"/>
                      <a:pt x="82" y="231"/>
                    </a:cubicBezTo>
                    <a:close/>
                  </a:path>
                </a:pathLst>
              </a:custGeom>
              <a:solidFill>
                <a:schemeClr val="dk1"/>
              </a:solidFill>
              <a:ln>
                <a:noFill/>
              </a:ln>
            </p:spPr>
            <p:txBody>
              <a:bodyPr spcFirstLastPara="1" wrap="square" lIns="90000" tIns="38150" rIns="90000" bIns="38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8" name="Google Shape;808;p22"/>
              <p:cNvSpPr/>
              <p:nvPr/>
            </p:nvSpPr>
            <p:spPr>
              <a:xfrm>
                <a:off x="4771622" y="1871710"/>
                <a:ext cx="65647" cy="78940"/>
              </a:xfrm>
              <a:custGeom>
                <a:avLst/>
                <a:gdLst/>
                <a:ahLst/>
                <a:cxnLst/>
                <a:rect l="l" t="t" r="r" b="b"/>
                <a:pathLst>
                  <a:path w="242" h="291" extrusionOk="0">
                    <a:moveTo>
                      <a:pt x="157" y="291"/>
                    </a:moveTo>
                    <a:cubicBezTo>
                      <a:pt x="151" y="291"/>
                      <a:pt x="145" y="288"/>
                      <a:pt x="142" y="282"/>
                    </a:cubicBezTo>
                    <a:lnTo>
                      <a:pt x="142" y="282"/>
                    </a:lnTo>
                    <a:lnTo>
                      <a:pt x="2" y="25"/>
                    </a:lnTo>
                    <a:cubicBezTo>
                      <a:pt x="-3" y="17"/>
                      <a:pt x="0" y="6"/>
                      <a:pt x="9" y="1"/>
                    </a:cubicBezTo>
                    <a:cubicBezTo>
                      <a:pt x="17" y="-3"/>
                      <a:pt x="28" y="0"/>
                      <a:pt x="33" y="8"/>
                    </a:cubicBezTo>
                    <a:lnTo>
                      <a:pt x="102" y="135"/>
                    </a:lnTo>
                    <a:cubicBezTo>
                      <a:pt x="104" y="116"/>
                      <a:pt x="110" y="98"/>
                      <a:pt x="124" y="85"/>
                    </a:cubicBezTo>
                    <a:cubicBezTo>
                      <a:pt x="145" y="65"/>
                      <a:pt x="169" y="59"/>
                      <a:pt x="193" y="68"/>
                    </a:cubicBezTo>
                    <a:cubicBezTo>
                      <a:pt x="220" y="79"/>
                      <a:pt x="240" y="108"/>
                      <a:pt x="242" y="141"/>
                    </a:cubicBezTo>
                    <a:cubicBezTo>
                      <a:pt x="244" y="178"/>
                      <a:pt x="223" y="211"/>
                      <a:pt x="185" y="231"/>
                    </a:cubicBezTo>
                    <a:cubicBezTo>
                      <a:pt x="176" y="236"/>
                      <a:pt x="165" y="232"/>
                      <a:pt x="161" y="224"/>
                    </a:cubicBezTo>
                    <a:cubicBezTo>
                      <a:pt x="156" y="215"/>
                      <a:pt x="160" y="205"/>
                      <a:pt x="168" y="200"/>
                    </a:cubicBezTo>
                    <a:cubicBezTo>
                      <a:pt x="203" y="182"/>
                      <a:pt x="207" y="156"/>
                      <a:pt x="206" y="143"/>
                    </a:cubicBezTo>
                    <a:cubicBezTo>
                      <a:pt x="205" y="124"/>
                      <a:pt x="194" y="106"/>
                      <a:pt x="180" y="101"/>
                    </a:cubicBezTo>
                    <a:cubicBezTo>
                      <a:pt x="170" y="97"/>
                      <a:pt x="159" y="100"/>
                      <a:pt x="149" y="110"/>
                    </a:cubicBezTo>
                    <a:cubicBezTo>
                      <a:pt x="117" y="141"/>
                      <a:pt x="156" y="235"/>
                      <a:pt x="173" y="265"/>
                    </a:cubicBezTo>
                    <a:lnTo>
                      <a:pt x="173" y="265"/>
                    </a:lnTo>
                    <a:lnTo>
                      <a:pt x="173" y="265"/>
                    </a:lnTo>
                    <a:cubicBezTo>
                      <a:pt x="178" y="274"/>
                      <a:pt x="174" y="285"/>
                      <a:pt x="166" y="289"/>
                    </a:cubicBezTo>
                    <a:cubicBezTo>
                      <a:pt x="163" y="291"/>
                      <a:pt x="160" y="291"/>
                      <a:pt x="157" y="29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809" name="Google Shape;809;p22"/>
            <p:cNvGrpSpPr/>
            <p:nvPr/>
          </p:nvGrpSpPr>
          <p:grpSpPr>
            <a:xfrm>
              <a:off x="235588" y="2326626"/>
              <a:ext cx="150826" cy="125327"/>
              <a:chOff x="5999388" y="1257826"/>
              <a:chExt cx="150826" cy="125327"/>
            </a:xfrm>
          </p:grpSpPr>
          <p:sp>
            <p:nvSpPr>
              <p:cNvPr id="810" name="Google Shape;810;p22"/>
              <p:cNvSpPr/>
              <p:nvPr/>
            </p:nvSpPr>
            <p:spPr>
              <a:xfrm>
                <a:off x="5999388" y="1302857"/>
                <a:ext cx="96030" cy="80296"/>
              </a:xfrm>
              <a:custGeom>
                <a:avLst/>
                <a:gdLst/>
                <a:ahLst/>
                <a:cxnLst/>
                <a:rect l="l" t="t" r="r" b="b"/>
                <a:pathLst>
                  <a:path w="354" h="296" extrusionOk="0">
                    <a:moveTo>
                      <a:pt x="336" y="296"/>
                    </a:moveTo>
                    <a:cubicBezTo>
                      <a:pt x="334" y="296"/>
                      <a:pt x="333" y="296"/>
                      <a:pt x="332" y="296"/>
                    </a:cubicBezTo>
                    <a:cubicBezTo>
                      <a:pt x="318" y="293"/>
                      <a:pt x="307" y="284"/>
                      <a:pt x="299" y="271"/>
                    </a:cubicBezTo>
                    <a:cubicBezTo>
                      <a:pt x="283" y="243"/>
                      <a:pt x="284" y="193"/>
                      <a:pt x="291" y="144"/>
                    </a:cubicBezTo>
                    <a:cubicBezTo>
                      <a:pt x="235" y="222"/>
                      <a:pt x="155" y="298"/>
                      <a:pt x="90" y="296"/>
                    </a:cubicBezTo>
                    <a:cubicBezTo>
                      <a:pt x="63" y="296"/>
                      <a:pt x="26" y="281"/>
                      <a:pt x="7" y="217"/>
                    </a:cubicBezTo>
                    <a:cubicBezTo>
                      <a:pt x="-16" y="135"/>
                      <a:pt x="14" y="66"/>
                      <a:pt x="90" y="28"/>
                    </a:cubicBezTo>
                    <a:cubicBezTo>
                      <a:pt x="163" y="-10"/>
                      <a:pt x="262" y="-8"/>
                      <a:pt x="293" y="32"/>
                    </a:cubicBezTo>
                    <a:cubicBezTo>
                      <a:pt x="299" y="39"/>
                      <a:pt x="297" y="51"/>
                      <a:pt x="290" y="57"/>
                    </a:cubicBezTo>
                    <a:cubicBezTo>
                      <a:pt x="282" y="63"/>
                      <a:pt x="271" y="61"/>
                      <a:pt x="265" y="54"/>
                    </a:cubicBezTo>
                    <a:cubicBezTo>
                      <a:pt x="248" y="32"/>
                      <a:pt x="170" y="26"/>
                      <a:pt x="106" y="59"/>
                    </a:cubicBezTo>
                    <a:cubicBezTo>
                      <a:pt x="64" y="81"/>
                      <a:pt x="18" y="124"/>
                      <a:pt x="41" y="207"/>
                    </a:cubicBezTo>
                    <a:cubicBezTo>
                      <a:pt x="57" y="260"/>
                      <a:pt x="82" y="261"/>
                      <a:pt x="91" y="261"/>
                    </a:cubicBezTo>
                    <a:lnTo>
                      <a:pt x="92" y="261"/>
                    </a:lnTo>
                    <a:cubicBezTo>
                      <a:pt x="166" y="261"/>
                      <a:pt x="289" y="110"/>
                      <a:pt x="319" y="20"/>
                    </a:cubicBezTo>
                    <a:cubicBezTo>
                      <a:pt x="322" y="11"/>
                      <a:pt x="332" y="6"/>
                      <a:pt x="341" y="9"/>
                    </a:cubicBezTo>
                    <a:cubicBezTo>
                      <a:pt x="350" y="12"/>
                      <a:pt x="355" y="22"/>
                      <a:pt x="352" y="31"/>
                    </a:cubicBezTo>
                    <a:cubicBezTo>
                      <a:pt x="332" y="98"/>
                      <a:pt x="308" y="217"/>
                      <a:pt x="329" y="253"/>
                    </a:cubicBezTo>
                    <a:cubicBezTo>
                      <a:pt x="333" y="259"/>
                      <a:pt x="337" y="261"/>
                      <a:pt x="339" y="261"/>
                    </a:cubicBezTo>
                    <a:cubicBezTo>
                      <a:pt x="349" y="264"/>
                      <a:pt x="355" y="273"/>
                      <a:pt x="353" y="282"/>
                    </a:cubicBezTo>
                    <a:cubicBezTo>
                      <a:pt x="351" y="291"/>
                      <a:pt x="344" y="296"/>
                      <a:pt x="336" y="29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1" name="Google Shape;811;p22"/>
              <p:cNvSpPr/>
              <p:nvPr/>
            </p:nvSpPr>
            <p:spPr>
              <a:xfrm>
                <a:off x="6108981" y="1257826"/>
                <a:ext cx="41233" cy="66461"/>
              </a:xfrm>
              <a:custGeom>
                <a:avLst/>
                <a:gdLst/>
                <a:ahLst/>
                <a:cxnLst/>
                <a:rect l="l" t="t" r="r" b="b"/>
                <a:pathLst>
                  <a:path w="152" h="245" extrusionOk="0">
                    <a:moveTo>
                      <a:pt x="57" y="189"/>
                    </a:moveTo>
                    <a:cubicBezTo>
                      <a:pt x="59" y="189"/>
                      <a:pt x="61" y="189"/>
                      <a:pt x="62" y="190"/>
                    </a:cubicBezTo>
                    <a:cubicBezTo>
                      <a:pt x="81" y="195"/>
                      <a:pt x="97" y="192"/>
                      <a:pt x="108" y="180"/>
                    </a:cubicBezTo>
                    <a:cubicBezTo>
                      <a:pt x="115" y="171"/>
                      <a:pt x="118" y="158"/>
                      <a:pt x="114" y="149"/>
                    </a:cubicBezTo>
                    <a:cubicBezTo>
                      <a:pt x="114" y="147"/>
                      <a:pt x="111" y="140"/>
                      <a:pt x="98" y="140"/>
                    </a:cubicBezTo>
                    <a:cubicBezTo>
                      <a:pt x="80" y="140"/>
                      <a:pt x="63" y="165"/>
                      <a:pt x="50" y="190"/>
                    </a:cubicBezTo>
                    <a:cubicBezTo>
                      <a:pt x="52" y="189"/>
                      <a:pt x="55" y="189"/>
                      <a:pt x="57" y="189"/>
                    </a:cubicBezTo>
                    <a:moveTo>
                      <a:pt x="17" y="245"/>
                    </a:moveTo>
                    <a:cubicBezTo>
                      <a:pt x="15" y="245"/>
                      <a:pt x="14" y="245"/>
                      <a:pt x="12" y="245"/>
                    </a:cubicBezTo>
                    <a:cubicBezTo>
                      <a:pt x="3" y="242"/>
                      <a:pt x="-3" y="232"/>
                      <a:pt x="0" y="223"/>
                    </a:cubicBezTo>
                    <a:lnTo>
                      <a:pt x="0" y="223"/>
                    </a:lnTo>
                    <a:lnTo>
                      <a:pt x="59" y="13"/>
                    </a:lnTo>
                    <a:cubicBezTo>
                      <a:pt x="61" y="4"/>
                      <a:pt x="71" y="-2"/>
                      <a:pt x="80" y="1"/>
                    </a:cubicBezTo>
                    <a:cubicBezTo>
                      <a:pt x="90" y="4"/>
                      <a:pt x="95" y="13"/>
                      <a:pt x="93" y="23"/>
                    </a:cubicBezTo>
                    <a:lnTo>
                      <a:pt x="67" y="114"/>
                    </a:lnTo>
                    <a:cubicBezTo>
                      <a:pt x="76" y="108"/>
                      <a:pt x="86" y="105"/>
                      <a:pt x="98" y="105"/>
                    </a:cubicBezTo>
                    <a:cubicBezTo>
                      <a:pt x="120" y="105"/>
                      <a:pt x="138" y="116"/>
                      <a:pt x="147" y="134"/>
                    </a:cubicBezTo>
                    <a:cubicBezTo>
                      <a:pt x="156" y="156"/>
                      <a:pt x="151" y="184"/>
                      <a:pt x="134" y="203"/>
                    </a:cubicBezTo>
                    <a:cubicBezTo>
                      <a:pt x="115" y="226"/>
                      <a:pt x="85" y="233"/>
                      <a:pt x="52" y="223"/>
                    </a:cubicBezTo>
                    <a:cubicBezTo>
                      <a:pt x="47" y="222"/>
                      <a:pt x="42" y="218"/>
                      <a:pt x="41" y="212"/>
                    </a:cubicBezTo>
                    <a:cubicBezTo>
                      <a:pt x="38" y="220"/>
                      <a:pt x="36" y="227"/>
                      <a:pt x="34" y="232"/>
                    </a:cubicBezTo>
                    <a:lnTo>
                      <a:pt x="34" y="232"/>
                    </a:lnTo>
                    <a:cubicBezTo>
                      <a:pt x="32" y="240"/>
                      <a:pt x="25" y="245"/>
                      <a:pt x="17" y="245"/>
                    </a:cubicBez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812" name="Google Shape;812;p22"/>
            <p:cNvGrpSpPr/>
            <p:nvPr/>
          </p:nvGrpSpPr>
          <p:grpSpPr>
            <a:xfrm>
              <a:off x="8474614" y="145896"/>
              <a:ext cx="383304" cy="393613"/>
              <a:chOff x="7357364" y="1146334"/>
              <a:chExt cx="383304" cy="393613"/>
            </a:xfrm>
          </p:grpSpPr>
          <p:sp>
            <p:nvSpPr>
              <p:cNvPr id="813" name="Google Shape;813;p22"/>
              <p:cNvSpPr/>
              <p:nvPr/>
            </p:nvSpPr>
            <p:spPr>
              <a:xfrm>
                <a:off x="7357364" y="1196247"/>
                <a:ext cx="203452" cy="343699"/>
              </a:xfrm>
              <a:custGeom>
                <a:avLst/>
                <a:gdLst/>
                <a:ahLst/>
                <a:cxnLst/>
                <a:rect l="l" t="t" r="r" b="b"/>
                <a:pathLst>
                  <a:path w="750" h="1267" extrusionOk="0">
                    <a:moveTo>
                      <a:pt x="726" y="1267"/>
                    </a:moveTo>
                    <a:cubicBezTo>
                      <a:pt x="418" y="1267"/>
                      <a:pt x="144" y="1073"/>
                      <a:pt x="42" y="782"/>
                    </a:cubicBezTo>
                    <a:cubicBezTo>
                      <a:pt x="-55" y="507"/>
                      <a:pt x="22" y="202"/>
                      <a:pt x="238" y="5"/>
                    </a:cubicBezTo>
                    <a:cubicBezTo>
                      <a:pt x="245" y="-2"/>
                      <a:pt x="256" y="-1"/>
                      <a:pt x="263" y="6"/>
                    </a:cubicBezTo>
                    <a:cubicBezTo>
                      <a:pt x="269" y="13"/>
                      <a:pt x="269" y="25"/>
                      <a:pt x="262" y="31"/>
                    </a:cubicBezTo>
                    <a:cubicBezTo>
                      <a:pt x="56" y="218"/>
                      <a:pt x="-17" y="509"/>
                      <a:pt x="75" y="771"/>
                    </a:cubicBezTo>
                    <a:cubicBezTo>
                      <a:pt x="172" y="1047"/>
                      <a:pt x="433" y="1232"/>
                      <a:pt x="726" y="1232"/>
                    </a:cubicBezTo>
                    <a:cubicBezTo>
                      <a:pt x="728" y="1232"/>
                      <a:pt x="731" y="1232"/>
                      <a:pt x="733" y="1232"/>
                    </a:cubicBezTo>
                    <a:cubicBezTo>
                      <a:pt x="742" y="1232"/>
                      <a:pt x="750" y="1239"/>
                      <a:pt x="750" y="1249"/>
                    </a:cubicBezTo>
                    <a:cubicBezTo>
                      <a:pt x="750" y="1259"/>
                      <a:pt x="743" y="1267"/>
                      <a:pt x="733" y="1267"/>
                    </a:cubicBezTo>
                    <a:cubicBezTo>
                      <a:pt x="730" y="1267"/>
                      <a:pt x="728" y="1267"/>
                      <a:pt x="726" y="12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4" name="Google Shape;814;p22"/>
              <p:cNvSpPr/>
              <p:nvPr/>
            </p:nvSpPr>
            <p:spPr>
              <a:xfrm>
                <a:off x="7613171" y="1400243"/>
                <a:ext cx="127497" cy="128853"/>
              </a:xfrm>
              <a:custGeom>
                <a:avLst/>
                <a:gdLst/>
                <a:ahLst/>
                <a:cxnLst/>
                <a:rect l="l" t="t" r="r" b="b"/>
                <a:pathLst>
                  <a:path w="470" h="475" extrusionOk="0">
                    <a:moveTo>
                      <a:pt x="18" y="475"/>
                    </a:moveTo>
                    <a:cubicBezTo>
                      <a:pt x="11" y="475"/>
                      <a:pt x="4" y="470"/>
                      <a:pt x="1" y="463"/>
                    </a:cubicBezTo>
                    <a:cubicBezTo>
                      <a:pt x="-2" y="454"/>
                      <a:pt x="3" y="444"/>
                      <a:pt x="12" y="440"/>
                    </a:cubicBezTo>
                    <a:cubicBezTo>
                      <a:pt x="213" y="370"/>
                      <a:pt x="367" y="214"/>
                      <a:pt x="436" y="12"/>
                    </a:cubicBezTo>
                    <a:cubicBezTo>
                      <a:pt x="439" y="3"/>
                      <a:pt x="449" y="-2"/>
                      <a:pt x="458" y="1"/>
                    </a:cubicBezTo>
                    <a:cubicBezTo>
                      <a:pt x="468" y="4"/>
                      <a:pt x="472" y="14"/>
                      <a:pt x="469" y="24"/>
                    </a:cubicBezTo>
                    <a:cubicBezTo>
                      <a:pt x="397" y="235"/>
                      <a:pt x="235" y="399"/>
                      <a:pt x="24" y="474"/>
                    </a:cubicBezTo>
                    <a:cubicBezTo>
                      <a:pt x="22" y="474"/>
                      <a:pt x="20" y="475"/>
                      <a:pt x="18" y="47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5" name="Google Shape;815;p22"/>
              <p:cNvSpPr/>
              <p:nvPr/>
            </p:nvSpPr>
            <p:spPr>
              <a:xfrm>
                <a:off x="7485674" y="1146334"/>
                <a:ext cx="254451" cy="137805"/>
              </a:xfrm>
              <a:custGeom>
                <a:avLst/>
                <a:gdLst/>
                <a:ahLst/>
                <a:cxnLst/>
                <a:rect l="l" t="t" r="r" b="b"/>
                <a:pathLst>
                  <a:path w="938" h="508" extrusionOk="0">
                    <a:moveTo>
                      <a:pt x="920" y="508"/>
                    </a:moveTo>
                    <a:cubicBezTo>
                      <a:pt x="913" y="508"/>
                      <a:pt x="906" y="504"/>
                      <a:pt x="904" y="496"/>
                    </a:cubicBezTo>
                    <a:cubicBezTo>
                      <a:pt x="842" y="323"/>
                      <a:pt x="717" y="183"/>
                      <a:pt x="551" y="103"/>
                    </a:cubicBezTo>
                    <a:cubicBezTo>
                      <a:pt x="385" y="24"/>
                      <a:pt x="198" y="14"/>
                      <a:pt x="24" y="75"/>
                    </a:cubicBezTo>
                    <a:cubicBezTo>
                      <a:pt x="15" y="78"/>
                      <a:pt x="5" y="73"/>
                      <a:pt x="1" y="64"/>
                    </a:cubicBezTo>
                    <a:cubicBezTo>
                      <a:pt x="-2" y="55"/>
                      <a:pt x="3" y="45"/>
                      <a:pt x="12" y="42"/>
                    </a:cubicBezTo>
                    <a:cubicBezTo>
                      <a:pt x="195" y="-23"/>
                      <a:pt x="392" y="-12"/>
                      <a:pt x="566" y="72"/>
                    </a:cubicBezTo>
                    <a:cubicBezTo>
                      <a:pt x="741" y="155"/>
                      <a:pt x="873" y="302"/>
                      <a:pt x="937" y="485"/>
                    </a:cubicBezTo>
                    <a:cubicBezTo>
                      <a:pt x="940" y="494"/>
                      <a:pt x="935" y="504"/>
                      <a:pt x="926" y="507"/>
                    </a:cubicBezTo>
                    <a:cubicBezTo>
                      <a:pt x="924" y="508"/>
                      <a:pt x="922" y="508"/>
                      <a:pt x="920" y="50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6" name="Google Shape;816;p22"/>
              <p:cNvSpPr/>
              <p:nvPr/>
            </p:nvSpPr>
            <p:spPr>
              <a:xfrm>
                <a:off x="7424096" y="1197875"/>
                <a:ext cx="304365" cy="319556"/>
              </a:xfrm>
              <a:custGeom>
                <a:avLst/>
                <a:gdLst/>
                <a:ahLst/>
                <a:cxnLst/>
                <a:rect l="l" t="t" r="r" b="b"/>
                <a:pathLst>
                  <a:path w="1122" h="1178" extrusionOk="0">
                    <a:moveTo>
                      <a:pt x="479" y="1178"/>
                    </a:moveTo>
                    <a:cubicBezTo>
                      <a:pt x="302" y="1178"/>
                      <a:pt x="129" y="1104"/>
                      <a:pt x="5" y="968"/>
                    </a:cubicBezTo>
                    <a:cubicBezTo>
                      <a:pt x="-2" y="960"/>
                      <a:pt x="-1" y="949"/>
                      <a:pt x="6" y="943"/>
                    </a:cubicBezTo>
                    <a:cubicBezTo>
                      <a:pt x="13" y="936"/>
                      <a:pt x="25" y="937"/>
                      <a:pt x="31" y="944"/>
                    </a:cubicBezTo>
                    <a:cubicBezTo>
                      <a:pt x="196" y="1125"/>
                      <a:pt x="451" y="1189"/>
                      <a:pt x="681" y="1108"/>
                    </a:cubicBezTo>
                    <a:cubicBezTo>
                      <a:pt x="834" y="1054"/>
                      <a:pt x="957" y="944"/>
                      <a:pt x="1027" y="798"/>
                    </a:cubicBezTo>
                    <a:cubicBezTo>
                      <a:pt x="1097" y="652"/>
                      <a:pt x="1106" y="487"/>
                      <a:pt x="1052" y="334"/>
                    </a:cubicBezTo>
                    <a:cubicBezTo>
                      <a:pt x="1008" y="210"/>
                      <a:pt x="928" y="106"/>
                      <a:pt x="819" y="33"/>
                    </a:cubicBezTo>
                    <a:cubicBezTo>
                      <a:pt x="811" y="27"/>
                      <a:pt x="809" y="16"/>
                      <a:pt x="815" y="8"/>
                    </a:cubicBezTo>
                    <a:cubicBezTo>
                      <a:pt x="820" y="0"/>
                      <a:pt x="831" y="-2"/>
                      <a:pt x="839" y="4"/>
                    </a:cubicBezTo>
                    <a:cubicBezTo>
                      <a:pt x="954" y="81"/>
                      <a:pt x="1039" y="191"/>
                      <a:pt x="1085" y="322"/>
                    </a:cubicBezTo>
                    <a:cubicBezTo>
                      <a:pt x="1142" y="484"/>
                      <a:pt x="1133" y="658"/>
                      <a:pt x="1059" y="813"/>
                    </a:cubicBezTo>
                    <a:cubicBezTo>
                      <a:pt x="985" y="968"/>
                      <a:pt x="855" y="1084"/>
                      <a:pt x="693" y="1141"/>
                    </a:cubicBezTo>
                    <a:cubicBezTo>
                      <a:pt x="623" y="1166"/>
                      <a:pt x="551" y="1178"/>
                      <a:pt x="479" y="11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7" name="Google Shape;817;p22"/>
              <p:cNvSpPr/>
              <p:nvPr/>
            </p:nvSpPr>
            <p:spPr>
              <a:xfrm>
                <a:off x="7380150" y="1168849"/>
                <a:ext cx="221628" cy="235191"/>
              </a:xfrm>
              <a:custGeom>
                <a:avLst/>
                <a:gdLst/>
                <a:ahLst/>
                <a:cxnLst/>
                <a:rect l="l" t="t" r="r" b="b"/>
                <a:pathLst>
                  <a:path w="817" h="867" extrusionOk="0">
                    <a:moveTo>
                      <a:pt x="53" y="867"/>
                    </a:moveTo>
                    <a:cubicBezTo>
                      <a:pt x="46" y="867"/>
                      <a:pt x="39" y="863"/>
                      <a:pt x="36" y="856"/>
                    </a:cubicBezTo>
                    <a:cubicBezTo>
                      <a:pt x="-20" y="694"/>
                      <a:pt x="-11" y="520"/>
                      <a:pt x="63" y="365"/>
                    </a:cubicBezTo>
                    <a:cubicBezTo>
                      <a:pt x="137" y="211"/>
                      <a:pt x="267" y="94"/>
                      <a:pt x="429" y="37"/>
                    </a:cubicBezTo>
                    <a:cubicBezTo>
                      <a:pt x="550" y="-6"/>
                      <a:pt x="680" y="-11"/>
                      <a:pt x="804" y="21"/>
                    </a:cubicBezTo>
                    <a:cubicBezTo>
                      <a:pt x="813" y="24"/>
                      <a:pt x="819" y="33"/>
                      <a:pt x="816" y="43"/>
                    </a:cubicBezTo>
                    <a:cubicBezTo>
                      <a:pt x="814" y="52"/>
                      <a:pt x="804" y="58"/>
                      <a:pt x="795" y="55"/>
                    </a:cubicBezTo>
                    <a:cubicBezTo>
                      <a:pt x="678" y="25"/>
                      <a:pt x="555" y="30"/>
                      <a:pt x="440" y="70"/>
                    </a:cubicBezTo>
                    <a:cubicBezTo>
                      <a:pt x="288" y="124"/>
                      <a:pt x="165" y="234"/>
                      <a:pt x="95" y="380"/>
                    </a:cubicBezTo>
                    <a:cubicBezTo>
                      <a:pt x="25" y="526"/>
                      <a:pt x="16" y="691"/>
                      <a:pt x="70" y="844"/>
                    </a:cubicBezTo>
                    <a:cubicBezTo>
                      <a:pt x="73" y="853"/>
                      <a:pt x="68" y="863"/>
                      <a:pt x="59" y="866"/>
                    </a:cubicBezTo>
                    <a:cubicBezTo>
                      <a:pt x="57" y="867"/>
                      <a:pt x="55" y="867"/>
                      <a:pt x="53" y="8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8" name="Google Shape;818;p22"/>
              <p:cNvSpPr/>
              <p:nvPr/>
            </p:nvSpPr>
            <p:spPr>
              <a:xfrm>
                <a:off x="7484589" y="1233683"/>
                <a:ext cx="74328" cy="190703"/>
              </a:xfrm>
              <a:custGeom>
                <a:avLst/>
                <a:gdLst/>
                <a:ahLst/>
                <a:cxnLst/>
                <a:rect l="l" t="t" r="r" b="b"/>
                <a:pathLst>
                  <a:path w="274" h="703" extrusionOk="0">
                    <a:moveTo>
                      <a:pt x="40" y="703"/>
                    </a:moveTo>
                    <a:cubicBezTo>
                      <a:pt x="36" y="703"/>
                      <a:pt x="32" y="702"/>
                      <a:pt x="29" y="700"/>
                    </a:cubicBezTo>
                    <a:cubicBezTo>
                      <a:pt x="21" y="694"/>
                      <a:pt x="20" y="683"/>
                      <a:pt x="26" y="675"/>
                    </a:cubicBezTo>
                    <a:lnTo>
                      <a:pt x="235" y="402"/>
                    </a:lnTo>
                    <a:lnTo>
                      <a:pt x="3" y="27"/>
                    </a:lnTo>
                    <a:cubicBezTo>
                      <a:pt x="-2" y="19"/>
                      <a:pt x="1" y="8"/>
                      <a:pt x="9" y="3"/>
                    </a:cubicBezTo>
                    <a:cubicBezTo>
                      <a:pt x="17" y="-2"/>
                      <a:pt x="28" y="0"/>
                      <a:pt x="33" y="9"/>
                    </a:cubicBezTo>
                    <a:lnTo>
                      <a:pt x="272" y="394"/>
                    </a:lnTo>
                    <a:cubicBezTo>
                      <a:pt x="276" y="401"/>
                      <a:pt x="275" y="408"/>
                      <a:pt x="271" y="414"/>
                    </a:cubicBezTo>
                    <a:lnTo>
                      <a:pt x="54" y="696"/>
                    </a:lnTo>
                    <a:cubicBezTo>
                      <a:pt x="50" y="701"/>
                      <a:pt x="45" y="703"/>
                      <a:pt x="40" y="7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819" name="Google Shape;819;p22"/>
            <p:cNvGrpSpPr/>
            <p:nvPr/>
          </p:nvGrpSpPr>
          <p:grpSpPr>
            <a:xfrm>
              <a:off x="8511658" y="2210428"/>
              <a:ext cx="309248" cy="225697"/>
              <a:chOff x="4646295" y="3088628"/>
              <a:chExt cx="309248" cy="225697"/>
            </a:xfrm>
          </p:grpSpPr>
          <p:sp>
            <p:nvSpPr>
              <p:cNvPr id="820" name="Google Shape;820;p22"/>
              <p:cNvSpPr/>
              <p:nvPr/>
            </p:nvSpPr>
            <p:spPr>
              <a:xfrm>
                <a:off x="4646295" y="3088628"/>
                <a:ext cx="142959" cy="122614"/>
              </a:xfrm>
              <a:custGeom>
                <a:avLst/>
                <a:gdLst/>
                <a:ahLst/>
                <a:cxnLst/>
                <a:rect l="l" t="t" r="r" b="b"/>
                <a:pathLst>
                  <a:path w="527" h="452" extrusionOk="0">
                    <a:moveTo>
                      <a:pt x="17" y="452"/>
                    </a:moveTo>
                    <a:lnTo>
                      <a:pt x="17" y="452"/>
                    </a:lnTo>
                    <a:cubicBezTo>
                      <a:pt x="8" y="452"/>
                      <a:pt x="0" y="444"/>
                      <a:pt x="0" y="434"/>
                    </a:cubicBezTo>
                    <a:cubicBezTo>
                      <a:pt x="0" y="315"/>
                      <a:pt x="38" y="217"/>
                      <a:pt x="112" y="144"/>
                    </a:cubicBezTo>
                    <a:cubicBezTo>
                      <a:pt x="261" y="-2"/>
                      <a:pt x="500" y="-1"/>
                      <a:pt x="510" y="0"/>
                    </a:cubicBezTo>
                    <a:cubicBezTo>
                      <a:pt x="519" y="0"/>
                      <a:pt x="527" y="8"/>
                      <a:pt x="527" y="18"/>
                    </a:cubicBezTo>
                    <a:cubicBezTo>
                      <a:pt x="527" y="27"/>
                      <a:pt x="519" y="34"/>
                      <a:pt x="509" y="35"/>
                    </a:cubicBezTo>
                    <a:cubicBezTo>
                      <a:pt x="507" y="35"/>
                      <a:pt x="275" y="33"/>
                      <a:pt x="137" y="169"/>
                    </a:cubicBezTo>
                    <a:cubicBezTo>
                      <a:pt x="70" y="235"/>
                      <a:pt x="35" y="325"/>
                      <a:pt x="35" y="434"/>
                    </a:cubicBezTo>
                    <a:cubicBezTo>
                      <a:pt x="35" y="444"/>
                      <a:pt x="27" y="452"/>
                      <a:pt x="17" y="45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1" name="Google Shape;821;p22"/>
              <p:cNvSpPr/>
              <p:nvPr/>
            </p:nvSpPr>
            <p:spPr>
              <a:xfrm>
                <a:off x="4696751" y="3140712"/>
                <a:ext cx="94944"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2" name="Google Shape;822;p22"/>
              <p:cNvSpPr/>
              <p:nvPr/>
            </p:nvSpPr>
            <p:spPr>
              <a:xfrm>
                <a:off x="4740426" y="3228061"/>
                <a:ext cx="46116" cy="24143"/>
              </a:xfrm>
              <a:custGeom>
                <a:avLst/>
                <a:gdLst/>
                <a:ahLst/>
                <a:cxnLst/>
                <a:rect l="l" t="t" r="r" b="b"/>
                <a:pathLst>
                  <a:path w="170" h="89" extrusionOk="0">
                    <a:moveTo>
                      <a:pt x="57" y="89"/>
                    </a:moveTo>
                    <a:cubicBezTo>
                      <a:pt x="41" y="89"/>
                      <a:pt x="25" y="85"/>
                      <a:pt x="9" y="76"/>
                    </a:cubicBezTo>
                    <a:cubicBezTo>
                      <a:pt x="1" y="71"/>
                      <a:pt x="-2" y="61"/>
                      <a:pt x="2" y="52"/>
                    </a:cubicBezTo>
                    <a:cubicBezTo>
                      <a:pt x="7" y="44"/>
                      <a:pt x="18" y="41"/>
                      <a:pt x="26" y="45"/>
                    </a:cubicBezTo>
                    <a:cubicBezTo>
                      <a:pt x="82" y="76"/>
                      <a:pt x="136" y="10"/>
                      <a:pt x="139" y="7"/>
                    </a:cubicBezTo>
                    <a:cubicBezTo>
                      <a:pt x="145" y="0"/>
                      <a:pt x="156" y="-2"/>
                      <a:pt x="163" y="4"/>
                    </a:cubicBezTo>
                    <a:cubicBezTo>
                      <a:pt x="171" y="10"/>
                      <a:pt x="172" y="22"/>
                      <a:pt x="166" y="29"/>
                    </a:cubicBezTo>
                    <a:cubicBezTo>
                      <a:pt x="147" y="53"/>
                      <a:pt x="104" y="89"/>
                      <a:pt x="57"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3" name="Google Shape;823;p22"/>
              <p:cNvSpPr/>
              <p:nvPr/>
            </p:nvSpPr>
            <p:spPr>
              <a:xfrm>
                <a:off x="4793595" y="3151020"/>
                <a:ext cx="109322" cy="125869"/>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4" name="Google Shape;824;p22"/>
              <p:cNvSpPr/>
              <p:nvPr/>
            </p:nvSpPr>
            <p:spPr>
              <a:xfrm>
                <a:off x="4833742" y="3178690"/>
                <a:ext cx="121800" cy="135635"/>
              </a:xfrm>
              <a:custGeom>
                <a:avLst/>
                <a:gdLst/>
                <a:ahLst/>
                <a:cxnLst/>
                <a:rect l="l" t="t" r="r" b="b"/>
                <a:pathLst>
                  <a:path w="449" h="500" extrusionOk="0">
                    <a:moveTo>
                      <a:pt x="17" y="500"/>
                    </a:moveTo>
                    <a:cubicBezTo>
                      <a:pt x="8" y="500"/>
                      <a:pt x="0" y="492"/>
                      <a:pt x="0" y="483"/>
                    </a:cubicBezTo>
                    <a:cubicBezTo>
                      <a:pt x="-1" y="473"/>
                      <a:pt x="7" y="465"/>
                      <a:pt x="17" y="464"/>
                    </a:cubicBezTo>
                    <a:cubicBezTo>
                      <a:pt x="168" y="460"/>
                      <a:pt x="278" y="415"/>
                      <a:pt x="344" y="330"/>
                    </a:cubicBezTo>
                    <a:cubicBezTo>
                      <a:pt x="444" y="202"/>
                      <a:pt x="407" y="24"/>
                      <a:pt x="407" y="22"/>
                    </a:cubicBezTo>
                    <a:cubicBezTo>
                      <a:pt x="405" y="12"/>
                      <a:pt x="411" y="3"/>
                      <a:pt x="420" y="1"/>
                    </a:cubicBezTo>
                    <a:cubicBezTo>
                      <a:pt x="430" y="-1"/>
                      <a:pt x="439" y="5"/>
                      <a:pt x="441" y="14"/>
                    </a:cubicBezTo>
                    <a:cubicBezTo>
                      <a:pt x="443" y="22"/>
                      <a:pt x="482" y="211"/>
                      <a:pt x="372" y="352"/>
                    </a:cubicBezTo>
                    <a:cubicBezTo>
                      <a:pt x="300" y="445"/>
                      <a:pt x="180" y="495"/>
                      <a:pt x="18" y="500"/>
                    </a:cubicBezTo>
                    <a:lnTo>
                      <a:pt x="17" y="50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825" name="Google Shape;825;p22"/>
            <p:cNvGrpSpPr/>
            <p:nvPr/>
          </p:nvGrpSpPr>
          <p:grpSpPr>
            <a:xfrm>
              <a:off x="8669137" y="4107047"/>
              <a:ext cx="365411" cy="374241"/>
              <a:chOff x="7940051" y="3528357"/>
              <a:chExt cx="235734" cy="241430"/>
            </a:xfrm>
          </p:grpSpPr>
          <p:sp>
            <p:nvSpPr>
              <p:cNvPr id="826" name="Google Shape;826;p22"/>
              <p:cNvSpPr/>
              <p:nvPr/>
            </p:nvSpPr>
            <p:spPr>
              <a:xfrm>
                <a:off x="7940051" y="3528628"/>
                <a:ext cx="235734" cy="241159"/>
              </a:xfrm>
              <a:custGeom>
                <a:avLst/>
                <a:gdLst/>
                <a:ahLst/>
                <a:cxnLst/>
                <a:rect l="l" t="t" r="r" b="b"/>
                <a:pathLst>
                  <a:path w="869" h="889" extrusionOk="0">
                    <a:moveTo>
                      <a:pt x="115" y="824"/>
                    </a:moveTo>
                    <a:lnTo>
                      <a:pt x="510" y="853"/>
                    </a:lnTo>
                    <a:lnTo>
                      <a:pt x="833" y="622"/>
                    </a:lnTo>
                    <a:lnTo>
                      <a:pt x="806" y="66"/>
                    </a:lnTo>
                    <a:lnTo>
                      <a:pt x="369" y="36"/>
                    </a:lnTo>
                    <a:lnTo>
                      <a:pt x="37" y="264"/>
                    </a:lnTo>
                    <a:lnTo>
                      <a:pt x="115" y="824"/>
                    </a:lnTo>
                    <a:moveTo>
                      <a:pt x="515" y="889"/>
                    </a:moveTo>
                    <a:cubicBezTo>
                      <a:pt x="514" y="889"/>
                      <a:pt x="514" y="889"/>
                      <a:pt x="513" y="889"/>
                    </a:cubicBezTo>
                    <a:lnTo>
                      <a:pt x="98" y="858"/>
                    </a:lnTo>
                    <a:cubicBezTo>
                      <a:pt x="90" y="858"/>
                      <a:pt x="83" y="851"/>
                      <a:pt x="82" y="843"/>
                    </a:cubicBezTo>
                    <a:lnTo>
                      <a:pt x="0" y="258"/>
                    </a:lnTo>
                    <a:cubicBezTo>
                      <a:pt x="-1" y="252"/>
                      <a:pt x="2" y="245"/>
                      <a:pt x="8" y="241"/>
                    </a:cubicBezTo>
                    <a:lnTo>
                      <a:pt x="354" y="3"/>
                    </a:lnTo>
                    <a:cubicBezTo>
                      <a:pt x="357" y="1"/>
                      <a:pt x="361" y="0"/>
                      <a:pt x="365" y="0"/>
                    </a:cubicBezTo>
                    <a:lnTo>
                      <a:pt x="824" y="32"/>
                    </a:lnTo>
                    <a:cubicBezTo>
                      <a:pt x="833" y="33"/>
                      <a:pt x="840" y="40"/>
                      <a:pt x="840" y="49"/>
                    </a:cubicBezTo>
                    <a:lnTo>
                      <a:pt x="869" y="629"/>
                    </a:lnTo>
                    <a:cubicBezTo>
                      <a:pt x="869" y="635"/>
                      <a:pt x="866" y="641"/>
                      <a:pt x="862" y="645"/>
                    </a:cubicBezTo>
                    <a:lnTo>
                      <a:pt x="525" y="885"/>
                    </a:lnTo>
                    <a:cubicBezTo>
                      <a:pt x="522" y="888"/>
                      <a:pt x="518" y="889"/>
                      <a:pt x="515" y="88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7" name="Google Shape;827;p22"/>
              <p:cNvSpPr/>
              <p:nvPr/>
            </p:nvSpPr>
            <p:spPr>
              <a:xfrm>
                <a:off x="7962024" y="3686507"/>
                <a:ext cx="213761" cy="74871"/>
              </a:xfrm>
              <a:custGeom>
                <a:avLst/>
                <a:gdLst/>
                <a:ahLst/>
                <a:cxnLst/>
                <a:rect l="l" t="t" r="r" b="b"/>
                <a:pathLst>
                  <a:path w="788" h="276" extrusionOk="0">
                    <a:moveTo>
                      <a:pt x="18" y="276"/>
                    </a:moveTo>
                    <a:cubicBezTo>
                      <a:pt x="13" y="276"/>
                      <a:pt x="7" y="274"/>
                      <a:pt x="4" y="269"/>
                    </a:cubicBezTo>
                    <a:cubicBezTo>
                      <a:pt x="-2" y="261"/>
                      <a:pt x="0" y="250"/>
                      <a:pt x="8" y="244"/>
                    </a:cubicBezTo>
                    <a:lnTo>
                      <a:pt x="343" y="3"/>
                    </a:lnTo>
                    <a:cubicBezTo>
                      <a:pt x="347" y="1"/>
                      <a:pt x="351" y="-1"/>
                      <a:pt x="355" y="0"/>
                    </a:cubicBezTo>
                    <a:lnTo>
                      <a:pt x="772" y="31"/>
                    </a:lnTo>
                    <a:cubicBezTo>
                      <a:pt x="781" y="31"/>
                      <a:pt x="789" y="40"/>
                      <a:pt x="788" y="50"/>
                    </a:cubicBezTo>
                    <a:cubicBezTo>
                      <a:pt x="787" y="59"/>
                      <a:pt x="779" y="67"/>
                      <a:pt x="769" y="66"/>
                    </a:cubicBezTo>
                    <a:lnTo>
                      <a:pt x="359" y="35"/>
                    </a:lnTo>
                    <a:lnTo>
                      <a:pt x="28" y="273"/>
                    </a:lnTo>
                    <a:cubicBezTo>
                      <a:pt x="25" y="275"/>
                      <a:pt x="22" y="276"/>
                      <a:pt x="18" y="2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8" name="Google Shape;828;p22"/>
              <p:cNvSpPr/>
              <p:nvPr/>
            </p:nvSpPr>
            <p:spPr>
              <a:xfrm>
                <a:off x="8033910" y="3528357"/>
                <a:ext cx="28755" cy="167645"/>
              </a:xfrm>
              <a:custGeom>
                <a:avLst/>
                <a:gdLst/>
                <a:ahLst/>
                <a:cxnLst/>
                <a:rect l="l" t="t" r="r" b="b"/>
                <a:pathLst>
                  <a:path w="106" h="618" extrusionOk="0">
                    <a:moveTo>
                      <a:pt x="88" y="618"/>
                    </a:moveTo>
                    <a:cubicBezTo>
                      <a:pt x="80" y="618"/>
                      <a:pt x="72" y="611"/>
                      <a:pt x="71" y="602"/>
                    </a:cubicBezTo>
                    <a:lnTo>
                      <a:pt x="0" y="21"/>
                    </a:lnTo>
                    <a:cubicBezTo>
                      <a:pt x="-1" y="11"/>
                      <a:pt x="6" y="2"/>
                      <a:pt x="16" y="1"/>
                    </a:cubicBezTo>
                    <a:cubicBezTo>
                      <a:pt x="25" y="0"/>
                      <a:pt x="34" y="7"/>
                      <a:pt x="35" y="17"/>
                    </a:cubicBezTo>
                    <a:lnTo>
                      <a:pt x="106" y="598"/>
                    </a:lnTo>
                    <a:cubicBezTo>
                      <a:pt x="107" y="608"/>
                      <a:pt x="100" y="617"/>
                      <a:pt x="91" y="618"/>
                    </a:cubicBezTo>
                    <a:cubicBezTo>
                      <a:pt x="90" y="618"/>
                      <a:pt x="89" y="618"/>
                      <a:pt x="88" y="6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9" name="Google Shape;829;p22"/>
              <p:cNvSpPr/>
              <p:nvPr/>
            </p:nvSpPr>
            <p:spPr>
              <a:xfrm>
                <a:off x="7940051" y="3537309"/>
                <a:ext cx="227867" cy="80025"/>
              </a:xfrm>
              <a:custGeom>
                <a:avLst/>
                <a:gdLst/>
                <a:ahLst/>
                <a:cxnLst/>
                <a:rect l="l" t="t" r="r" b="b"/>
                <a:pathLst>
                  <a:path w="840" h="295" extrusionOk="0">
                    <a:moveTo>
                      <a:pt x="475" y="295"/>
                    </a:moveTo>
                    <a:cubicBezTo>
                      <a:pt x="475" y="295"/>
                      <a:pt x="474" y="295"/>
                      <a:pt x="473" y="295"/>
                    </a:cubicBezTo>
                    <a:lnTo>
                      <a:pt x="16" y="242"/>
                    </a:lnTo>
                    <a:cubicBezTo>
                      <a:pt x="6" y="240"/>
                      <a:pt x="-1" y="232"/>
                      <a:pt x="0" y="222"/>
                    </a:cubicBezTo>
                    <a:cubicBezTo>
                      <a:pt x="1" y="212"/>
                      <a:pt x="10" y="205"/>
                      <a:pt x="20" y="206"/>
                    </a:cubicBezTo>
                    <a:lnTo>
                      <a:pt x="470" y="259"/>
                    </a:lnTo>
                    <a:lnTo>
                      <a:pt x="812" y="4"/>
                    </a:lnTo>
                    <a:cubicBezTo>
                      <a:pt x="820" y="-2"/>
                      <a:pt x="831" y="-1"/>
                      <a:pt x="837" y="7"/>
                    </a:cubicBezTo>
                    <a:cubicBezTo>
                      <a:pt x="843" y="15"/>
                      <a:pt x="841" y="26"/>
                      <a:pt x="833" y="32"/>
                    </a:cubicBezTo>
                    <a:lnTo>
                      <a:pt x="486" y="291"/>
                    </a:lnTo>
                    <a:cubicBezTo>
                      <a:pt x="483" y="293"/>
                      <a:pt x="479" y="295"/>
                      <a:pt x="475" y="2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0" name="Google Shape;830;p22"/>
              <p:cNvSpPr/>
              <p:nvPr/>
            </p:nvSpPr>
            <p:spPr>
              <a:xfrm>
                <a:off x="8064292" y="3607297"/>
                <a:ext cx="20074" cy="162491"/>
              </a:xfrm>
              <a:custGeom>
                <a:avLst/>
                <a:gdLst/>
                <a:ahLst/>
                <a:cxnLst/>
                <a:rect l="l" t="t" r="r" b="b"/>
                <a:pathLst>
                  <a:path w="74" h="599" extrusionOk="0">
                    <a:moveTo>
                      <a:pt x="57" y="599"/>
                    </a:moveTo>
                    <a:cubicBezTo>
                      <a:pt x="47" y="599"/>
                      <a:pt x="40" y="592"/>
                      <a:pt x="39" y="582"/>
                    </a:cubicBezTo>
                    <a:lnTo>
                      <a:pt x="0" y="20"/>
                    </a:lnTo>
                    <a:cubicBezTo>
                      <a:pt x="-1" y="11"/>
                      <a:pt x="6" y="2"/>
                      <a:pt x="16" y="1"/>
                    </a:cubicBezTo>
                    <a:cubicBezTo>
                      <a:pt x="25" y="0"/>
                      <a:pt x="34" y="8"/>
                      <a:pt x="35" y="18"/>
                    </a:cubicBezTo>
                    <a:lnTo>
                      <a:pt x="74" y="580"/>
                    </a:lnTo>
                    <a:cubicBezTo>
                      <a:pt x="75" y="589"/>
                      <a:pt x="68" y="598"/>
                      <a:pt x="58" y="599"/>
                    </a:cubicBezTo>
                    <a:cubicBezTo>
                      <a:pt x="57" y="599"/>
                      <a:pt x="57" y="599"/>
                      <a:pt x="57" y="59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831" name="Google Shape;831;p22"/>
          <p:cNvGrpSpPr/>
          <p:nvPr/>
        </p:nvGrpSpPr>
        <p:grpSpPr>
          <a:xfrm>
            <a:off x="169884" y="3988702"/>
            <a:ext cx="830628" cy="678718"/>
            <a:chOff x="7447696" y="3988702"/>
            <a:chExt cx="830628" cy="678718"/>
          </a:xfrm>
        </p:grpSpPr>
        <p:sp>
          <p:nvSpPr>
            <p:cNvPr id="832" name="Google Shape;832;p22"/>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3" name="Google Shape;833;p22"/>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4" name="Google Shape;834;p22"/>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5" name="Google Shape;835;p22"/>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6" name="Google Shape;836;p22"/>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rgbClr val="00000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7" name="Google Shape;837;p22"/>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chemeClr val="accent5"/>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8" name="Google Shape;838;p22"/>
            <p:cNvSpPr/>
            <p:nvPr/>
          </p:nvSpPr>
          <p:spPr>
            <a:xfrm>
              <a:off x="7674478" y="3988702"/>
              <a:ext cx="551492" cy="343428"/>
            </a:xfrm>
            <a:custGeom>
              <a:avLst/>
              <a:gdLst/>
              <a:ahLst/>
              <a:cxnLst/>
              <a:rect l="l" t="t" r="r" b="b"/>
              <a:pathLst>
                <a:path w="2033" h="1266" extrusionOk="0">
                  <a:moveTo>
                    <a:pt x="0" y="209"/>
                  </a:moveTo>
                  <a:cubicBezTo>
                    <a:pt x="176" y="246"/>
                    <a:pt x="278" y="962"/>
                    <a:pt x="515" y="1144"/>
                  </a:cubicBezTo>
                  <a:cubicBezTo>
                    <a:pt x="753" y="1326"/>
                    <a:pt x="1872" y="1286"/>
                    <a:pt x="1999" y="1144"/>
                  </a:cubicBezTo>
                  <a:cubicBezTo>
                    <a:pt x="2125" y="1001"/>
                    <a:pt x="1878" y="198"/>
                    <a:pt x="1698" y="76"/>
                  </a:cubicBezTo>
                  <a:cubicBezTo>
                    <a:pt x="1518" y="-47"/>
                    <a:pt x="1390" y="72"/>
                    <a:pt x="884" y="16"/>
                  </a:cubicBezTo>
                  <a:cubicBezTo>
                    <a:pt x="133" y="-68"/>
                    <a:pt x="0" y="209"/>
                    <a:pt x="0" y="209"/>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9" name="Google Shape;839;p22"/>
            <p:cNvSpPr/>
            <p:nvPr/>
          </p:nvSpPr>
          <p:spPr>
            <a:xfrm>
              <a:off x="7674478" y="3988702"/>
              <a:ext cx="551492" cy="343428"/>
            </a:xfrm>
            <a:custGeom>
              <a:avLst/>
              <a:gdLst/>
              <a:ahLst/>
              <a:cxnLst/>
              <a:rect l="l" t="t" r="r" b="b"/>
              <a:pathLst>
                <a:path w="2033" h="1266" extrusionOk="0">
                  <a:moveTo>
                    <a:pt x="0" y="209"/>
                  </a:moveTo>
                  <a:cubicBezTo>
                    <a:pt x="176" y="246"/>
                    <a:pt x="278" y="962"/>
                    <a:pt x="515" y="1144"/>
                  </a:cubicBezTo>
                  <a:cubicBezTo>
                    <a:pt x="753" y="1326"/>
                    <a:pt x="1872" y="1286"/>
                    <a:pt x="1999" y="1144"/>
                  </a:cubicBezTo>
                  <a:cubicBezTo>
                    <a:pt x="2125" y="1001"/>
                    <a:pt x="1878" y="198"/>
                    <a:pt x="1698" y="76"/>
                  </a:cubicBezTo>
                  <a:cubicBezTo>
                    <a:pt x="1518" y="-47"/>
                    <a:pt x="1390" y="72"/>
                    <a:pt x="884" y="16"/>
                  </a:cubicBezTo>
                  <a:cubicBezTo>
                    <a:pt x="133" y="-68"/>
                    <a:pt x="0" y="209"/>
                    <a:pt x="0" y="209"/>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0" name="Google Shape;840;p22"/>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1" name="Google Shape;841;p22"/>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2" name="Google Shape;842;p22"/>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3" name="Google Shape;843;p22"/>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4" name="Google Shape;844;p22"/>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5" name="Google Shape;845;p22"/>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6" name="Google Shape;846;p22"/>
            <p:cNvSpPr/>
            <p:nvPr/>
          </p:nvSpPr>
          <p:spPr>
            <a:xfrm>
              <a:off x="7837511" y="4386656"/>
              <a:ext cx="440814" cy="112035"/>
            </a:xfrm>
            <a:custGeom>
              <a:avLst/>
              <a:gdLst/>
              <a:ahLst/>
              <a:cxnLst/>
              <a:rect l="l" t="t" r="r" b="b"/>
              <a:pathLst>
                <a:path w="1625" h="413" extrusionOk="0">
                  <a:moveTo>
                    <a:pt x="0" y="42"/>
                  </a:moveTo>
                  <a:cubicBezTo>
                    <a:pt x="0" y="42"/>
                    <a:pt x="110" y="339"/>
                    <a:pt x="167" y="384"/>
                  </a:cubicBezTo>
                  <a:cubicBezTo>
                    <a:pt x="225" y="430"/>
                    <a:pt x="1443" y="430"/>
                    <a:pt x="1578" y="320"/>
                  </a:cubicBezTo>
                  <a:cubicBezTo>
                    <a:pt x="1713" y="210"/>
                    <a:pt x="1528" y="11"/>
                    <a:pt x="1398" y="0"/>
                  </a:cubicBezTo>
                  <a:cubicBezTo>
                    <a:pt x="1398" y="0"/>
                    <a:pt x="545" y="100"/>
                    <a:pt x="0" y="4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7" name="Google Shape;847;p22"/>
            <p:cNvSpPr/>
            <p:nvPr/>
          </p:nvSpPr>
          <p:spPr>
            <a:xfrm>
              <a:off x="7837511" y="4386656"/>
              <a:ext cx="440814" cy="112035"/>
            </a:xfrm>
            <a:custGeom>
              <a:avLst/>
              <a:gdLst/>
              <a:ahLst/>
              <a:cxnLst/>
              <a:rect l="l" t="t" r="r" b="b"/>
              <a:pathLst>
                <a:path w="1625" h="413" extrusionOk="0">
                  <a:moveTo>
                    <a:pt x="0" y="42"/>
                  </a:moveTo>
                  <a:cubicBezTo>
                    <a:pt x="0" y="42"/>
                    <a:pt x="110" y="339"/>
                    <a:pt x="167" y="384"/>
                  </a:cubicBezTo>
                  <a:cubicBezTo>
                    <a:pt x="225" y="430"/>
                    <a:pt x="1443" y="430"/>
                    <a:pt x="1578" y="320"/>
                  </a:cubicBezTo>
                  <a:cubicBezTo>
                    <a:pt x="1713" y="210"/>
                    <a:pt x="1528" y="11"/>
                    <a:pt x="1398" y="0"/>
                  </a:cubicBezTo>
                  <a:cubicBezTo>
                    <a:pt x="1398" y="0"/>
                    <a:pt x="545" y="100"/>
                    <a:pt x="0" y="42"/>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8" name="Google Shape;848;p22"/>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9" name="Google Shape;849;p22"/>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0" name="Google Shape;850;p22"/>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1" name="Google Shape;851;p22"/>
            <p:cNvSpPr/>
            <p:nvPr/>
          </p:nvSpPr>
          <p:spPr>
            <a:xfrm>
              <a:off x="7625921" y="4380959"/>
              <a:ext cx="104981" cy="78940"/>
            </a:xfrm>
            <a:custGeom>
              <a:avLst/>
              <a:gdLst/>
              <a:ahLst/>
              <a:cxnLst/>
              <a:rect l="l" t="t" r="r" b="b"/>
              <a:pathLst>
                <a:path w="387" h="291" extrusionOk="0">
                  <a:moveTo>
                    <a:pt x="387" y="0"/>
                  </a:moveTo>
                  <a:lnTo>
                    <a:pt x="151" y="47"/>
                  </a:lnTo>
                  <a:cubicBezTo>
                    <a:pt x="151" y="47"/>
                    <a:pt x="-74" y="220"/>
                    <a:pt x="25" y="278"/>
                  </a:cubicBezTo>
                  <a:cubicBezTo>
                    <a:pt x="125" y="335"/>
                    <a:pt x="382" y="194"/>
                    <a:pt x="387"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2" name="Google Shape;852;p22"/>
            <p:cNvSpPr/>
            <p:nvPr/>
          </p:nvSpPr>
          <p:spPr>
            <a:xfrm>
              <a:off x="7625921" y="4380959"/>
              <a:ext cx="104981" cy="78940"/>
            </a:xfrm>
            <a:custGeom>
              <a:avLst/>
              <a:gdLst/>
              <a:ahLst/>
              <a:cxnLst/>
              <a:rect l="l" t="t" r="r" b="b"/>
              <a:pathLst>
                <a:path w="387" h="291" extrusionOk="0">
                  <a:moveTo>
                    <a:pt x="387" y="0"/>
                  </a:moveTo>
                  <a:lnTo>
                    <a:pt x="151" y="47"/>
                  </a:lnTo>
                  <a:cubicBezTo>
                    <a:pt x="151" y="47"/>
                    <a:pt x="-74" y="220"/>
                    <a:pt x="25" y="278"/>
                  </a:cubicBezTo>
                  <a:cubicBezTo>
                    <a:pt x="125" y="335"/>
                    <a:pt x="382" y="194"/>
                    <a:pt x="387" y="0"/>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853" name="Google Shape;853;p22"/>
          <p:cNvSpPr/>
          <p:nvPr/>
        </p:nvSpPr>
        <p:spPr>
          <a:xfrm>
            <a:off x="-37675" y="4667425"/>
            <a:ext cx="9219362" cy="0"/>
          </a:xfrm>
          <a:custGeom>
            <a:avLst/>
            <a:gdLst/>
            <a:ahLst/>
            <a:cxnLst/>
            <a:rect l="l" t="t" r="r" b="b"/>
            <a:pathLst>
              <a:path w="14274" h="120000" extrusionOk="0">
                <a:moveTo>
                  <a:pt x="0" y="0"/>
                </a:moveTo>
                <a:lnTo>
                  <a:pt x="1427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54"/>
        <p:cNvGrpSpPr/>
        <p:nvPr/>
      </p:nvGrpSpPr>
      <p:grpSpPr>
        <a:xfrm>
          <a:off x="0" y="0"/>
          <a:ext cx="0" cy="0"/>
          <a:chOff x="0" y="0"/>
          <a:chExt cx="0" cy="0"/>
        </a:xfrm>
      </p:grpSpPr>
      <p:sp>
        <p:nvSpPr>
          <p:cNvPr id="855" name="Google Shape;85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6" name="Google Shape;856;p23"/>
          <p:cNvSpPr txBox="1">
            <a:spLocks noGrp="1"/>
          </p:cNvSpPr>
          <p:nvPr>
            <p:ph type="subTitle" idx="1"/>
          </p:nvPr>
        </p:nvSpPr>
        <p:spPr>
          <a:xfrm>
            <a:off x="713225" y="1792729"/>
            <a:ext cx="3783000" cy="90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7" name="Google Shape;857;p23"/>
          <p:cNvSpPr txBox="1">
            <a:spLocks noGrp="1"/>
          </p:cNvSpPr>
          <p:nvPr>
            <p:ph type="subTitle" idx="2"/>
          </p:nvPr>
        </p:nvSpPr>
        <p:spPr>
          <a:xfrm>
            <a:off x="4647774" y="1792729"/>
            <a:ext cx="3783000" cy="90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8" name="Google Shape;858;p23"/>
          <p:cNvSpPr txBox="1">
            <a:spLocks noGrp="1"/>
          </p:cNvSpPr>
          <p:nvPr>
            <p:ph type="subTitle" idx="3"/>
          </p:nvPr>
        </p:nvSpPr>
        <p:spPr>
          <a:xfrm>
            <a:off x="713225" y="3440075"/>
            <a:ext cx="3783000" cy="90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9" name="Google Shape;859;p23"/>
          <p:cNvSpPr txBox="1">
            <a:spLocks noGrp="1"/>
          </p:cNvSpPr>
          <p:nvPr>
            <p:ph type="subTitle" idx="4"/>
          </p:nvPr>
        </p:nvSpPr>
        <p:spPr>
          <a:xfrm>
            <a:off x="4647774" y="3440075"/>
            <a:ext cx="3783000" cy="90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0" name="Google Shape;860;p23"/>
          <p:cNvSpPr txBox="1">
            <a:spLocks noGrp="1"/>
          </p:cNvSpPr>
          <p:nvPr>
            <p:ph type="subTitle" idx="5"/>
          </p:nvPr>
        </p:nvSpPr>
        <p:spPr>
          <a:xfrm>
            <a:off x="713226" y="1481925"/>
            <a:ext cx="37830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ays One"/>
              <a:buNone/>
              <a:defRPr sz="2200">
                <a:solidFill>
                  <a:schemeClr val="dk1"/>
                </a:solidFill>
                <a:latin typeface="Days One"/>
                <a:ea typeface="Days One"/>
                <a:cs typeface="Days One"/>
                <a:sym typeface="Days One"/>
              </a:defRPr>
            </a:lvl1pPr>
            <a:lvl2pPr lvl="1" algn="ctr" rtl="0">
              <a:lnSpc>
                <a:spcPct val="100000"/>
              </a:lnSpc>
              <a:spcBef>
                <a:spcPts val="0"/>
              </a:spcBef>
              <a:spcAft>
                <a:spcPts val="0"/>
              </a:spcAft>
              <a:buSzPts val="2400"/>
              <a:buFont typeface="Days One"/>
              <a:buNone/>
              <a:defRPr sz="2400" b="1">
                <a:latin typeface="Days One"/>
                <a:ea typeface="Days One"/>
                <a:cs typeface="Days One"/>
                <a:sym typeface="Days One"/>
              </a:defRPr>
            </a:lvl2pPr>
            <a:lvl3pPr lvl="2" algn="ctr" rtl="0">
              <a:lnSpc>
                <a:spcPct val="100000"/>
              </a:lnSpc>
              <a:spcBef>
                <a:spcPts val="0"/>
              </a:spcBef>
              <a:spcAft>
                <a:spcPts val="0"/>
              </a:spcAft>
              <a:buSzPts val="2400"/>
              <a:buFont typeface="Days One"/>
              <a:buNone/>
              <a:defRPr sz="2400" b="1">
                <a:latin typeface="Days One"/>
                <a:ea typeface="Days One"/>
                <a:cs typeface="Days One"/>
                <a:sym typeface="Days One"/>
              </a:defRPr>
            </a:lvl3pPr>
            <a:lvl4pPr lvl="3" algn="ctr" rtl="0">
              <a:lnSpc>
                <a:spcPct val="100000"/>
              </a:lnSpc>
              <a:spcBef>
                <a:spcPts val="0"/>
              </a:spcBef>
              <a:spcAft>
                <a:spcPts val="0"/>
              </a:spcAft>
              <a:buSzPts val="2400"/>
              <a:buFont typeface="Days One"/>
              <a:buNone/>
              <a:defRPr sz="2400" b="1">
                <a:latin typeface="Days One"/>
                <a:ea typeface="Days One"/>
                <a:cs typeface="Days One"/>
                <a:sym typeface="Days One"/>
              </a:defRPr>
            </a:lvl4pPr>
            <a:lvl5pPr lvl="4" algn="ctr" rtl="0">
              <a:lnSpc>
                <a:spcPct val="100000"/>
              </a:lnSpc>
              <a:spcBef>
                <a:spcPts val="0"/>
              </a:spcBef>
              <a:spcAft>
                <a:spcPts val="0"/>
              </a:spcAft>
              <a:buSzPts val="2400"/>
              <a:buFont typeface="Days One"/>
              <a:buNone/>
              <a:defRPr sz="2400" b="1">
                <a:latin typeface="Days One"/>
                <a:ea typeface="Days One"/>
                <a:cs typeface="Days One"/>
                <a:sym typeface="Days One"/>
              </a:defRPr>
            </a:lvl5pPr>
            <a:lvl6pPr lvl="5" algn="ctr" rtl="0">
              <a:lnSpc>
                <a:spcPct val="100000"/>
              </a:lnSpc>
              <a:spcBef>
                <a:spcPts val="0"/>
              </a:spcBef>
              <a:spcAft>
                <a:spcPts val="0"/>
              </a:spcAft>
              <a:buSzPts val="2400"/>
              <a:buFont typeface="Days One"/>
              <a:buNone/>
              <a:defRPr sz="2400" b="1">
                <a:latin typeface="Days One"/>
                <a:ea typeface="Days One"/>
                <a:cs typeface="Days One"/>
                <a:sym typeface="Days One"/>
              </a:defRPr>
            </a:lvl6pPr>
            <a:lvl7pPr lvl="6" algn="ctr" rtl="0">
              <a:lnSpc>
                <a:spcPct val="100000"/>
              </a:lnSpc>
              <a:spcBef>
                <a:spcPts val="0"/>
              </a:spcBef>
              <a:spcAft>
                <a:spcPts val="0"/>
              </a:spcAft>
              <a:buSzPts val="2400"/>
              <a:buFont typeface="Days One"/>
              <a:buNone/>
              <a:defRPr sz="2400" b="1">
                <a:latin typeface="Days One"/>
                <a:ea typeface="Days One"/>
                <a:cs typeface="Days One"/>
                <a:sym typeface="Days One"/>
              </a:defRPr>
            </a:lvl7pPr>
            <a:lvl8pPr lvl="7" algn="ctr" rtl="0">
              <a:lnSpc>
                <a:spcPct val="100000"/>
              </a:lnSpc>
              <a:spcBef>
                <a:spcPts val="0"/>
              </a:spcBef>
              <a:spcAft>
                <a:spcPts val="0"/>
              </a:spcAft>
              <a:buSzPts val="2400"/>
              <a:buFont typeface="Days One"/>
              <a:buNone/>
              <a:defRPr sz="2400" b="1">
                <a:latin typeface="Days One"/>
                <a:ea typeface="Days One"/>
                <a:cs typeface="Days One"/>
                <a:sym typeface="Days One"/>
              </a:defRPr>
            </a:lvl8pPr>
            <a:lvl9pPr lvl="8" algn="ctr" rtl="0">
              <a:lnSpc>
                <a:spcPct val="100000"/>
              </a:lnSpc>
              <a:spcBef>
                <a:spcPts val="0"/>
              </a:spcBef>
              <a:spcAft>
                <a:spcPts val="0"/>
              </a:spcAft>
              <a:buSzPts val="2400"/>
              <a:buFont typeface="Days One"/>
              <a:buNone/>
              <a:defRPr sz="2400" b="1">
                <a:latin typeface="Days One"/>
                <a:ea typeface="Days One"/>
                <a:cs typeface="Days One"/>
                <a:sym typeface="Days One"/>
              </a:defRPr>
            </a:lvl9pPr>
          </a:lstStyle>
          <a:p>
            <a:endParaRPr/>
          </a:p>
        </p:txBody>
      </p:sp>
      <p:sp>
        <p:nvSpPr>
          <p:cNvPr id="861" name="Google Shape;861;p23"/>
          <p:cNvSpPr txBox="1">
            <a:spLocks noGrp="1"/>
          </p:cNvSpPr>
          <p:nvPr>
            <p:ph type="subTitle" idx="6"/>
          </p:nvPr>
        </p:nvSpPr>
        <p:spPr>
          <a:xfrm>
            <a:off x="713226" y="3129385"/>
            <a:ext cx="37830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ays One"/>
              <a:buNone/>
              <a:defRPr sz="2200">
                <a:solidFill>
                  <a:schemeClr val="dk1"/>
                </a:solidFill>
                <a:latin typeface="Days One"/>
                <a:ea typeface="Days One"/>
                <a:cs typeface="Days One"/>
                <a:sym typeface="Days One"/>
              </a:defRPr>
            </a:lvl1pPr>
            <a:lvl2pPr lvl="1" algn="ctr" rtl="0">
              <a:lnSpc>
                <a:spcPct val="100000"/>
              </a:lnSpc>
              <a:spcBef>
                <a:spcPts val="0"/>
              </a:spcBef>
              <a:spcAft>
                <a:spcPts val="0"/>
              </a:spcAft>
              <a:buSzPts val="2400"/>
              <a:buFont typeface="Days One"/>
              <a:buNone/>
              <a:defRPr sz="2400" b="1">
                <a:latin typeface="Days One"/>
                <a:ea typeface="Days One"/>
                <a:cs typeface="Days One"/>
                <a:sym typeface="Days One"/>
              </a:defRPr>
            </a:lvl2pPr>
            <a:lvl3pPr lvl="2" algn="ctr" rtl="0">
              <a:lnSpc>
                <a:spcPct val="100000"/>
              </a:lnSpc>
              <a:spcBef>
                <a:spcPts val="0"/>
              </a:spcBef>
              <a:spcAft>
                <a:spcPts val="0"/>
              </a:spcAft>
              <a:buSzPts val="2400"/>
              <a:buFont typeface="Days One"/>
              <a:buNone/>
              <a:defRPr sz="2400" b="1">
                <a:latin typeface="Days One"/>
                <a:ea typeface="Days One"/>
                <a:cs typeface="Days One"/>
                <a:sym typeface="Days One"/>
              </a:defRPr>
            </a:lvl3pPr>
            <a:lvl4pPr lvl="3" algn="ctr" rtl="0">
              <a:lnSpc>
                <a:spcPct val="100000"/>
              </a:lnSpc>
              <a:spcBef>
                <a:spcPts val="0"/>
              </a:spcBef>
              <a:spcAft>
                <a:spcPts val="0"/>
              </a:spcAft>
              <a:buSzPts val="2400"/>
              <a:buFont typeface="Days One"/>
              <a:buNone/>
              <a:defRPr sz="2400" b="1">
                <a:latin typeface="Days One"/>
                <a:ea typeface="Days One"/>
                <a:cs typeface="Days One"/>
                <a:sym typeface="Days One"/>
              </a:defRPr>
            </a:lvl4pPr>
            <a:lvl5pPr lvl="4" algn="ctr" rtl="0">
              <a:lnSpc>
                <a:spcPct val="100000"/>
              </a:lnSpc>
              <a:spcBef>
                <a:spcPts val="0"/>
              </a:spcBef>
              <a:spcAft>
                <a:spcPts val="0"/>
              </a:spcAft>
              <a:buSzPts val="2400"/>
              <a:buFont typeface="Days One"/>
              <a:buNone/>
              <a:defRPr sz="2400" b="1">
                <a:latin typeface="Days One"/>
                <a:ea typeface="Days One"/>
                <a:cs typeface="Days One"/>
                <a:sym typeface="Days One"/>
              </a:defRPr>
            </a:lvl5pPr>
            <a:lvl6pPr lvl="5" algn="ctr" rtl="0">
              <a:lnSpc>
                <a:spcPct val="100000"/>
              </a:lnSpc>
              <a:spcBef>
                <a:spcPts val="0"/>
              </a:spcBef>
              <a:spcAft>
                <a:spcPts val="0"/>
              </a:spcAft>
              <a:buSzPts val="2400"/>
              <a:buFont typeface="Days One"/>
              <a:buNone/>
              <a:defRPr sz="2400" b="1">
                <a:latin typeface="Days One"/>
                <a:ea typeface="Days One"/>
                <a:cs typeface="Days One"/>
                <a:sym typeface="Days One"/>
              </a:defRPr>
            </a:lvl6pPr>
            <a:lvl7pPr lvl="6" algn="ctr" rtl="0">
              <a:lnSpc>
                <a:spcPct val="100000"/>
              </a:lnSpc>
              <a:spcBef>
                <a:spcPts val="0"/>
              </a:spcBef>
              <a:spcAft>
                <a:spcPts val="0"/>
              </a:spcAft>
              <a:buSzPts val="2400"/>
              <a:buFont typeface="Days One"/>
              <a:buNone/>
              <a:defRPr sz="2400" b="1">
                <a:latin typeface="Days One"/>
                <a:ea typeface="Days One"/>
                <a:cs typeface="Days One"/>
                <a:sym typeface="Days One"/>
              </a:defRPr>
            </a:lvl7pPr>
            <a:lvl8pPr lvl="7" algn="ctr" rtl="0">
              <a:lnSpc>
                <a:spcPct val="100000"/>
              </a:lnSpc>
              <a:spcBef>
                <a:spcPts val="0"/>
              </a:spcBef>
              <a:spcAft>
                <a:spcPts val="0"/>
              </a:spcAft>
              <a:buSzPts val="2400"/>
              <a:buFont typeface="Days One"/>
              <a:buNone/>
              <a:defRPr sz="2400" b="1">
                <a:latin typeface="Days One"/>
                <a:ea typeface="Days One"/>
                <a:cs typeface="Days One"/>
                <a:sym typeface="Days One"/>
              </a:defRPr>
            </a:lvl8pPr>
            <a:lvl9pPr lvl="8" algn="ctr" rtl="0">
              <a:lnSpc>
                <a:spcPct val="100000"/>
              </a:lnSpc>
              <a:spcBef>
                <a:spcPts val="0"/>
              </a:spcBef>
              <a:spcAft>
                <a:spcPts val="0"/>
              </a:spcAft>
              <a:buSzPts val="2400"/>
              <a:buFont typeface="Days One"/>
              <a:buNone/>
              <a:defRPr sz="2400" b="1">
                <a:latin typeface="Days One"/>
                <a:ea typeface="Days One"/>
                <a:cs typeface="Days One"/>
                <a:sym typeface="Days One"/>
              </a:defRPr>
            </a:lvl9pPr>
          </a:lstStyle>
          <a:p>
            <a:endParaRPr/>
          </a:p>
        </p:txBody>
      </p:sp>
      <p:sp>
        <p:nvSpPr>
          <p:cNvPr id="862" name="Google Shape;862;p23"/>
          <p:cNvSpPr txBox="1">
            <a:spLocks noGrp="1"/>
          </p:cNvSpPr>
          <p:nvPr>
            <p:ph type="subTitle" idx="7"/>
          </p:nvPr>
        </p:nvSpPr>
        <p:spPr>
          <a:xfrm>
            <a:off x="4647768" y="1481925"/>
            <a:ext cx="37830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ays One"/>
              <a:buNone/>
              <a:defRPr sz="2200">
                <a:solidFill>
                  <a:schemeClr val="dk1"/>
                </a:solidFill>
                <a:latin typeface="Days One"/>
                <a:ea typeface="Days One"/>
                <a:cs typeface="Days One"/>
                <a:sym typeface="Days One"/>
              </a:defRPr>
            </a:lvl1pPr>
            <a:lvl2pPr lvl="1" algn="ctr" rtl="0">
              <a:lnSpc>
                <a:spcPct val="100000"/>
              </a:lnSpc>
              <a:spcBef>
                <a:spcPts val="0"/>
              </a:spcBef>
              <a:spcAft>
                <a:spcPts val="0"/>
              </a:spcAft>
              <a:buSzPts val="2400"/>
              <a:buFont typeface="Days One"/>
              <a:buNone/>
              <a:defRPr sz="2400" b="1">
                <a:latin typeface="Days One"/>
                <a:ea typeface="Days One"/>
                <a:cs typeface="Days One"/>
                <a:sym typeface="Days One"/>
              </a:defRPr>
            </a:lvl2pPr>
            <a:lvl3pPr lvl="2" algn="ctr" rtl="0">
              <a:lnSpc>
                <a:spcPct val="100000"/>
              </a:lnSpc>
              <a:spcBef>
                <a:spcPts val="0"/>
              </a:spcBef>
              <a:spcAft>
                <a:spcPts val="0"/>
              </a:spcAft>
              <a:buSzPts val="2400"/>
              <a:buFont typeface="Days One"/>
              <a:buNone/>
              <a:defRPr sz="2400" b="1">
                <a:latin typeface="Days One"/>
                <a:ea typeface="Days One"/>
                <a:cs typeface="Days One"/>
                <a:sym typeface="Days One"/>
              </a:defRPr>
            </a:lvl3pPr>
            <a:lvl4pPr lvl="3" algn="ctr" rtl="0">
              <a:lnSpc>
                <a:spcPct val="100000"/>
              </a:lnSpc>
              <a:spcBef>
                <a:spcPts val="0"/>
              </a:spcBef>
              <a:spcAft>
                <a:spcPts val="0"/>
              </a:spcAft>
              <a:buSzPts val="2400"/>
              <a:buFont typeface="Days One"/>
              <a:buNone/>
              <a:defRPr sz="2400" b="1">
                <a:latin typeface="Days One"/>
                <a:ea typeface="Days One"/>
                <a:cs typeface="Days One"/>
                <a:sym typeface="Days One"/>
              </a:defRPr>
            </a:lvl4pPr>
            <a:lvl5pPr lvl="4" algn="ctr" rtl="0">
              <a:lnSpc>
                <a:spcPct val="100000"/>
              </a:lnSpc>
              <a:spcBef>
                <a:spcPts val="0"/>
              </a:spcBef>
              <a:spcAft>
                <a:spcPts val="0"/>
              </a:spcAft>
              <a:buSzPts val="2400"/>
              <a:buFont typeface="Days One"/>
              <a:buNone/>
              <a:defRPr sz="2400" b="1">
                <a:latin typeface="Days One"/>
                <a:ea typeface="Days One"/>
                <a:cs typeface="Days One"/>
                <a:sym typeface="Days One"/>
              </a:defRPr>
            </a:lvl5pPr>
            <a:lvl6pPr lvl="5" algn="ctr" rtl="0">
              <a:lnSpc>
                <a:spcPct val="100000"/>
              </a:lnSpc>
              <a:spcBef>
                <a:spcPts val="0"/>
              </a:spcBef>
              <a:spcAft>
                <a:spcPts val="0"/>
              </a:spcAft>
              <a:buSzPts val="2400"/>
              <a:buFont typeface="Days One"/>
              <a:buNone/>
              <a:defRPr sz="2400" b="1">
                <a:latin typeface="Days One"/>
                <a:ea typeface="Days One"/>
                <a:cs typeface="Days One"/>
                <a:sym typeface="Days One"/>
              </a:defRPr>
            </a:lvl6pPr>
            <a:lvl7pPr lvl="6" algn="ctr" rtl="0">
              <a:lnSpc>
                <a:spcPct val="100000"/>
              </a:lnSpc>
              <a:spcBef>
                <a:spcPts val="0"/>
              </a:spcBef>
              <a:spcAft>
                <a:spcPts val="0"/>
              </a:spcAft>
              <a:buSzPts val="2400"/>
              <a:buFont typeface="Days One"/>
              <a:buNone/>
              <a:defRPr sz="2400" b="1">
                <a:latin typeface="Days One"/>
                <a:ea typeface="Days One"/>
                <a:cs typeface="Days One"/>
                <a:sym typeface="Days One"/>
              </a:defRPr>
            </a:lvl7pPr>
            <a:lvl8pPr lvl="7" algn="ctr" rtl="0">
              <a:lnSpc>
                <a:spcPct val="100000"/>
              </a:lnSpc>
              <a:spcBef>
                <a:spcPts val="0"/>
              </a:spcBef>
              <a:spcAft>
                <a:spcPts val="0"/>
              </a:spcAft>
              <a:buSzPts val="2400"/>
              <a:buFont typeface="Days One"/>
              <a:buNone/>
              <a:defRPr sz="2400" b="1">
                <a:latin typeface="Days One"/>
                <a:ea typeface="Days One"/>
                <a:cs typeface="Days One"/>
                <a:sym typeface="Days One"/>
              </a:defRPr>
            </a:lvl8pPr>
            <a:lvl9pPr lvl="8" algn="ctr" rtl="0">
              <a:lnSpc>
                <a:spcPct val="100000"/>
              </a:lnSpc>
              <a:spcBef>
                <a:spcPts val="0"/>
              </a:spcBef>
              <a:spcAft>
                <a:spcPts val="0"/>
              </a:spcAft>
              <a:buSzPts val="2400"/>
              <a:buFont typeface="Days One"/>
              <a:buNone/>
              <a:defRPr sz="2400" b="1">
                <a:latin typeface="Days One"/>
                <a:ea typeface="Days One"/>
                <a:cs typeface="Days One"/>
                <a:sym typeface="Days One"/>
              </a:defRPr>
            </a:lvl9pPr>
          </a:lstStyle>
          <a:p>
            <a:endParaRPr/>
          </a:p>
        </p:txBody>
      </p:sp>
      <p:sp>
        <p:nvSpPr>
          <p:cNvPr id="863" name="Google Shape;863;p23"/>
          <p:cNvSpPr txBox="1">
            <a:spLocks noGrp="1"/>
          </p:cNvSpPr>
          <p:nvPr>
            <p:ph type="subTitle" idx="8"/>
          </p:nvPr>
        </p:nvSpPr>
        <p:spPr>
          <a:xfrm>
            <a:off x="4647768" y="3129385"/>
            <a:ext cx="37830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ays One"/>
              <a:buNone/>
              <a:defRPr sz="2200">
                <a:solidFill>
                  <a:schemeClr val="dk1"/>
                </a:solidFill>
                <a:latin typeface="Days One"/>
                <a:ea typeface="Days One"/>
                <a:cs typeface="Days One"/>
                <a:sym typeface="Days One"/>
              </a:defRPr>
            </a:lvl1pPr>
            <a:lvl2pPr lvl="1" algn="ctr" rtl="0">
              <a:lnSpc>
                <a:spcPct val="100000"/>
              </a:lnSpc>
              <a:spcBef>
                <a:spcPts val="0"/>
              </a:spcBef>
              <a:spcAft>
                <a:spcPts val="0"/>
              </a:spcAft>
              <a:buSzPts val="2400"/>
              <a:buFont typeface="Days One"/>
              <a:buNone/>
              <a:defRPr sz="2400" b="1">
                <a:latin typeface="Days One"/>
                <a:ea typeface="Days One"/>
                <a:cs typeface="Days One"/>
                <a:sym typeface="Days One"/>
              </a:defRPr>
            </a:lvl2pPr>
            <a:lvl3pPr lvl="2" algn="ctr" rtl="0">
              <a:lnSpc>
                <a:spcPct val="100000"/>
              </a:lnSpc>
              <a:spcBef>
                <a:spcPts val="0"/>
              </a:spcBef>
              <a:spcAft>
                <a:spcPts val="0"/>
              </a:spcAft>
              <a:buSzPts val="2400"/>
              <a:buFont typeface="Days One"/>
              <a:buNone/>
              <a:defRPr sz="2400" b="1">
                <a:latin typeface="Days One"/>
                <a:ea typeface="Days One"/>
                <a:cs typeface="Days One"/>
                <a:sym typeface="Days One"/>
              </a:defRPr>
            </a:lvl3pPr>
            <a:lvl4pPr lvl="3" algn="ctr" rtl="0">
              <a:lnSpc>
                <a:spcPct val="100000"/>
              </a:lnSpc>
              <a:spcBef>
                <a:spcPts val="0"/>
              </a:spcBef>
              <a:spcAft>
                <a:spcPts val="0"/>
              </a:spcAft>
              <a:buSzPts val="2400"/>
              <a:buFont typeface="Days One"/>
              <a:buNone/>
              <a:defRPr sz="2400" b="1">
                <a:latin typeface="Days One"/>
                <a:ea typeface="Days One"/>
                <a:cs typeface="Days One"/>
                <a:sym typeface="Days One"/>
              </a:defRPr>
            </a:lvl4pPr>
            <a:lvl5pPr lvl="4" algn="ctr" rtl="0">
              <a:lnSpc>
                <a:spcPct val="100000"/>
              </a:lnSpc>
              <a:spcBef>
                <a:spcPts val="0"/>
              </a:spcBef>
              <a:spcAft>
                <a:spcPts val="0"/>
              </a:spcAft>
              <a:buSzPts val="2400"/>
              <a:buFont typeface="Days One"/>
              <a:buNone/>
              <a:defRPr sz="2400" b="1">
                <a:latin typeface="Days One"/>
                <a:ea typeface="Days One"/>
                <a:cs typeface="Days One"/>
                <a:sym typeface="Days One"/>
              </a:defRPr>
            </a:lvl5pPr>
            <a:lvl6pPr lvl="5" algn="ctr" rtl="0">
              <a:lnSpc>
                <a:spcPct val="100000"/>
              </a:lnSpc>
              <a:spcBef>
                <a:spcPts val="0"/>
              </a:spcBef>
              <a:spcAft>
                <a:spcPts val="0"/>
              </a:spcAft>
              <a:buSzPts val="2400"/>
              <a:buFont typeface="Days One"/>
              <a:buNone/>
              <a:defRPr sz="2400" b="1">
                <a:latin typeface="Days One"/>
                <a:ea typeface="Days One"/>
                <a:cs typeface="Days One"/>
                <a:sym typeface="Days One"/>
              </a:defRPr>
            </a:lvl6pPr>
            <a:lvl7pPr lvl="6" algn="ctr" rtl="0">
              <a:lnSpc>
                <a:spcPct val="100000"/>
              </a:lnSpc>
              <a:spcBef>
                <a:spcPts val="0"/>
              </a:spcBef>
              <a:spcAft>
                <a:spcPts val="0"/>
              </a:spcAft>
              <a:buSzPts val="2400"/>
              <a:buFont typeface="Days One"/>
              <a:buNone/>
              <a:defRPr sz="2400" b="1">
                <a:latin typeface="Days One"/>
                <a:ea typeface="Days One"/>
                <a:cs typeface="Days One"/>
                <a:sym typeface="Days One"/>
              </a:defRPr>
            </a:lvl7pPr>
            <a:lvl8pPr lvl="7" algn="ctr" rtl="0">
              <a:lnSpc>
                <a:spcPct val="100000"/>
              </a:lnSpc>
              <a:spcBef>
                <a:spcPts val="0"/>
              </a:spcBef>
              <a:spcAft>
                <a:spcPts val="0"/>
              </a:spcAft>
              <a:buSzPts val="2400"/>
              <a:buFont typeface="Days One"/>
              <a:buNone/>
              <a:defRPr sz="2400" b="1">
                <a:latin typeface="Days One"/>
                <a:ea typeface="Days One"/>
                <a:cs typeface="Days One"/>
                <a:sym typeface="Days One"/>
              </a:defRPr>
            </a:lvl8pPr>
            <a:lvl9pPr lvl="8" algn="ctr" rtl="0">
              <a:lnSpc>
                <a:spcPct val="100000"/>
              </a:lnSpc>
              <a:spcBef>
                <a:spcPts val="0"/>
              </a:spcBef>
              <a:spcAft>
                <a:spcPts val="0"/>
              </a:spcAft>
              <a:buSzPts val="2400"/>
              <a:buFont typeface="Days One"/>
              <a:buNone/>
              <a:defRPr sz="2400" b="1">
                <a:latin typeface="Days One"/>
                <a:ea typeface="Days One"/>
                <a:cs typeface="Days One"/>
                <a:sym typeface="Days One"/>
              </a:defRPr>
            </a:lvl9pPr>
          </a:lstStyle>
          <a:p>
            <a:endParaRPr/>
          </a:p>
        </p:txBody>
      </p:sp>
      <p:grpSp>
        <p:nvGrpSpPr>
          <p:cNvPr id="864" name="Google Shape;864;p23"/>
          <p:cNvGrpSpPr/>
          <p:nvPr/>
        </p:nvGrpSpPr>
        <p:grpSpPr>
          <a:xfrm>
            <a:off x="104183" y="89843"/>
            <a:ext cx="8878007" cy="4391445"/>
            <a:chOff x="104183" y="89843"/>
            <a:chExt cx="8878007" cy="4391445"/>
          </a:xfrm>
        </p:grpSpPr>
        <p:grpSp>
          <p:nvGrpSpPr>
            <p:cNvPr id="865" name="Google Shape;865;p23"/>
            <p:cNvGrpSpPr/>
            <p:nvPr/>
          </p:nvGrpSpPr>
          <p:grpSpPr>
            <a:xfrm>
              <a:off x="8430697" y="89843"/>
              <a:ext cx="551493" cy="579689"/>
              <a:chOff x="4592041" y="1871710"/>
              <a:chExt cx="414500" cy="435660"/>
            </a:xfrm>
          </p:grpSpPr>
          <p:sp>
            <p:nvSpPr>
              <p:cNvPr id="866" name="Google Shape;866;p23"/>
              <p:cNvSpPr/>
              <p:nvPr/>
            </p:nvSpPr>
            <p:spPr>
              <a:xfrm>
                <a:off x="4611844" y="2058615"/>
                <a:ext cx="248755" cy="248755"/>
              </a:xfrm>
              <a:custGeom>
                <a:avLst/>
                <a:gdLst/>
                <a:ahLst/>
                <a:cxnLst/>
                <a:rect l="l" t="t" r="r" b="b"/>
                <a:pathLst>
                  <a:path w="917" h="917" extrusionOk="0">
                    <a:moveTo>
                      <a:pt x="459" y="35"/>
                    </a:moveTo>
                    <a:cubicBezTo>
                      <a:pt x="225" y="35"/>
                      <a:pt x="36" y="225"/>
                      <a:pt x="36" y="458"/>
                    </a:cubicBezTo>
                    <a:cubicBezTo>
                      <a:pt x="36" y="691"/>
                      <a:pt x="225" y="881"/>
                      <a:pt x="459" y="881"/>
                    </a:cubicBezTo>
                    <a:cubicBezTo>
                      <a:pt x="692" y="881"/>
                      <a:pt x="882" y="691"/>
                      <a:pt x="882" y="458"/>
                    </a:cubicBezTo>
                    <a:cubicBezTo>
                      <a:pt x="882" y="225"/>
                      <a:pt x="692" y="35"/>
                      <a:pt x="459" y="35"/>
                    </a:cubicBezTo>
                    <a:moveTo>
                      <a:pt x="459" y="917"/>
                    </a:moveTo>
                    <a:cubicBezTo>
                      <a:pt x="206" y="917"/>
                      <a:pt x="0" y="711"/>
                      <a:pt x="0" y="458"/>
                    </a:cubicBezTo>
                    <a:cubicBezTo>
                      <a:pt x="0" y="205"/>
                      <a:pt x="206" y="0"/>
                      <a:pt x="459" y="0"/>
                    </a:cubicBezTo>
                    <a:cubicBezTo>
                      <a:pt x="712" y="0"/>
                      <a:pt x="917" y="205"/>
                      <a:pt x="917" y="458"/>
                    </a:cubicBezTo>
                    <a:cubicBezTo>
                      <a:pt x="917" y="711"/>
                      <a:pt x="712" y="917"/>
                      <a:pt x="459" y="9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7" name="Google Shape;867;p23"/>
              <p:cNvSpPr/>
              <p:nvPr/>
            </p:nvSpPr>
            <p:spPr>
              <a:xfrm>
                <a:off x="4731474" y="1940884"/>
                <a:ext cx="275068" cy="274797"/>
              </a:xfrm>
              <a:custGeom>
                <a:avLst/>
                <a:gdLst/>
                <a:ahLst/>
                <a:cxnLst/>
                <a:rect l="l" t="t" r="r" b="b"/>
                <a:pathLst>
                  <a:path w="1014" h="1013" extrusionOk="0">
                    <a:moveTo>
                      <a:pt x="507" y="35"/>
                    </a:moveTo>
                    <a:cubicBezTo>
                      <a:pt x="247" y="35"/>
                      <a:pt x="35" y="246"/>
                      <a:pt x="35" y="506"/>
                    </a:cubicBezTo>
                    <a:cubicBezTo>
                      <a:pt x="35" y="766"/>
                      <a:pt x="247" y="978"/>
                      <a:pt x="507" y="978"/>
                    </a:cubicBezTo>
                    <a:cubicBezTo>
                      <a:pt x="767" y="978"/>
                      <a:pt x="978" y="766"/>
                      <a:pt x="978" y="506"/>
                    </a:cubicBezTo>
                    <a:cubicBezTo>
                      <a:pt x="978" y="246"/>
                      <a:pt x="767" y="35"/>
                      <a:pt x="507" y="35"/>
                    </a:cubicBezTo>
                    <a:moveTo>
                      <a:pt x="507" y="1013"/>
                    </a:moveTo>
                    <a:cubicBezTo>
                      <a:pt x="227" y="1013"/>
                      <a:pt x="0" y="786"/>
                      <a:pt x="0" y="506"/>
                    </a:cubicBezTo>
                    <a:cubicBezTo>
                      <a:pt x="0" y="227"/>
                      <a:pt x="227" y="0"/>
                      <a:pt x="507" y="0"/>
                    </a:cubicBezTo>
                    <a:cubicBezTo>
                      <a:pt x="786" y="0"/>
                      <a:pt x="1014" y="227"/>
                      <a:pt x="1014" y="506"/>
                    </a:cubicBezTo>
                    <a:cubicBezTo>
                      <a:pt x="1014" y="786"/>
                      <a:pt x="786" y="1013"/>
                      <a:pt x="507" y="10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8" name="Google Shape;868;p23"/>
              <p:cNvSpPr/>
              <p:nvPr/>
            </p:nvSpPr>
            <p:spPr>
              <a:xfrm>
                <a:off x="4738798" y="2060785"/>
                <a:ext cx="25771" cy="65919"/>
              </a:xfrm>
              <a:custGeom>
                <a:avLst/>
                <a:gdLst/>
                <a:ahLst/>
                <a:cxnLst/>
                <a:rect l="l" t="t" r="r" b="b"/>
                <a:pathLst>
                  <a:path w="95" h="243" extrusionOk="0">
                    <a:moveTo>
                      <a:pt x="18" y="243"/>
                    </a:moveTo>
                    <a:cubicBezTo>
                      <a:pt x="16" y="243"/>
                      <a:pt x="15" y="243"/>
                      <a:pt x="13" y="242"/>
                    </a:cubicBezTo>
                    <a:cubicBezTo>
                      <a:pt x="4" y="240"/>
                      <a:pt x="-2" y="230"/>
                      <a:pt x="1" y="220"/>
                    </a:cubicBezTo>
                    <a:lnTo>
                      <a:pt x="61" y="13"/>
                    </a:lnTo>
                    <a:cubicBezTo>
                      <a:pt x="63" y="4"/>
                      <a:pt x="73" y="-2"/>
                      <a:pt x="82" y="1"/>
                    </a:cubicBezTo>
                    <a:cubicBezTo>
                      <a:pt x="92" y="4"/>
                      <a:pt x="97" y="13"/>
                      <a:pt x="94" y="23"/>
                    </a:cubicBezTo>
                    <a:lnTo>
                      <a:pt x="35" y="230"/>
                    </a:lnTo>
                    <a:cubicBezTo>
                      <a:pt x="33" y="238"/>
                      <a:pt x="26" y="243"/>
                      <a:pt x="18" y="243"/>
                    </a:cubicBezTo>
                    <a:close/>
                  </a:path>
                </a:pathLst>
              </a:custGeom>
              <a:solidFill>
                <a:schemeClr val="dk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9" name="Google Shape;869;p23"/>
              <p:cNvSpPr/>
              <p:nvPr/>
            </p:nvSpPr>
            <p:spPr>
              <a:xfrm>
                <a:off x="4755074" y="2067838"/>
                <a:ext cx="32552" cy="90604"/>
              </a:xfrm>
              <a:custGeom>
                <a:avLst/>
                <a:gdLst/>
                <a:ahLst/>
                <a:cxnLst/>
                <a:rect l="l" t="t" r="r" b="b"/>
                <a:pathLst>
                  <a:path w="120" h="334" extrusionOk="0">
                    <a:moveTo>
                      <a:pt x="18" y="334"/>
                    </a:moveTo>
                    <a:cubicBezTo>
                      <a:pt x="16" y="334"/>
                      <a:pt x="14" y="334"/>
                      <a:pt x="13" y="333"/>
                    </a:cubicBezTo>
                    <a:cubicBezTo>
                      <a:pt x="3" y="331"/>
                      <a:pt x="-2" y="321"/>
                      <a:pt x="1" y="312"/>
                    </a:cubicBezTo>
                    <a:lnTo>
                      <a:pt x="85" y="13"/>
                    </a:lnTo>
                    <a:cubicBezTo>
                      <a:pt x="88" y="4"/>
                      <a:pt x="98" y="-2"/>
                      <a:pt x="107" y="1"/>
                    </a:cubicBezTo>
                    <a:cubicBezTo>
                      <a:pt x="116" y="4"/>
                      <a:pt x="122" y="13"/>
                      <a:pt x="119" y="23"/>
                    </a:cubicBezTo>
                    <a:lnTo>
                      <a:pt x="34" y="321"/>
                    </a:lnTo>
                    <a:cubicBezTo>
                      <a:pt x="32" y="329"/>
                      <a:pt x="25" y="334"/>
                      <a:pt x="18" y="3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0" name="Google Shape;870;p23"/>
              <p:cNvSpPr/>
              <p:nvPr/>
            </p:nvSpPr>
            <p:spPr>
              <a:xfrm>
                <a:off x="4777861" y="2081673"/>
                <a:ext cx="33637" cy="100912"/>
              </a:xfrm>
              <a:custGeom>
                <a:avLst/>
                <a:gdLst/>
                <a:ahLst/>
                <a:cxnLst/>
                <a:rect l="l" t="t" r="r" b="b"/>
                <a:pathLst>
                  <a:path w="124" h="372" extrusionOk="0">
                    <a:moveTo>
                      <a:pt x="18" y="372"/>
                    </a:moveTo>
                    <a:cubicBezTo>
                      <a:pt x="17" y="372"/>
                      <a:pt x="15" y="372"/>
                      <a:pt x="14" y="372"/>
                    </a:cubicBezTo>
                    <a:cubicBezTo>
                      <a:pt x="4" y="369"/>
                      <a:pt x="-2" y="359"/>
                      <a:pt x="1" y="350"/>
                    </a:cubicBezTo>
                    <a:lnTo>
                      <a:pt x="89" y="13"/>
                    </a:lnTo>
                    <a:cubicBezTo>
                      <a:pt x="92" y="3"/>
                      <a:pt x="101" y="-2"/>
                      <a:pt x="111" y="0"/>
                    </a:cubicBezTo>
                    <a:cubicBezTo>
                      <a:pt x="120" y="2"/>
                      <a:pt x="126" y="12"/>
                      <a:pt x="123" y="21"/>
                    </a:cubicBezTo>
                    <a:lnTo>
                      <a:pt x="35" y="359"/>
                    </a:lnTo>
                    <a:cubicBezTo>
                      <a:pt x="33" y="367"/>
                      <a:pt x="26" y="372"/>
                      <a:pt x="18" y="3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1" name="Google Shape;871;p23"/>
              <p:cNvSpPr/>
              <p:nvPr/>
            </p:nvSpPr>
            <p:spPr>
              <a:xfrm>
                <a:off x="4811498" y="2108529"/>
                <a:ext cx="26584" cy="96301"/>
              </a:xfrm>
              <a:custGeom>
                <a:avLst/>
                <a:gdLst/>
                <a:ahLst/>
                <a:cxnLst/>
                <a:rect l="l" t="t" r="r" b="b"/>
                <a:pathLst>
                  <a:path w="98" h="355" extrusionOk="0">
                    <a:moveTo>
                      <a:pt x="18" y="355"/>
                    </a:moveTo>
                    <a:cubicBezTo>
                      <a:pt x="17" y="355"/>
                      <a:pt x="16" y="355"/>
                      <a:pt x="14" y="355"/>
                    </a:cubicBezTo>
                    <a:cubicBezTo>
                      <a:pt x="5" y="353"/>
                      <a:pt x="-1" y="343"/>
                      <a:pt x="0" y="334"/>
                    </a:cubicBezTo>
                    <a:lnTo>
                      <a:pt x="63" y="14"/>
                    </a:lnTo>
                    <a:cubicBezTo>
                      <a:pt x="65" y="4"/>
                      <a:pt x="74" y="-2"/>
                      <a:pt x="84" y="0"/>
                    </a:cubicBezTo>
                    <a:cubicBezTo>
                      <a:pt x="94" y="2"/>
                      <a:pt x="100" y="11"/>
                      <a:pt x="98" y="21"/>
                    </a:cubicBezTo>
                    <a:lnTo>
                      <a:pt x="35" y="341"/>
                    </a:lnTo>
                    <a:cubicBezTo>
                      <a:pt x="33" y="349"/>
                      <a:pt x="26" y="355"/>
                      <a:pt x="18" y="35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2" name="Google Shape;872;p23"/>
              <p:cNvSpPr/>
              <p:nvPr/>
            </p:nvSpPr>
            <p:spPr>
              <a:xfrm>
                <a:off x="4828588" y="2136741"/>
                <a:ext cx="24686" cy="74057"/>
              </a:xfrm>
              <a:custGeom>
                <a:avLst/>
                <a:gdLst/>
                <a:ahLst/>
                <a:cxnLst/>
                <a:rect l="l" t="t" r="r" b="b"/>
                <a:pathLst>
                  <a:path w="91" h="273" extrusionOk="0">
                    <a:moveTo>
                      <a:pt x="18" y="273"/>
                    </a:moveTo>
                    <a:cubicBezTo>
                      <a:pt x="16" y="273"/>
                      <a:pt x="15" y="273"/>
                      <a:pt x="14" y="273"/>
                    </a:cubicBezTo>
                    <a:cubicBezTo>
                      <a:pt x="4" y="270"/>
                      <a:pt x="-2" y="261"/>
                      <a:pt x="1" y="252"/>
                    </a:cubicBezTo>
                    <a:lnTo>
                      <a:pt x="56" y="13"/>
                    </a:lnTo>
                    <a:cubicBezTo>
                      <a:pt x="58" y="4"/>
                      <a:pt x="68" y="-2"/>
                      <a:pt x="77" y="0"/>
                    </a:cubicBezTo>
                    <a:cubicBezTo>
                      <a:pt x="87" y="3"/>
                      <a:pt x="93" y="12"/>
                      <a:pt x="91" y="22"/>
                    </a:cubicBezTo>
                    <a:lnTo>
                      <a:pt x="35" y="260"/>
                    </a:lnTo>
                    <a:cubicBezTo>
                      <a:pt x="33" y="268"/>
                      <a:pt x="26" y="273"/>
                      <a:pt x="18" y="2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3" name="Google Shape;873;p23"/>
              <p:cNvSpPr/>
              <p:nvPr/>
            </p:nvSpPr>
            <p:spPr>
              <a:xfrm>
                <a:off x="4592041" y="2018196"/>
                <a:ext cx="61850" cy="62663"/>
              </a:xfrm>
              <a:custGeom>
                <a:avLst/>
                <a:gdLst/>
                <a:ahLst/>
                <a:cxnLst/>
                <a:rect l="l" t="t" r="r" b="b"/>
                <a:pathLst>
                  <a:path w="228" h="231" extrusionOk="0">
                    <a:moveTo>
                      <a:pt x="103" y="59"/>
                    </a:moveTo>
                    <a:cubicBezTo>
                      <a:pt x="92" y="59"/>
                      <a:pt x="62" y="77"/>
                      <a:pt x="45" y="108"/>
                    </a:cubicBezTo>
                    <a:cubicBezTo>
                      <a:pt x="29" y="137"/>
                      <a:pt x="34" y="163"/>
                      <a:pt x="60" y="185"/>
                    </a:cubicBezTo>
                    <a:cubicBezTo>
                      <a:pt x="79" y="200"/>
                      <a:pt x="87" y="195"/>
                      <a:pt x="89" y="193"/>
                    </a:cubicBezTo>
                    <a:cubicBezTo>
                      <a:pt x="112" y="178"/>
                      <a:pt x="124" y="110"/>
                      <a:pt x="120" y="58"/>
                    </a:cubicBezTo>
                    <a:cubicBezTo>
                      <a:pt x="116" y="60"/>
                      <a:pt x="111" y="61"/>
                      <a:pt x="105" y="59"/>
                    </a:cubicBezTo>
                    <a:cubicBezTo>
                      <a:pt x="105" y="59"/>
                      <a:pt x="104" y="59"/>
                      <a:pt x="103" y="59"/>
                    </a:cubicBezTo>
                    <a:moveTo>
                      <a:pt x="82" y="231"/>
                    </a:moveTo>
                    <a:cubicBezTo>
                      <a:pt x="70" y="231"/>
                      <a:pt x="55" y="226"/>
                      <a:pt x="37" y="212"/>
                    </a:cubicBezTo>
                    <a:cubicBezTo>
                      <a:pt x="-2" y="180"/>
                      <a:pt x="-10" y="136"/>
                      <a:pt x="14" y="91"/>
                    </a:cubicBezTo>
                    <a:cubicBezTo>
                      <a:pt x="35" y="52"/>
                      <a:pt x="82" y="16"/>
                      <a:pt x="115" y="26"/>
                    </a:cubicBezTo>
                    <a:cubicBezTo>
                      <a:pt x="115" y="24"/>
                      <a:pt x="114" y="23"/>
                      <a:pt x="114" y="22"/>
                    </a:cubicBezTo>
                    <a:cubicBezTo>
                      <a:pt x="111" y="13"/>
                      <a:pt x="117" y="3"/>
                      <a:pt x="126" y="1"/>
                    </a:cubicBezTo>
                    <a:cubicBezTo>
                      <a:pt x="135" y="-2"/>
                      <a:pt x="145" y="3"/>
                      <a:pt x="148" y="12"/>
                    </a:cubicBezTo>
                    <a:cubicBezTo>
                      <a:pt x="166" y="68"/>
                      <a:pt x="193" y="114"/>
                      <a:pt x="204" y="115"/>
                    </a:cubicBezTo>
                    <a:cubicBezTo>
                      <a:pt x="213" y="111"/>
                      <a:pt x="223" y="116"/>
                      <a:pt x="226" y="125"/>
                    </a:cubicBezTo>
                    <a:cubicBezTo>
                      <a:pt x="230" y="134"/>
                      <a:pt x="226" y="144"/>
                      <a:pt x="217" y="148"/>
                    </a:cubicBezTo>
                    <a:cubicBezTo>
                      <a:pt x="207" y="152"/>
                      <a:pt x="197" y="151"/>
                      <a:pt x="188" y="147"/>
                    </a:cubicBezTo>
                    <a:cubicBezTo>
                      <a:pt x="176" y="141"/>
                      <a:pt x="164" y="128"/>
                      <a:pt x="154" y="113"/>
                    </a:cubicBezTo>
                    <a:cubicBezTo>
                      <a:pt x="150" y="159"/>
                      <a:pt x="136" y="205"/>
                      <a:pt x="109" y="223"/>
                    </a:cubicBezTo>
                    <a:cubicBezTo>
                      <a:pt x="103" y="226"/>
                      <a:pt x="94" y="231"/>
                      <a:pt x="82" y="231"/>
                    </a:cubicBezTo>
                    <a:close/>
                  </a:path>
                </a:pathLst>
              </a:custGeom>
              <a:solidFill>
                <a:schemeClr val="dk1"/>
              </a:solidFill>
              <a:ln>
                <a:noFill/>
              </a:ln>
            </p:spPr>
            <p:txBody>
              <a:bodyPr spcFirstLastPara="1" wrap="square" lIns="90000" tIns="38150" rIns="90000" bIns="38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4" name="Google Shape;874;p23"/>
              <p:cNvSpPr/>
              <p:nvPr/>
            </p:nvSpPr>
            <p:spPr>
              <a:xfrm>
                <a:off x="4771622" y="1871710"/>
                <a:ext cx="65647" cy="78940"/>
              </a:xfrm>
              <a:custGeom>
                <a:avLst/>
                <a:gdLst/>
                <a:ahLst/>
                <a:cxnLst/>
                <a:rect l="l" t="t" r="r" b="b"/>
                <a:pathLst>
                  <a:path w="242" h="291" extrusionOk="0">
                    <a:moveTo>
                      <a:pt x="157" y="291"/>
                    </a:moveTo>
                    <a:cubicBezTo>
                      <a:pt x="151" y="291"/>
                      <a:pt x="145" y="288"/>
                      <a:pt x="142" y="282"/>
                    </a:cubicBezTo>
                    <a:lnTo>
                      <a:pt x="142" y="282"/>
                    </a:lnTo>
                    <a:lnTo>
                      <a:pt x="2" y="25"/>
                    </a:lnTo>
                    <a:cubicBezTo>
                      <a:pt x="-3" y="17"/>
                      <a:pt x="0" y="6"/>
                      <a:pt x="9" y="1"/>
                    </a:cubicBezTo>
                    <a:cubicBezTo>
                      <a:pt x="17" y="-3"/>
                      <a:pt x="28" y="0"/>
                      <a:pt x="33" y="8"/>
                    </a:cubicBezTo>
                    <a:lnTo>
                      <a:pt x="102" y="135"/>
                    </a:lnTo>
                    <a:cubicBezTo>
                      <a:pt x="104" y="116"/>
                      <a:pt x="110" y="98"/>
                      <a:pt x="124" y="85"/>
                    </a:cubicBezTo>
                    <a:cubicBezTo>
                      <a:pt x="145" y="65"/>
                      <a:pt x="169" y="59"/>
                      <a:pt x="193" y="68"/>
                    </a:cubicBezTo>
                    <a:cubicBezTo>
                      <a:pt x="220" y="79"/>
                      <a:pt x="240" y="108"/>
                      <a:pt x="242" y="141"/>
                    </a:cubicBezTo>
                    <a:cubicBezTo>
                      <a:pt x="244" y="178"/>
                      <a:pt x="223" y="211"/>
                      <a:pt x="185" y="231"/>
                    </a:cubicBezTo>
                    <a:cubicBezTo>
                      <a:pt x="176" y="236"/>
                      <a:pt x="165" y="232"/>
                      <a:pt x="161" y="224"/>
                    </a:cubicBezTo>
                    <a:cubicBezTo>
                      <a:pt x="156" y="215"/>
                      <a:pt x="160" y="205"/>
                      <a:pt x="168" y="200"/>
                    </a:cubicBezTo>
                    <a:cubicBezTo>
                      <a:pt x="203" y="182"/>
                      <a:pt x="207" y="156"/>
                      <a:pt x="206" y="143"/>
                    </a:cubicBezTo>
                    <a:cubicBezTo>
                      <a:pt x="205" y="124"/>
                      <a:pt x="194" y="106"/>
                      <a:pt x="180" y="101"/>
                    </a:cubicBezTo>
                    <a:cubicBezTo>
                      <a:pt x="170" y="97"/>
                      <a:pt x="159" y="100"/>
                      <a:pt x="149" y="110"/>
                    </a:cubicBezTo>
                    <a:cubicBezTo>
                      <a:pt x="117" y="141"/>
                      <a:pt x="156" y="235"/>
                      <a:pt x="173" y="265"/>
                    </a:cubicBezTo>
                    <a:lnTo>
                      <a:pt x="173" y="265"/>
                    </a:lnTo>
                    <a:lnTo>
                      <a:pt x="173" y="265"/>
                    </a:lnTo>
                    <a:cubicBezTo>
                      <a:pt x="178" y="274"/>
                      <a:pt x="174" y="285"/>
                      <a:pt x="166" y="289"/>
                    </a:cubicBezTo>
                    <a:cubicBezTo>
                      <a:pt x="163" y="291"/>
                      <a:pt x="160" y="291"/>
                      <a:pt x="157" y="29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875" name="Google Shape;875;p23"/>
            <p:cNvGrpSpPr/>
            <p:nvPr/>
          </p:nvGrpSpPr>
          <p:grpSpPr>
            <a:xfrm>
              <a:off x="104183" y="2553966"/>
              <a:ext cx="309248" cy="225697"/>
              <a:chOff x="4646295" y="3088628"/>
              <a:chExt cx="309248" cy="225697"/>
            </a:xfrm>
          </p:grpSpPr>
          <p:sp>
            <p:nvSpPr>
              <p:cNvPr id="876" name="Google Shape;876;p23"/>
              <p:cNvSpPr/>
              <p:nvPr/>
            </p:nvSpPr>
            <p:spPr>
              <a:xfrm>
                <a:off x="4646295" y="3088628"/>
                <a:ext cx="142959" cy="122614"/>
              </a:xfrm>
              <a:custGeom>
                <a:avLst/>
                <a:gdLst/>
                <a:ahLst/>
                <a:cxnLst/>
                <a:rect l="l" t="t" r="r" b="b"/>
                <a:pathLst>
                  <a:path w="527" h="452" extrusionOk="0">
                    <a:moveTo>
                      <a:pt x="17" y="452"/>
                    </a:moveTo>
                    <a:lnTo>
                      <a:pt x="17" y="452"/>
                    </a:lnTo>
                    <a:cubicBezTo>
                      <a:pt x="8" y="452"/>
                      <a:pt x="0" y="444"/>
                      <a:pt x="0" y="434"/>
                    </a:cubicBezTo>
                    <a:cubicBezTo>
                      <a:pt x="0" y="315"/>
                      <a:pt x="38" y="217"/>
                      <a:pt x="112" y="144"/>
                    </a:cubicBezTo>
                    <a:cubicBezTo>
                      <a:pt x="261" y="-2"/>
                      <a:pt x="500" y="-1"/>
                      <a:pt x="510" y="0"/>
                    </a:cubicBezTo>
                    <a:cubicBezTo>
                      <a:pt x="519" y="0"/>
                      <a:pt x="527" y="8"/>
                      <a:pt x="527" y="18"/>
                    </a:cubicBezTo>
                    <a:cubicBezTo>
                      <a:pt x="527" y="27"/>
                      <a:pt x="519" y="34"/>
                      <a:pt x="509" y="35"/>
                    </a:cubicBezTo>
                    <a:cubicBezTo>
                      <a:pt x="507" y="35"/>
                      <a:pt x="275" y="33"/>
                      <a:pt x="137" y="169"/>
                    </a:cubicBezTo>
                    <a:cubicBezTo>
                      <a:pt x="70" y="235"/>
                      <a:pt x="35" y="325"/>
                      <a:pt x="35" y="434"/>
                    </a:cubicBezTo>
                    <a:cubicBezTo>
                      <a:pt x="35" y="444"/>
                      <a:pt x="27" y="452"/>
                      <a:pt x="17" y="45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7" name="Google Shape;877;p23"/>
              <p:cNvSpPr/>
              <p:nvPr/>
            </p:nvSpPr>
            <p:spPr>
              <a:xfrm>
                <a:off x="4696751" y="3140712"/>
                <a:ext cx="94944"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8" name="Google Shape;878;p23"/>
              <p:cNvSpPr/>
              <p:nvPr/>
            </p:nvSpPr>
            <p:spPr>
              <a:xfrm>
                <a:off x="4740426" y="3228061"/>
                <a:ext cx="46116" cy="24143"/>
              </a:xfrm>
              <a:custGeom>
                <a:avLst/>
                <a:gdLst/>
                <a:ahLst/>
                <a:cxnLst/>
                <a:rect l="l" t="t" r="r" b="b"/>
                <a:pathLst>
                  <a:path w="170" h="89" extrusionOk="0">
                    <a:moveTo>
                      <a:pt x="57" y="89"/>
                    </a:moveTo>
                    <a:cubicBezTo>
                      <a:pt x="41" y="89"/>
                      <a:pt x="25" y="85"/>
                      <a:pt x="9" y="76"/>
                    </a:cubicBezTo>
                    <a:cubicBezTo>
                      <a:pt x="1" y="71"/>
                      <a:pt x="-2" y="61"/>
                      <a:pt x="2" y="52"/>
                    </a:cubicBezTo>
                    <a:cubicBezTo>
                      <a:pt x="7" y="44"/>
                      <a:pt x="18" y="41"/>
                      <a:pt x="26" y="45"/>
                    </a:cubicBezTo>
                    <a:cubicBezTo>
                      <a:pt x="82" y="76"/>
                      <a:pt x="136" y="10"/>
                      <a:pt x="139" y="7"/>
                    </a:cubicBezTo>
                    <a:cubicBezTo>
                      <a:pt x="145" y="0"/>
                      <a:pt x="156" y="-2"/>
                      <a:pt x="163" y="4"/>
                    </a:cubicBezTo>
                    <a:cubicBezTo>
                      <a:pt x="171" y="10"/>
                      <a:pt x="172" y="22"/>
                      <a:pt x="166" y="29"/>
                    </a:cubicBezTo>
                    <a:cubicBezTo>
                      <a:pt x="147" y="53"/>
                      <a:pt x="104" y="89"/>
                      <a:pt x="57"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9" name="Google Shape;879;p23"/>
              <p:cNvSpPr/>
              <p:nvPr/>
            </p:nvSpPr>
            <p:spPr>
              <a:xfrm>
                <a:off x="4793595" y="3151020"/>
                <a:ext cx="109322" cy="125869"/>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0" name="Google Shape;880;p23"/>
              <p:cNvSpPr/>
              <p:nvPr/>
            </p:nvSpPr>
            <p:spPr>
              <a:xfrm>
                <a:off x="4833742" y="3178690"/>
                <a:ext cx="121800" cy="135635"/>
              </a:xfrm>
              <a:custGeom>
                <a:avLst/>
                <a:gdLst/>
                <a:ahLst/>
                <a:cxnLst/>
                <a:rect l="l" t="t" r="r" b="b"/>
                <a:pathLst>
                  <a:path w="449" h="500" extrusionOk="0">
                    <a:moveTo>
                      <a:pt x="17" y="500"/>
                    </a:moveTo>
                    <a:cubicBezTo>
                      <a:pt x="8" y="500"/>
                      <a:pt x="0" y="492"/>
                      <a:pt x="0" y="483"/>
                    </a:cubicBezTo>
                    <a:cubicBezTo>
                      <a:pt x="-1" y="473"/>
                      <a:pt x="7" y="465"/>
                      <a:pt x="17" y="464"/>
                    </a:cubicBezTo>
                    <a:cubicBezTo>
                      <a:pt x="168" y="460"/>
                      <a:pt x="278" y="415"/>
                      <a:pt x="344" y="330"/>
                    </a:cubicBezTo>
                    <a:cubicBezTo>
                      <a:pt x="444" y="202"/>
                      <a:pt x="407" y="24"/>
                      <a:pt x="407" y="22"/>
                    </a:cubicBezTo>
                    <a:cubicBezTo>
                      <a:pt x="405" y="12"/>
                      <a:pt x="411" y="3"/>
                      <a:pt x="420" y="1"/>
                    </a:cubicBezTo>
                    <a:cubicBezTo>
                      <a:pt x="430" y="-1"/>
                      <a:pt x="439" y="5"/>
                      <a:pt x="441" y="14"/>
                    </a:cubicBezTo>
                    <a:cubicBezTo>
                      <a:pt x="443" y="22"/>
                      <a:pt x="482" y="211"/>
                      <a:pt x="372" y="352"/>
                    </a:cubicBezTo>
                    <a:cubicBezTo>
                      <a:pt x="300" y="445"/>
                      <a:pt x="180" y="495"/>
                      <a:pt x="18" y="500"/>
                    </a:cubicBezTo>
                    <a:lnTo>
                      <a:pt x="17" y="50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881" name="Google Shape;881;p23"/>
            <p:cNvGrpSpPr/>
            <p:nvPr/>
          </p:nvGrpSpPr>
          <p:grpSpPr>
            <a:xfrm>
              <a:off x="261662" y="4107047"/>
              <a:ext cx="365411" cy="374241"/>
              <a:chOff x="7940051" y="3528357"/>
              <a:chExt cx="235734" cy="241430"/>
            </a:xfrm>
          </p:grpSpPr>
          <p:sp>
            <p:nvSpPr>
              <p:cNvPr id="882" name="Google Shape;882;p23"/>
              <p:cNvSpPr/>
              <p:nvPr/>
            </p:nvSpPr>
            <p:spPr>
              <a:xfrm>
                <a:off x="7940051" y="3528628"/>
                <a:ext cx="235734" cy="241159"/>
              </a:xfrm>
              <a:custGeom>
                <a:avLst/>
                <a:gdLst/>
                <a:ahLst/>
                <a:cxnLst/>
                <a:rect l="l" t="t" r="r" b="b"/>
                <a:pathLst>
                  <a:path w="869" h="889" extrusionOk="0">
                    <a:moveTo>
                      <a:pt x="115" y="824"/>
                    </a:moveTo>
                    <a:lnTo>
                      <a:pt x="510" y="853"/>
                    </a:lnTo>
                    <a:lnTo>
                      <a:pt x="833" y="622"/>
                    </a:lnTo>
                    <a:lnTo>
                      <a:pt x="806" y="66"/>
                    </a:lnTo>
                    <a:lnTo>
                      <a:pt x="369" y="36"/>
                    </a:lnTo>
                    <a:lnTo>
                      <a:pt x="37" y="264"/>
                    </a:lnTo>
                    <a:lnTo>
                      <a:pt x="115" y="824"/>
                    </a:lnTo>
                    <a:moveTo>
                      <a:pt x="515" y="889"/>
                    </a:moveTo>
                    <a:cubicBezTo>
                      <a:pt x="514" y="889"/>
                      <a:pt x="514" y="889"/>
                      <a:pt x="513" y="889"/>
                    </a:cubicBezTo>
                    <a:lnTo>
                      <a:pt x="98" y="858"/>
                    </a:lnTo>
                    <a:cubicBezTo>
                      <a:pt x="90" y="858"/>
                      <a:pt x="83" y="851"/>
                      <a:pt x="82" y="843"/>
                    </a:cubicBezTo>
                    <a:lnTo>
                      <a:pt x="0" y="258"/>
                    </a:lnTo>
                    <a:cubicBezTo>
                      <a:pt x="-1" y="252"/>
                      <a:pt x="2" y="245"/>
                      <a:pt x="8" y="241"/>
                    </a:cubicBezTo>
                    <a:lnTo>
                      <a:pt x="354" y="3"/>
                    </a:lnTo>
                    <a:cubicBezTo>
                      <a:pt x="357" y="1"/>
                      <a:pt x="361" y="0"/>
                      <a:pt x="365" y="0"/>
                    </a:cubicBezTo>
                    <a:lnTo>
                      <a:pt x="824" y="32"/>
                    </a:lnTo>
                    <a:cubicBezTo>
                      <a:pt x="833" y="33"/>
                      <a:pt x="840" y="40"/>
                      <a:pt x="840" y="49"/>
                    </a:cubicBezTo>
                    <a:lnTo>
                      <a:pt x="869" y="629"/>
                    </a:lnTo>
                    <a:cubicBezTo>
                      <a:pt x="869" y="635"/>
                      <a:pt x="866" y="641"/>
                      <a:pt x="862" y="645"/>
                    </a:cubicBezTo>
                    <a:lnTo>
                      <a:pt x="525" y="885"/>
                    </a:lnTo>
                    <a:cubicBezTo>
                      <a:pt x="522" y="888"/>
                      <a:pt x="518" y="889"/>
                      <a:pt x="515" y="88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3" name="Google Shape;883;p23"/>
              <p:cNvSpPr/>
              <p:nvPr/>
            </p:nvSpPr>
            <p:spPr>
              <a:xfrm>
                <a:off x="7962024" y="3686507"/>
                <a:ext cx="213761" cy="74871"/>
              </a:xfrm>
              <a:custGeom>
                <a:avLst/>
                <a:gdLst/>
                <a:ahLst/>
                <a:cxnLst/>
                <a:rect l="l" t="t" r="r" b="b"/>
                <a:pathLst>
                  <a:path w="788" h="276" extrusionOk="0">
                    <a:moveTo>
                      <a:pt x="18" y="276"/>
                    </a:moveTo>
                    <a:cubicBezTo>
                      <a:pt x="13" y="276"/>
                      <a:pt x="7" y="274"/>
                      <a:pt x="4" y="269"/>
                    </a:cubicBezTo>
                    <a:cubicBezTo>
                      <a:pt x="-2" y="261"/>
                      <a:pt x="0" y="250"/>
                      <a:pt x="8" y="244"/>
                    </a:cubicBezTo>
                    <a:lnTo>
                      <a:pt x="343" y="3"/>
                    </a:lnTo>
                    <a:cubicBezTo>
                      <a:pt x="347" y="1"/>
                      <a:pt x="351" y="-1"/>
                      <a:pt x="355" y="0"/>
                    </a:cubicBezTo>
                    <a:lnTo>
                      <a:pt x="772" y="31"/>
                    </a:lnTo>
                    <a:cubicBezTo>
                      <a:pt x="781" y="31"/>
                      <a:pt x="789" y="40"/>
                      <a:pt x="788" y="50"/>
                    </a:cubicBezTo>
                    <a:cubicBezTo>
                      <a:pt x="787" y="59"/>
                      <a:pt x="779" y="67"/>
                      <a:pt x="769" y="66"/>
                    </a:cubicBezTo>
                    <a:lnTo>
                      <a:pt x="359" y="35"/>
                    </a:lnTo>
                    <a:lnTo>
                      <a:pt x="28" y="273"/>
                    </a:lnTo>
                    <a:cubicBezTo>
                      <a:pt x="25" y="275"/>
                      <a:pt x="22" y="276"/>
                      <a:pt x="18" y="2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4" name="Google Shape;884;p23"/>
              <p:cNvSpPr/>
              <p:nvPr/>
            </p:nvSpPr>
            <p:spPr>
              <a:xfrm>
                <a:off x="8033910" y="3528357"/>
                <a:ext cx="28755" cy="167645"/>
              </a:xfrm>
              <a:custGeom>
                <a:avLst/>
                <a:gdLst/>
                <a:ahLst/>
                <a:cxnLst/>
                <a:rect l="l" t="t" r="r" b="b"/>
                <a:pathLst>
                  <a:path w="106" h="618" extrusionOk="0">
                    <a:moveTo>
                      <a:pt x="88" y="618"/>
                    </a:moveTo>
                    <a:cubicBezTo>
                      <a:pt x="80" y="618"/>
                      <a:pt x="72" y="611"/>
                      <a:pt x="71" y="602"/>
                    </a:cubicBezTo>
                    <a:lnTo>
                      <a:pt x="0" y="21"/>
                    </a:lnTo>
                    <a:cubicBezTo>
                      <a:pt x="-1" y="11"/>
                      <a:pt x="6" y="2"/>
                      <a:pt x="16" y="1"/>
                    </a:cubicBezTo>
                    <a:cubicBezTo>
                      <a:pt x="25" y="0"/>
                      <a:pt x="34" y="7"/>
                      <a:pt x="35" y="17"/>
                    </a:cubicBezTo>
                    <a:lnTo>
                      <a:pt x="106" y="598"/>
                    </a:lnTo>
                    <a:cubicBezTo>
                      <a:pt x="107" y="608"/>
                      <a:pt x="100" y="617"/>
                      <a:pt x="91" y="618"/>
                    </a:cubicBezTo>
                    <a:cubicBezTo>
                      <a:pt x="90" y="618"/>
                      <a:pt x="89" y="618"/>
                      <a:pt x="88" y="6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5" name="Google Shape;885;p23"/>
              <p:cNvSpPr/>
              <p:nvPr/>
            </p:nvSpPr>
            <p:spPr>
              <a:xfrm>
                <a:off x="7940051" y="3537309"/>
                <a:ext cx="227867" cy="80025"/>
              </a:xfrm>
              <a:custGeom>
                <a:avLst/>
                <a:gdLst/>
                <a:ahLst/>
                <a:cxnLst/>
                <a:rect l="l" t="t" r="r" b="b"/>
                <a:pathLst>
                  <a:path w="840" h="295" extrusionOk="0">
                    <a:moveTo>
                      <a:pt x="475" y="295"/>
                    </a:moveTo>
                    <a:cubicBezTo>
                      <a:pt x="475" y="295"/>
                      <a:pt x="474" y="295"/>
                      <a:pt x="473" y="295"/>
                    </a:cubicBezTo>
                    <a:lnTo>
                      <a:pt x="16" y="242"/>
                    </a:lnTo>
                    <a:cubicBezTo>
                      <a:pt x="6" y="240"/>
                      <a:pt x="-1" y="232"/>
                      <a:pt x="0" y="222"/>
                    </a:cubicBezTo>
                    <a:cubicBezTo>
                      <a:pt x="1" y="212"/>
                      <a:pt x="10" y="205"/>
                      <a:pt x="20" y="206"/>
                    </a:cubicBezTo>
                    <a:lnTo>
                      <a:pt x="470" y="259"/>
                    </a:lnTo>
                    <a:lnTo>
                      <a:pt x="812" y="4"/>
                    </a:lnTo>
                    <a:cubicBezTo>
                      <a:pt x="820" y="-2"/>
                      <a:pt x="831" y="-1"/>
                      <a:pt x="837" y="7"/>
                    </a:cubicBezTo>
                    <a:cubicBezTo>
                      <a:pt x="843" y="15"/>
                      <a:pt x="841" y="26"/>
                      <a:pt x="833" y="32"/>
                    </a:cubicBezTo>
                    <a:lnTo>
                      <a:pt x="486" y="291"/>
                    </a:lnTo>
                    <a:cubicBezTo>
                      <a:pt x="483" y="293"/>
                      <a:pt x="479" y="295"/>
                      <a:pt x="475" y="2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6" name="Google Shape;886;p23"/>
              <p:cNvSpPr/>
              <p:nvPr/>
            </p:nvSpPr>
            <p:spPr>
              <a:xfrm>
                <a:off x="8064292" y="3607297"/>
                <a:ext cx="20074" cy="162491"/>
              </a:xfrm>
              <a:custGeom>
                <a:avLst/>
                <a:gdLst/>
                <a:ahLst/>
                <a:cxnLst/>
                <a:rect l="l" t="t" r="r" b="b"/>
                <a:pathLst>
                  <a:path w="74" h="599" extrusionOk="0">
                    <a:moveTo>
                      <a:pt x="57" y="599"/>
                    </a:moveTo>
                    <a:cubicBezTo>
                      <a:pt x="47" y="599"/>
                      <a:pt x="40" y="592"/>
                      <a:pt x="39" y="582"/>
                    </a:cubicBezTo>
                    <a:lnTo>
                      <a:pt x="0" y="20"/>
                    </a:lnTo>
                    <a:cubicBezTo>
                      <a:pt x="-1" y="11"/>
                      <a:pt x="6" y="2"/>
                      <a:pt x="16" y="1"/>
                    </a:cubicBezTo>
                    <a:cubicBezTo>
                      <a:pt x="25" y="0"/>
                      <a:pt x="34" y="8"/>
                      <a:pt x="35" y="18"/>
                    </a:cubicBezTo>
                    <a:lnTo>
                      <a:pt x="74" y="580"/>
                    </a:lnTo>
                    <a:cubicBezTo>
                      <a:pt x="75" y="589"/>
                      <a:pt x="68" y="598"/>
                      <a:pt x="58" y="599"/>
                    </a:cubicBezTo>
                    <a:cubicBezTo>
                      <a:pt x="57" y="599"/>
                      <a:pt x="57" y="599"/>
                      <a:pt x="57" y="59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887" name="Google Shape;887;p23"/>
            <p:cNvGrpSpPr/>
            <p:nvPr/>
          </p:nvGrpSpPr>
          <p:grpSpPr>
            <a:xfrm>
              <a:off x="8585438" y="2326626"/>
              <a:ext cx="150826" cy="125327"/>
              <a:chOff x="5999388" y="1257826"/>
              <a:chExt cx="150826" cy="125327"/>
            </a:xfrm>
          </p:grpSpPr>
          <p:sp>
            <p:nvSpPr>
              <p:cNvPr id="888" name="Google Shape;888;p23"/>
              <p:cNvSpPr/>
              <p:nvPr/>
            </p:nvSpPr>
            <p:spPr>
              <a:xfrm>
                <a:off x="5999388" y="1302857"/>
                <a:ext cx="96030" cy="80296"/>
              </a:xfrm>
              <a:custGeom>
                <a:avLst/>
                <a:gdLst/>
                <a:ahLst/>
                <a:cxnLst/>
                <a:rect l="l" t="t" r="r" b="b"/>
                <a:pathLst>
                  <a:path w="354" h="296" extrusionOk="0">
                    <a:moveTo>
                      <a:pt x="336" y="296"/>
                    </a:moveTo>
                    <a:cubicBezTo>
                      <a:pt x="334" y="296"/>
                      <a:pt x="333" y="296"/>
                      <a:pt x="332" y="296"/>
                    </a:cubicBezTo>
                    <a:cubicBezTo>
                      <a:pt x="318" y="293"/>
                      <a:pt x="307" y="284"/>
                      <a:pt x="299" y="271"/>
                    </a:cubicBezTo>
                    <a:cubicBezTo>
                      <a:pt x="283" y="243"/>
                      <a:pt x="284" y="193"/>
                      <a:pt x="291" y="144"/>
                    </a:cubicBezTo>
                    <a:cubicBezTo>
                      <a:pt x="235" y="222"/>
                      <a:pt x="155" y="298"/>
                      <a:pt x="90" y="296"/>
                    </a:cubicBezTo>
                    <a:cubicBezTo>
                      <a:pt x="63" y="296"/>
                      <a:pt x="26" y="281"/>
                      <a:pt x="7" y="217"/>
                    </a:cubicBezTo>
                    <a:cubicBezTo>
                      <a:pt x="-16" y="135"/>
                      <a:pt x="14" y="66"/>
                      <a:pt x="90" y="28"/>
                    </a:cubicBezTo>
                    <a:cubicBezTo>
                      <a:pt x="163" y="-10"/>
                      <a:pt x="262" y="-8"/>
                      <a:pt x="293" y="32"/>
                    </a:cubicBezTo>
                    <a:cubicBezTo>
                      <a:pt x="299" y="39"/>
                      <a:pt x="297" y="51"/>
                      <a:pt x="290" y="57"/>
                    </a:cubicBezTo>
                    <a:cubicBezTo>
                      <a:pt x="282" y="63"/>
                      <a:pt x="271" y="61"/>
                      <a:pt x="265" y="54"/>
                    </a:cubicBezTo>
                    <a:cubicBezTo>
                      <a:pt x="248" y="32"/>
                      <a:pt x="170" y="26"/>
                      <a:pt x="106" y="59"/>
                    </a:cubicBezTo>
                    <a:cubicBezTo>
                      <a:pt x="64" y="81"/>
                      <a:pt x="18" y="124"/>
                      <a:pt x="41" y="207"/>
                    </a:cubicBezTo>
                    <a:cubicBezTo>
                      <a:pt x="57" y="260"/>
                      <a:pt x="82" y="261"/>
                      <a:pt x="91" y="261"/>
                    </a:cubicBezTo>
                    <a:lnTo>
                      <a:pt x="92" y="261"/>
                    </a:lnTo>
                    <a:cubicBezTo>
                      <a:pt x="166" y="261"/>
                      <a:pt x="289" y="110"/>
                      <a:pt x="319" y="20"/>
                    </a:cubicBezTo>
                    <a:cubicBezTo>
                      <a:pt x="322" y="11"/>
                      <a:pt x="332" y="6"/>
                      <a:pt x="341" y="9"/>
                    </a:cubicBezTo>
                    <a:cubicBezTo>
                      <a:pt x="350" y="12"/>
                      <a:pt x="355" y="22"/>
                      <a:pt x="352" y="31"/>
                    </a:cubicBezTo>
                    <a:cubicBezTo>
                      <a:pt x="332" y="98"/>
                      <a:pt x="308" y="217"/>
                      <a:pt x="329" y="253"/>
                    </a:cubicBezTo>
                    <a:cubicBezTo>
                      <a:pt x="333" y="259"/>
                      <a:pt x="337" y="261"/>
                      <a:pt x="339" y="261"/>
                    </a:cubicBezTo>
                    <a:cubicBezTo>
                      <a:pt x="349" y="264"/>
                      <a:pt x="355" y="273"/>
                      <a:pt x="353" y="282"/>
                    </a:cubicBezTo>
                    <a:cubicBezTo>
                      <a:pt x="351" y="291"/>
                      <a:pt x="344" y="296"/>
                      <a:pt x="336" y="29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9" name="Google Shape;889;p23"/>
              <p:cNvSpPr/>
              <p:nvPr/>
            </p:nvSpPr>
            <p:spPr>
              <a:xfrm>
                <a:off x="6108981" y="1257826"/>
                <a:ext cx="41233" cy="66461"/>
              </a:xfrm>
              <a:custGeom>
                <a:avLst/>
                <a:gdLst/>
                <a:ahLst/>
                <a:cxnLst/>
                <a:rect l="l" t="t" r="r" b="b"/>
                <a:pathLst>
                  <a:path w="152" h="245" extrusionOk="0">
                    <a:moveTo>
                      <a:pt x="57" y="189"/>
                    </a:moveTo>
                    <a:cubicBezTo>
                      <a:pt x="59" y="189"/>
                      <a:pt x="61" y="189"/>
                      <a:pt x="62" y="190"/>
                    </a:cubicBezTo>
                    <a:cubicBezTo>
                      <a:pt x="81" y="195"/>
                      <a:pt x="97" y="192"/>
                      <a:pt x="108" y="180"/>
                    </a:cubicBezTo>
                    <a:cubicBezTo>
                      <a:pt x="115" y="171"/>
                      <a:pt x="118" y="158"/>
                      <a:pt x="114" y="149"/>
                    </a:cubicBezTo>
                    <a:cubicBezTo>
                      <a:pt x="114" y="147"/>
                      <a:pt x="111" y="140"/>
                      <a:pt x="98" y="140"/>
                    </a:cubicBezTo>
                    <a:cubicBezTo>
                      <a:pt x="80" y="140"/>
                      <a:pt x="63" y="165"/>
                      <a:pt x="50" y="190"/>
                    </a:cubicBezTo>
                    <a:cubicBezTo>
                      <a:pt x="52" y="189"/>
                      <a:pt x="55" y="189"/>
                      <a:pt x="57" y="189"/>
                    </a:cubicBezTo>
                    <a:moveTo>
                      <a:pt x="17" y="245"/>
                    </a:moveTo>
                    <a:cubicBezTo>
                      <a:pt x="15" y="245"/>
                      <a:pt x="14" y="245"/>
                      <a:pt x="12" y="245"/>
                    </a:cubicBezTo>
                    <a:cubicBezTo>
                      <a:pt x="3" y="242"/>
                      <a:pt x="-3" y="232"/>
                      <a:pt x="0" y="223"/>
                    </a:cubicBezTo>
                    <a:lnTo>
                      <a:pt x="0" y="223"/>
                    </a:lnTo>
                    <a:lnTo>
                      <a:pt x="59" y="13"/>
                    </a:lnTo>
                    <a:cubicBezTo>
                      <a:pt x="61" y="4"/>
                      <a:pt x="71" y="-2"/>
                      <a:pt x="80" y="1"/>
                    </a:cubicBezTo>
                    <a:cubicBezTo>
                      <a:pt x="90" y="4"/>
                      <a:pt x="95" y="13"/>
                      <a:pt x="93" y="23"/>
                    </a:cubicBezTo>
                    <a:lnTo>
                      <a:pt x="67" y="114"/>
                    </a:lnTo>
                    <a:cubicBezTo>
                      <a:pt x="76" y="108"/>
                      <a:pt x="86" y="105"/>
                      <a:pt x="98" y="105"/>
                    </a:cubicBezTo>
                    <a:cubicBezTo>
                      <a:pt x="120" y="105"/>
                      <a:pt x="138" y="116"/>
                      <a:pt x="147" y="134"/>
                    </a:cubicBezTo>
                    <a:cubicBezTo>
                      <a:pt x="156" y="156"/>
                      <a:pt x="151" y="184"/>
                      <a:pt x="134" y="203"/>
                    </a:cubicBezTo>
                    <a:cubicBezTo>
                      <a:pt x="115" y="226"/>
                      <a:pt x="85" y="233"/>
                      <a:pt x="52" y="223"/>
                    </a:cubicBezTo>
                    <a:cubicBezTo>
                      <a:pt x="47" y="222"/>
                      <a:pt x="42" y="218"/>
                      <a:pt x="41" y="212"/>
                    </a:cubicBezTo>
                    <a:cubicBezTo>
                      <a:pt x="38" y="220"/>
                      <a:pt x="36" y="227"/>
                      <a:pt x="34" y="232"/>
                    </a:cubicBezTo>
                    <a:lnTo>
                      <a:pt x="34" y="232"/>
                    </a:lnTo>
                    <a:cubicBezTo>
                      <a:pt x="32" y="240"/>
                      <a:pt x="25" y="245"/>
                      <a:pt x="17" y="245"/>
                    </a:cubicBez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890" name="Google Shape;890;p23"/>
          <p:cNvSpPr/>
          <p:nvPr/>
        </p:nvSpPr>
        <p:spPr>
          <a:xfrm>
            <a:off x="-37675" y="4667425"/>
            <a:ext cx="9219362" cy="0"/>
          </a:xfrm>
          <a:custGeom>
            <a:avLst/>
            <a:gdLst/>
            <a:ahLst/>
            <a:cxnLst/>
            <a:rect l="l" t="t" r="r" b="b"/>
            <a:pathLst>
              <a:path w="14274" h="120000" extrusionOk="0">
                <a:moveTo>
                  <a:pt x="0" y="0"/>
                </a:moveTo>
                <a:lnTo>
                  <a:pt x="1427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91" name="Google Shape;891;p23"/>
          <p:cNvGrpSpPr/>
          <p:nvPr/>
        </p:nvGrpSpPr>
        <p:grpSpPr>
          <a:xfrm>
            <a:off x="213169" y="89850"/>
            <a:ext cx="8884488" cy="4577302"/>
            <a:chOff x="213169" y="89850"/>
            <a:chExt cx="8884488" cy="4577302"/>
          </a:xfrm>
        </p:grpSpPr>
        <p:grpSp>
          <p:nvGrpSpPr>
            <p:cNvPr id="892" name="Google Shape;892;p23"/>
            <p:cNvGrpSpPr/>
            <p:nvPr/>
          </p:nvGrpSpPr>
          <p:grpSpPr>
            <a:xfrm flipH="1">
              <a:off x="8430672" y="3395699"/>
              <a:ext cx="666985" cy="1271453"/>
              <a:chOff x="4721437" y="3735065"/>
              <a:chExt cx="489099" cy="932355"/>
            </a:xfrm>
          </p:grpSpPr>
          <p:sp>
            <p:nvSpPr>
              <p:cNvPr id="893" name="Google Shape;893;p23"/>
              <p:cNvSpPr/>
              <p:nvPr/>
            </p:nvSpPr>
            <p:spPr>
              <a:xfrm>
                <a:off x="4846492" y="4370108"/>
                <a:ext cx="325524" cy="297312"/>
              </a:xfrm>
              <a:custGeom>
                <a:avLst/>
                <a:gdLst/>
                <a:ahLst/>
                <a:cxnLst/>
                <a:rect l="l" t="t" r="r" b="b"/>
                <a:pathLst>
                  <a:path w="1200" h="1096" extrusionOk="0">
                    <a:moveTo>
                      <a:pt x="1200" y="0"/>
                    </a:moveTo>
                    <a:lnTo>
                      <a:pt x="0" y="0"/>
                    </a:lnTo>
                    <a:lnTo>
                      <a:pt x="126" y="1096"/>
                    </a:lnTo>
                    <a:lnTo>
                      <a:pt x="1074" y="1096"/>
                    </a:lnTo>
                    <a:lnTo>
                      <a:pt x="1200" y="0"/>
                    </a:lnTo>
                    <a:close/>
                  </a:path>
                </a:pathLst>
              </a:custGeom>
              <a:solidFill>
                <a:srgbClr val="192D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4" name="Google Shape;894;p23"/>
              <p:cNvSpPr/>
              <p:nvPr/>
            </p:nvSpPr>
            <p:spPr>
              <a:xfrm>
                <a:off x="4846492" y="4370108"/>
                <a:ext cx="325524" cy="297312"/>
              </a:xfrm>
              <a:custGeom>
                <a:avLst/>
                <a:gdLst/>
                <a:ahLst/>
                <a:cxnLst/>
                <a:rect l="l" t="t" r="r" b="b"/>
                <a:pathLst>
                  <a:path w="1200" h="1096" extrusionOk="0">
                    <a:moveTo>
                      <a:pt x="1200" y="0"/>
                    </a:moveTo>
                    <a:lnTo>
                      <a:pt x="0" y="0"/>
                    </a:lnTo>
                    <a:lnTo>
                      <a:pt x="126" y="1096"/>
                    </a:lnTo>
                    <a:lnTo>
                      <a:pt x="1074" y="1096"/>
                    </a:lnTo>
                    <a:lnTo>
                      <a:pt x="1200" y="0"/>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5" name="Google Shape;895;p23"/>
              <p:cNvSpPr/>
              <p:nvPr/>
            </p:nvSpPr>
            <p:spPr>
              <a:xfrm>
                <a:off x="5062423" y="4162858"/>
                <a:ext cx="148113" cy="127768"/>
              </a:xfrm>
              <a:custGeom>
                <a:avLst/>
                <a:gdLst/>
                <a:ahLst/>
                <a:cxnLst/>
                <a:rect l="l" t="t" r="r" b="b"/>
                <a:pathLst>
                  <a:path w="546" h="471" extrusionOk="0">
                    <a:moveTo>
                      <a:pt x="546" y="0"/>
                    </a:moveTo>
                    <a:cubicBezTo>
                      <a:pt x="546" y="0"/>
                      <a:pt x="22" y="42"/>
                      <a:pt x="0" y="428"/>
                    </a:cubicBezTo>
                    <a:cubicBezTo>
                      <a:pt x="0" y="428"/>
                      <a:pt x="531" y="672"/>
                      <a:pt x="546"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6" name="Google Shape;896;p23"/>
              <p:cNvSpPr/>
              <p:nvPr/>
            </p:nvSpPr>
            <p:spPr>
              <a:xfrm>
                <a:off x="5062423" y="4162858"/>
                <a:ext cx="148113" cy="127768"/>
              </a:xfrm>
              <a:custGeom>
                <a:avLst/>
                <a:gdLst/>
                <a:ahLst/>
                <a:cxnLst/>
                <a:rect l="l" t="t" r="r" b="b"/>
                <a:pathLst>
                  <a:path w="546" h="471" extrusionOk="0">
                    <a:moveTo>
                      <a:pt x="546" y="0"/>
                    </a:moveTo>
                    <a:cubicBezTo>
                      <a:pt x="546" y="0"/>
                      <a:pt x="22" y="42"/>
                      <a:pt x="0" y="428"/>
                    </a:cubicBezTo>
                    <a:cubicBezTo>
                      <a:pt x="0" y="428"/>
                      <a:pt x="531" y="672"/>
                      <a:pt x="546" y="0"/>
                    </a:cubicBezTo>
                    <a:close/>
                  </a:path>
                </a:pathLst>
              </a:custGeom>
              <a:solidFill>
                <a:schemeClr val="lt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7" name="Google Shape;897;p23"/>
              <p:cNvSpPr/>
              <p:nvPr/>
            </p:nvSpPr>
            <p:spPr>
              <a:xfrm>
                <a:off x="4721437" y="4120811"/>
                <a:ext cx="207793" cy="92774"/>
              </a:xfrm>
              <a:custGeom>
                <a:avLst/>
                <a:gdLst/>
                <a:ahLst/>
                <a:cxnLst/>
                <a:rect l="l" t="t" r="r" b="b"/>
                <a:pathLst>
                  <a:path w="766" h="342" extrusionOk="0">
                    <a:moveTo>
                      <a:pt x="766" y="251"/>
                    </a:moveTo>
                    <a:cubicBezTo>
                      <a:pt x="766" y="251"/>
                      <a:pt x="473" y="-145"/>
                      <a:pt x="0" y="58"/>
                    </a:cubicBezTo>
                    <a:cubicBezTo>
                      <a:pt x="0" y="58"/>
                      <a:pt x="289" y="537"/>
                      <a:pt x="766" y="251"/>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8" name="Google Shape;898;p23"/>
              <p:cNvSpPr/>
              <p:nvPr/>
            </p:nvSpPr>
            <p:spPr>
              <a:xfrm>
                <a:off x="4721437" y="4120811"/>
                <a:ext cx="207793" cy="92774"/>
              </a:xfrm>
              <a:custGeom>
                <a:avLst/>
                <a:gdLst/>
                <a:ahLst/>
                <a:cxnLst/>
                <a:rect l="l" t="t" r="r" b="b"/>
                <a:pathLst>
                  <a:path w="766" h="342" extrusionOk="0">
                    <a:moveTo>
                      <a:pt x="766" y="251"/>
                    </a:moveTo>
                    <a:cubicBezTo>
                      <a:pt x="766" y="251"/>
                      <a:pt x="473" y="-145"/>
                      <a:pt x="0" y="58"/>
                    </a:cubicBezTo>
                    <a:cubicBezTo>
                      <a:pt x="0" y="58"/>
                      <a:pt x="289" y="537"/>
                      <a:pt x="766" y="251"/>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9" name="Google Shape;899;p23"/>
              <p:cNvSpPr/>
              <p:nvPr/>
            </p:nvSpPr>
            <p:spPr>
              <a:xfrm>
                <a:off x="4731745" y="3850083"/>
                <a:ext cx="165746" cy="159507"/>
              </a:xfrm>
              <a:custGeom>
                <a:avLst/>
                <a:gdLst/>
                <a:ahLst/>
                <a:cxnLst/>
                <a:rect l="l" t="t" r="r" b="b"/>
                <a:pathLst>
                  <a:path w="611" h="588" extrusionOk="0">
                    <a:moveTo>
                      <a:pt x="3" y="0"/>
                    </a:moveTo>
                    <a:cubicBezTo>
                      <a:pt x="3" y="0"/>
                      <a:pt x="-82" y="761"/>
                      <a:pt x="611" y="551"/>
                    </a:cubicBezTo>
                    <a:cubicBezTo>
                      <a:pt x="611" y="551"/>
                      <a:pt x="391" y="-8"/>
                      <a:pt x="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0" name="Google Shape;900;p23"/>
              <p:cNvSpPr/>
              <p:nvPr/>
            </p:nvSpPr>
            <p:spPr>
              <a:xfrm>
                <a:off x="4731745" y="3850083"/>
                <a:ext cx="165746" cy="159507"/>
              </a:xfrm>
              <a:custGeom>
                <a:avLst/>
                <a:gdLst/>
                <a:ahLst/>
                <a:cxnLst/>
                <a:rect l="l" t="t" r="r" b="b"/>
                <a:pathLst>
                  <a:path w="611" h="588" extrusionOk="0">
                    <a:moveTo>
                      <a:pt x="3" y="0"/>
                    </a:moveTo>
                    <a:cubicBezTo>
                      <a:pt x="3" y="0"/>
                      <a:pt x="-82" y="761"/>
                      <a:pt x="611" y="551"/>
                    </a:cubicBezTo>
                    <a:cubicBezTo>
                      <a:pt x="611" y="551"/>
                      <a:pt x="391" y="-8"/>
                      <a:pt x="3" y="0"/>
                    </a:cubicBezTo>
                    <a:close/>
                  </a:path>
                </a:pathLst>
              </a:custGeom>
              <a:solidFill>
                <a:schemeClr val="accent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1" name="Google Shape;901;p23"/>
              <p:cNvSpPr/>
              <p:nvPr/>
            </p:nvSpPr>
            <p:spPr>
              <a:xfrm>
                <a:off x="4883656" y="3735065"/>
                <a:ext cx="100912" cy="201825"/>
              </a:xfrm>
              <a:custGeom>
                <a:avLst/>
                <a:gdLst/>
                <a:ahLst/>
                <a:cxnLst/>
                <a:rect l="l" t="t" r="r" b="b"/>
                <a:pathLst>
                  <a:path w="372" h="744" extrusionOk="0">
                    <a:moveTo>
                      <a:pt x="293" y="0"/>
                    </a:moveTo>
                    <a:cubicBezTo>
                      <a:pt x="293" y="0"/>
                      <a:pt x="-255" y="295"/>
                      <a:pt x="148" y="744"/>
                    </a:cubicBezTo>
                    <a:cubicBezTo>
                      <a:pt x="148" y="744"/>
                      <a:pt x="533" y="423"/>
                      <a:pt x="29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2" name="Google Shape;902;p23"/>
              <p:cNvSpPr/>
              <p:nvPr/>
            </p:nvSpPr>
            <p:spPr>
              <a:xfrm>
                <a:off x="4883656" y="3735065"/>
                <a:ext cx="100912" cy="201825"/>
              </a:xfrm>
              <a:custGeom>
                <a:avLst/>
                <a:gdLst/>
                <a:ahLst/>
                <a:cxnLst/>
                <a:rect l="l" t="t" r="r" b="b"/>
                <a:pathLst>
                  <a:path w="372" h="744" extrusionOk="0">
                    <a:moveTo>
                      <a:pt x="293" y="0"/>
                    </a:moveTo>
                    <a:cubicBezTo>
                      <a:pt x="293" y="0"/>
                      <a:pt x="-255" y="295"/>
                      <a:pt x="148" y="744"/>
                    </a:cubicBezTo>
                    <a:cubicBezTo>
                      <a:pt x="148" y="744"/>
                      <a:pt x="533" y="423"/>
                      <a:pt x="293" y="0"/>
                    </a:cubicBezTo>
                    <a:close/>
                  </a:path>
                </a:pathLst>
              </a:custGeom>
              <a:solidFill>
                <a:schemeClr val="accent3"/>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3" name="Google Shape;903;p23"/>
              <p:cNvSpPr/>
              <p:nvPr/>
            </p:nvSpPr>
            <p:spPr>
              <a:xfrm>
                <a:off x="4984568" y="3918986"/>
                <a:ext cx="161677" cy="134007"/>
              </a:xfrm>
              <a:custGeom>
                <a:avLst/>
                <a:gdLst/>
                <a:ahLst/>
                <a:cxnLst/>
                <a:rect l="l" t="t" r="r" b="b"/>
                <a:pathLst>
                  <a:path w="596" h="494" extrusionOk="0">
                    <a:moveTo>
                      <a:pt x="596" y="2"/>
                    </a:moveTo>
                    <a:cubicBezTo>
                      <a:pt x="596" y="2"/>
                      <a:pt x="0" y="-58"/>
                      <a:pt x="0" y="494"/>
                    </a:cubicBezTo>
                    <a:cubicBezTo>
                      <a:pt x="0" y="494"/>
                      <a:pt x="596" y="517"/>
                      <a:pt x="596" y="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4" name="Google Shape;904;p23"/>
              <p:cNvSpPr/>
              <p:nvPr/>
            </p:nvSpPr>
            <p:spPr>
              <a:xfrm>
                <a:off x="4984568" y="3918986"/>
                <a:ext cx="161677" cy="134007"/>
              </a:xfrm>
              <a:custGeom>
                <a:avLst/>
                <a:gdLst/>
                <a:ahLst/>
                <a:cxnLst/>
                <a:rect l="l" t="t" r="r" b="b"/>
                <a:pathLst>
                  <a:path w="596" h="494" extrusionOk="0">
                    <a:moveTo>
                      <a:pt x="596" y="2"/>
                    </a:moveTo>
                    <a:cubicBezTo>
                      <a:pt x="596" y="2"/>
                      <a:pt x="0" y="-58"/>
                      <a:pt x="0" y="494"/>
                    </a:cubicBezTo>
                    <a:cubicBezTo>
                      <a:pt x="0" y="494"/>
                      <a:pt x="596" y="517"/>
                      <a:pt x="596" y="2"/>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5" name="Google Shape;905;p23"/>
              <p:cNvSpPr/>
              <p:nvPr/>
            </p:nvSpPr>
            <p:spPr>
              <a:xfrm>
                <a:off x="4832386" y="4363598"/>
                <a:ext cx="353465" cy="41776"/>
              </a:xfrm>
              <a:custGeom>
                <a:avLst/>
                <a:gdLst/>
                <a:ahLst/>
                <a:cxnLst/>
                <a:rect l="l" t="t" r="r" b="b"/>
                <a:pathLst>
                  <a:path w="1303" h="154" extrusionOk="0">
                    <a:moveTo>
                      <a:pt x="0" y="154"/>
                    </a:moveTo>
                    <a:lnTo>
                      <a:pt x="1303" y="154"/>
                    </a:lnTo>
                    <a:lnTo>
                      <a:pt x="1303" y="0"/>
                    </a:lnTo>
                    <a:lnTo>
                      <a:pt x="0" y="0"/>
                    </a:lnTo>
                    <a:lnTo>
                      <a:pt x="0" y="154"/>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7550" rIns="92875" bIns="7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6" name="Google Shape;906;p23"/>
              <p:cNvSpPr/>
              <p:nvPr/>
            </p:nvSpPr>
            <p:spPr>
              <a:xfrm>
                <a:off x="4918459" y="3800500"/>
                <a:ext cx="112025" cy="635000"/>
              </a:xfrm>
              <a:custGeom>
                <a:avLst/>
                <a:gdLst/>
                <a:ahLst/>
                <a:cxnLst/>
                <a:rect l="l" t="t" r="r" b="b"/>
                <a:pathLst>
                  <a:path w="4481" h="25400" extrusionOk="0">
                    <a:moveTo>
                      <a:pt x="899" y="0"/>
                    </a:moveTo>
                    <a:cubicBezTo>
                      <a:pt x="750" y="692"/>
                      <a:pt x="30" y="2578"/>
                      <a:pt x="3" y="4152"/>
                    </a:cubicBezTo>
                    <a:cubicBezTo>
                      <a:pt x="-24" y="5726"/>
                      <a:pt x="153" y="7517"/>
                      <a:pt x="736" y="9444"/>
                    </a:cubicBezTo>
                    <a:cubicBezTo>
                      <a:pt x="1320" y="11371"/>
                      <a:pt x="2880" y="13704"/>
                      <a:pt x="3504" y="15712"/>
                    </a:cubicBezTo>
                    <a:cubicBezTo>
                      <a:pt x="4128" y="17720"/>
                      <a:pt x="4467" y="19877"/>
                      <a:pt x="4481" y="21492"/>
                    </a:cubicBezTo>
                    <a:cubicBezTo>
                      <a:pt x="4495" y="23107"/>
                      <a:pt x="3735" y="24749"/>
                      <a:pt x="3586" y="25400"/>
                    </a:cubicBezTo>
                  </a:path>
                </a:pathLst>
              </a:custGeom>
              <a:noFill/>
              <a:ln w="9525" cap="rnd" cmpd="sng">
                <a:solidFill>
                  <a:schemeClr val="dk1"/>
                </a:solidFill>
                <a:prstDash val="solid"/>
                <a:round/>
                <a:headEnd type="none" w="med" len="med"/>
                <a:tailEnd type="none" w="med" len="med"/>
              </a:ln>
            </p:spPr>
          </p:sp>
          <p:sp>
            <p:nvSpPr>
              <p:cNvPr id="907" name="Google Shape;907;p23"/>
              <p:cNvSpPr/>
              <p:nvPr/>
            </p:nvSpPr>
            <p:spPr>
              <a:xfrm>
                <a:off x="4772000" y="3898200"/>
                <a:ext cx="158750" cy="118050"/>
              </a:xfrm>
              <a:custGeom>
                <a:avLst/>
                <a:gdLst/>
                <a:ahLst/>
                <a:cxnLst/>
                <a:rect l="l" t="t" r="r" b="b"/>
                <a:pathLst>
                  <a:path w="6350" h="4722" extrusionOk="0">
                    <a:moveTo>
                      <a:pt x="6350" y="4722"/>
                    </a:moveTo>
                    <a:cubicBezTo>
                      <a:pt x="5739" y="4437"/>
                      <a:pt x="3744" y="3799"/>
                      <a:pt x="2686" y="3012"/>
                    </a:cubicBezTo>
                    <a:cubicBezTo>
                      <a:pt x="1628" y="2225"/>
                      <a:pt x="448" y="502"/>
                      <a:pt x="0" y="0"/>
                    </a:cubicBezTo>
                  </a:path>
                </a:pathLst>
              </a:custGeom>
              <a:noFill/>
              <a:ln w="9525" cap="rnd" cmpd="sng">
                <a:solidFill>
                  <a:schemeClr val="dk1"/>
                </a:solidFill>
                <a:prstDash val="solid"/>
                <a:round/>
                <a:headEnd type="none" w="med" len="med"/>
                <a:tailEnd type="none" w="med" len="med"/>
              </a:ln>
            </p:spPr>
          </p:sp>
          <p:sp>
            <p:nvSpPr>
              <p:cNvPr id="908" name="Google Shape;908;p23"/>
              <p:cNvSpPr/>
              <p:nvPr/>
            </p:nvSpPr>
            <p:spPr>
              <a:xfrm>
                <a:off x="4957200" y="3975525"/>
                <a:ext cx="111950" cy="103800"/>
              </a:xfrm>
              <a:custGeom>
                <a:avLst/>
                <a:gdLst/>
                <a:ahLst/>
                <a:cxnLst/>
                <a:rect l="l" t="t" r="r" b="b"/>
                <a:pathLst>
                  <a:path w="4478" h="4152" extrusionOk="0">
                    <a:moveTo>
                      <a:pt x="0" y="4152"/>
                    </a:moveTo>
                    <a:cubicBezTo>
                      <a:pt x="746" y="3460"/>
                      <a:pt x="3732" y="692"/>
                      <a:pt x="4478" y="0"/>
                    </a:cubicBezTo>
                  </a:path>
                </a:pathLst>
              </a:custGeom>
              <a:noFill/>
              <a:ln w="9525" cap="rnd" cmpd="sng">
                <a:solidFill>
                  <a:schemeClr val="dk1"/>
                </a:solidFill>
                <a:prstDash val="solid"/>
                <a:round/>
                <a:headEnd type="none" w="med" len="med"/>
                <a:tailEnd type="none" w="med" len="med"/>
              </a:ln>
            </p:spPr>
          </p:sp>
          <p:sp>
            <p:nvSpPr>
              <p:cNvPr id="909" name="Google Shape;909;p23"/>
              <p:cNvSpPr/>
              <p:nvPr/>
            </p:nvSpPr>
            <p:spPr>
              <a:xfrm>
                <a:off x="5030475" y="4189250"/>
                <a:ext cx="144500" cy="120075"/>
              </a:xfrm>
              <a:custGeom>
                <a:avLst/>
                <a:gdLst/>
                <a:ahLst/>
                <a:cxnLst/>
                <a:rect l="l" t="t" r="r" b="b"/>
                <a:pathLst>
                  <a:path w="5780" h="4803" extrusionOk="0">
                    <a:moveTo>
                      <a:pt x="0" y="4803"/>
                    </a:moveTo>
                    <a:cubicBezTo>
                      <a:pt x="583" y="4233"/>
                      <a:pt x="2537" y="2185"/>
                      <a:pt x="3500" y="1384"/>
                    </a:cubicBezTo>
                    <a:cubicBezTo>
                      <a:pt x="4463" y="584"/>
                      <a:pt x="5400" y="231"/>
                      <a:pt x="5780" y="0"/>
                    </a:cubicBezTo>
                  </a:path>
                </a:pathLst>
              </a:custGeom>
              <a:noFill/>
              <a:ln w="9525" cap="rnd" cmpd="sng">
                <a:solidFill>
                  <a:schemeClr val="dk1"/>
                </a:solidFill>
                <a:prstDash val="solid"/>
                <a:round/>
                <a:headEnd type="none" w="med" len="med"/>
                <a:tailEnd type="none" w="med" len="med"/>
              </a:ln>
            </p:spPr>
          </p:sp>
          <p:sp>
            <p:nvSpPr>
              <p:cNvPr id="910" name="Google Shape;910;p23"/>
              <p:cNvSpPr/>
              <p:nvPr/>
            </p:nvSpPr>
            <p:spPr>
              <a:xfrm>
                <a:off x="4820856" y="4158700"/>
                <a:ext cx="189275" cy="48850"/>
              </a:xfrm>
              <a:custGeom>
                <a:avLst/>
                <a:gdLst/>
                <a:ahLst/>
                <a:cxnLst/>
                <a:rect l="l" t="t" r="r" b="b"/>
                <a:pathLst>
                  <a:path w="7571" h="1954" extrusionOk="0">
                    <a:moveTo>
                      <a:pt x="0" y="0"/>
                    </a:moveTo>
                    <a:cubicBezTo>
                      <a:pt x="1262" y="326"/>
                      <a:pt x="6309" y="1628"/>
                      <a:pt x="7571" y="1954"/>
                    </a:cubicBezTo>
                  </a:path>
                </a:pathLst>
              </a:custGeom>
              <a:noFill/>
              <a:ln w="9525" cap="rnd" cmpd="sng">
                <a:solidFill>
                  <a:schemeClr val="dk1"/>
                </a:solidFill>
                <a:prstDash val="solid"/>
                <a:round/>
                <a:headEnd type="none" w="med" len="med"/>
                <a:tailEnd type="none" w="med" len="med"/>
              </a:ln>
            </p:spPr>
          </p:sp>
        </p:grpSp>
        <p:grpSp>
          <p:nvGrpSpPr>
            <p:cNvPr id="911" name="Google Shape;911;p23"/>
            <p:cNvGrpSpPr/>
            <p:nvPr/>
          </p:nvGrpSpPr>
          <p:grpSpPr>
            <a:xfrm>
              <a:off x="213169" y="89850"/>
              <a:ext cx="506831" cy="572702"/>
              <a:chOff x="213169" y="89850"/>
              <a:chExt cx="506831" cy="572702"/>
            </a:xfrm>
          </p:grpSpPr>
          <p:sp>
            <p:nvSpPr>
              <p:cNvPr id="912" name="Google Shape;912;p23"/>
              <p:cNvSpPr/>
              <p:nvPr/>
            </p:nvSpPr>
            <p:spPr>
              <a:xfrm>
                <a:off x="213169" y="89850"/>
                <a:ext cx="506831" cy="572702"/>
              </a:xfrm>
              <a:custGeom>
                <a:avLst/>
                <a:gdLst/>
                <a:ahLst/>
                <a:cxnLst/>
                <a:rect l="l" t="t" r="r" b="b"/>
                <a:pathLst>
                  <a:path w="2309" h="2609" extrusionOk="0">
                    <a:moveTo>
                      <a:pt x="2066" y="0"/>
                    </a:moveTo>
                    <a:lnTo>
                      <a:pt x="244" y="0"/>
                    </a:lnTo>
                    <a:cubicBezTo>
                      <a:pt x="110" y="0"/>
                      <a:pt x="0" y="109"/>
                      <a:pt x="0" y="243"/>
                    </a:cubicBezTo>
                    <a:lnTo>
                      <a:pt x="0" y="1809"/>
                    </a:lnTo>
                    <a:cubicBezTo>
                      <a:pt x="0" y="1943"/>
                      <a:pt x="110" y="2051"/>
                      <a:pt x="244" y="2051"/>
                    </a:cubicBezTo>
                    <a:lnTo>
                      <a:pt x="1052" y="2051"/>
                    </a:lnTo>
                    <a:lnTo>
                      <a:pt x="1514" y="2609"/>
                    </a:lnTo>
                    <a:lnTo>
                      <a:pt x="1398" y="2051"/>
                    </a:lnTo>
                    <a:lnTo>
                      <a:pt x="2066" y="2051"/>
                    </a:lnTo>
                    <a:cubicBezTo>
                      <a:pt x="2200" y="2051"/>
                      <a:pt x="2309" y="1943"/>
                      <a:pt x="2309" y="1809"/>
                    </a:cubicBezTo>
                    <a:lnTo>
                      <a:pt x="2309" y="243"/>
                    </a:lnTo>
                    <a:cubicBezTo>
                      <a:pt x="2309" y="109"/>
                      <a:pt x="2200" y="0"/>
                      <a:pt x="2066" y="0"/>
                    </a:cubicBez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3" name="Google Shape;913;p23"/>
              <p:cNvSpPr/>
              <p:nvPr/>
            </p:nvSpPr>
            <p:spPr>
              <a:xfrm>
                <a:off x="298775" y="160532"/>
                <a:ext cx="199967" cy="199754"/>
              </a:xfrm>
              <a:custGeom>
                <a:avLst/>
                <a:gdLst/>
                <a:ahLst/>
                <a:cxnLst/>
                <a:rect l="l" t="t" r="r" b="b"/>
                <a:pathLst>
                  <a:path w="911" h="910" extrusionOk="0">
                    <a:moveTo>
                      <a:pt x="456" y="648"/>
                    </a:moveTo>
                    <a:cubicBezTo>
                      <a:pt x="349" y="648"/>
                      <a:pt x="263" y="561"/>
                      <a:pt x="263" y="455"/>
                    </a:cubicBezTo>
                    <a:cubicBezTo>
                      <a:pt x="263" y="349"/>
                      <a:pt x="349" y="262"/>
                      <a:pt x="456" y="262"/>
                    </a:cubicBezTo>
                    <a:cubicBezTo>
                      <a:pt x="562" y="262"/>
                      <a:pt x="648" y="349"/>
                      <a:pt x="648" y="455"/>
                    </a:cubicBezTo>
                    <a:cubicBezTo>
                      <a:pt x="648" y="561"/>
                      <a:pt x="562" y="648"/>
                      <a:pt x="456" y="648"/>
                    </a:cubicBezTo>
                    <a:moveTo>
                      <a:pt x="911" y="538"/>
                    </a:moveTo>
                    <a:lnTo>
                      <a:pt x="911" y="372"/>
                    </a:lnTo>
                    <a:lnTo>
                      <a:pt x="787" y="361"/>
                    </a:lnTo>
                    <a:cubicBezTo>
                      <a:pt x="779" y="335"/>
                      <a:pt x="769" y="310"/>
                      <a:pt x="756" y="287"/>
                    </a:cubicBezTo>
                    <a:lnTo>
                      <a:pt x="836" y="192"/>
                    </a:lnTo>
                    <a:lnTo>
                      <a:pt x="719" y="74"/>
                    </a:lnTo>
                    <a:lnTo>
                      <a:pt x="624" y="155"/>
                    </a:lnTo>
                    <a:cubicBezTo>
                      <a:pt x="600" y="142"/>
                      <a:pt x="575" y="131"/>
                      <a:pt x="549" y="124"/>
                    </a:cubicBezTo>
                    <a:lnTo>
                      <a:pt x="538" y="0"/>
                    </a:lnTo>
                    <a:lnTo>
                      <a:pt x="373" y="0"/>
                    </a:lnTo>
                    <a:lnTo>
                      <a:pt x="362" y="124"/>
                    </a:lnTo>
                    <a:cubicBezTo>
                      <a:pt x="336" y="131"/>
                      <a:pt x="311" y="142"/>
                      <a:pt x="287" y="155"/>
                    </a:cubicBezTo>
                    <a:lnTo>
                      <a:pt x="192" y="74"/>
                    </a:lnTo>
                    <a:lnTo>
                      <a:pt x="75" y="192"/>
                    </a:lnTo>
                    <a:lnTo>
                      <a:pt x="155" y="287"/>
                    </a:lnTo>
                    <a:cubicBezTo>
                      <a:pt x="142" y="310"/>
                      <a:pt x="132" y="335"/>
                      <a:pt x="124" y="361"/>
                    </a:cubicBezTo>
                    <a:lnTo>
                      <a:pt x="0" y="372"/>
                    </a:lnTo>
                    <a:lnTo>
                      <a:pt x="0" y="538"/>
                    </a:lnTo>
                    <a:lnTo>
                      <a:pt x="124" y="549"/>
                    </a:lnTo>
                    <a:cubicBezTo>
                      <a:pt x="132" y="575"/>
                      <a:pt x="142" y="600"/>
                      <a:pt x="155" y="623"/>
                    </a:cubicBezTo>
                    <a:lnTo>
                      <a:pt x="75" y="718"/>
                    </a:lnTo>
                    <a:lnTo>
                      <a:pt x="192" y="836"/>
                    </a:lnTo>
                    <a:lnTo>
                      <a:pt x="287" y="755"/>
                    </a:lnTo>
                    <a:cubicBezTo>
                      <a:pt x="311" y="768"/>
                      <a:pt x="336" y="779"/>
                      <a:pt x="362" y="786"/>
                    </a:cubicBezTo>
                    <a:lnTo>
                      <a:pt x="373" y="910"/>
                    </a:lnTo>
                    <a:lnTo>
                      <a:pt x="538" y="910"/>
                    </a:lnTo>
                    <a:lnTo>
                      <a:pt x="549" y="786"/>
                    </a:lnTo>
                    <a:cubicBezTo>
                      <a:pt x="575" y="779"/>
                      <a:pt x="600" y="768"/>
                      <a:pt x="624" y="755"/>
                    </a:cubicBezTo>
                    <a:lnTo>
                      <a:pt x="719" y="836"/>
                    </a:lnTo>
                    <a:lnTo>
                      <a:pt x="836" y="718"/>
                    </a:lnTo>
                    <a:lnTo>
                      <a:pt x="756" y="623"/>
                    </a:lnTo>
                    <a:cubicBezTo>
                      <a:pt x="769" y="600"/>
                      <a:pt x="779" y="575"/>
                      <a:pt x="787" y="549"/>
                    </a:cubicBezTo>
                    <a:lnTo>
                      <a:pt x="911" y="538"/>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4" name="Google Shape;914;p23"/>
              <p:cNvSpPr/>
              <p:nvPr/>
            </p:nvSpPr>
            <p:spPr>
              <a:xfrm>
                <a:off x="476792" y="275775"/>
                <a:ext cx="142238" cy="142242"/>
              </a:xfrm>
              <a:custGeom>
                <a:avLst/>
                <a:gdLst/>
                <a:ahLst/>
                <a:cxnLst/>
                <a:rect l="l" t="t" r="r" b="b"/>
                <a:pathLst>
                  <a:path w="648" h="648" extrusionOk="0">
                    <a:moveTo>
                      <a:pt x="324" y="461"/>
                    </a:moveTo>
                    <a:cubicBezTo>
                      <a:pt x="249" y="461"/>
                      <a:pt x="187" y="400"/>
                      <a:pt x="187" y="324"/>
                    </a:cubicBezTo>
                    <a:cubicBezTo>
                      <a:pt x="187" y="248"/>
                      <a:pt x="249" y="187"/>
                      <a:pt x="324" y="187"/>
                    </a:cubicBezTo>
                    <a:cubicBezTo>
                      <a:pt x="400" y="187"/>
                      <a:pt x="462" y="248"/>
                      <a:pt x="462" y="324"/>
                    </a:cubicBezTo>
                    <a:cubicBezTo>
                      <a:pt x="462" y="400"/>
                      <a:pt x="400" y="461"/>
                      <a:pt x="324" y="461"/>
                    </a:cubicBezTo>
                    <a:moveTo>
                      <a:pt x="648" y="383"/>
                    </a:moveTo>
                    <a:lnTo>
                      <a:pt x="648" y="265"/>
                    </a:lnTo>
                    <a:lnTo>
                      <a:pt x="560" y="257"/>
                    </a:lnTo>
                    <a:cubicBezTo>
                      <a:pt x="555" y="239"/>
                      <a:pt x="547" y="221"/>
                      <a:pt x="538" y="204"/>
                    </a:cubicBezTo>
                    <a:lnTo>
                      <a:pt x="595" y="137"/>
                    </a:lnTo>
                    <a:lnTo>
                      <a:pt x="512" y="53"/>
                    </a:lnTo>
                    <a:lnTo>
                      <a:pt x="444" y="110"/>
                    </a:lnTo>
                    <a:cubicBezTo>
                      <a:pt x="427" y="101"/>
                      <a:pt x="410" y="94"/>
                      <a:pt x="391" y="88"/>
                    </a:cubicBezTo>
                    <a:lnTo>
                      <a:pt x="383" y="0"/>
                    </a:lnTo>
                    <a:lnTo>
                      <a:pt x="265" y="0"/>
                    </a:lnTo>
                    <a:lnTo>
                      <a:pt x="258" y="88"/>
                    </a:lnTo>
                    <a:cubicBezTo>
                      <a:pt x="239" y="94"/>
                      <a:pt x="221" y="101"/>
                      <a:pt x="205" y="110"/>
                    </a:cubicBezTo>
                    <a:lnTo>
                      <a:pt x="137" y="53"/>
                    </a:lnTo>
                    <a:lnTo>
                      <a:pt x="54" y="137"/>
                    </a:lnTo>
                    <a:lnTo>
                      <a:pt x="111" y="204"/>
                    </a:lnTo>
                    <a:cubicBezTo>
                      <a:pt x="101" y="221"/>
                      <a:pt x="94" y="239"/>
                      <a:pt x="89" y="257"/>
                    </a:cubicBezTo>
                    <a:lnTo>
                      <a:pt x="0" y="265"/>
                    </a:lnTo>
                    <a:lnTo>
                      <a:pt x="0" y="383"/>
                    </a:lnTo>
                    <a:lnTo>
                      <a:pt x="89" y="391"/>
                    </a:lnTo>
                    <a:cubicBezTo>
                      <a:pt x="94" y="409"/>
                      <a:pt x="101" y="427"/>
                      <a:pt x="111" y="444"/>
                    </a:cubicBezTo>
                    <a:lnTo>
                      <a:pt x="54" y="511"/>
                    </a:lnTo>
                    <a:lnTo>
                      <a:pt x="137" y="595"/>
                    </a:lnTo>
                    <a:lnTo>
                      <a:pt x="205" y="538"/>
                    </a:lnTo>
                    <a:cubicBezTo>
                      <a:pt x="221" y="547"/>
                      <a:pt x="239" y="554"/>
                      <a:pt x="258" y="560"/>
                    </a:cubicBezTo>
                    <a:lnTo>
                      <a:pt x="265" y="648"/>
                    </a:lnTo>
                    <a:lnTo>
                      <a:pt x="383" y="648"/>
                    </a:lnTo>
                    <a:lnTo>
                      <a:pt x="391" y="560"/>
                    </a:lnTo>
                    <a:cubicBezTo>
                      <a:pt x="410" y="554"/>
                      <a:pt x="427" y="547"/>
                      <a:pt x="444" y="538"/>
                    </a:cubicBezTo>
                    <a:lnTo>
                      <a:pt x="512" y="595"/>
                    </a:lnTo>
                    <a:lnTo>
                      <a:pt x="595" y="511"/>
                    </a:lnTo>
                    <a:lnTo>
                      <a:pt x="538" y="444"/>
                    </a:lnTo>
                    <a:cubicBezTo>
                      <a:pt x="547" y="427"/>
                      <a:pt x="555" y="409"/>
                      <a:pt x="560" y="391"/>
                    </a:cubicBezTo>
                    <a:lnTo>
                      <a:pt x="648" y="38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5" name="Google Shape;915;p23"/>
              <p:cNvSpPr/>
              <p:nvPr/>
            </p:nvSpPr>
            <p:spPr>
              <a:xfrm>
                <a:off x="391186" y="360287"/>
                <a:ext cx="101191" cy="101194"/>
              </a:xfrm>
              <a:custGeom>
                <a:avLst/>
                <a:gdLst/>
                <a:ahLst/>
                <a:cxnLst/>
                <a:rect l="l" t="t" r="r" b="b"/>
                <a:pathLst>
                  <a:path w="461" h="461" extrusionOk="0">
                    <a:moveTo>
                      <a:pt x="231" y="328"/>
                    </a:moveTo>
                    <a:cubicBezTo>
                      <a:pt x="177" y="328"/>
                      <a:pt x="133" y="285"/>
                      <a:pt x="133" y="231"/>
                    </a:cubicBezTo>
                    <a:cubicBezTo>
                      <a:pt x="133" y="177"/>
                      <a:pt x="177" y="133"/>
                      <a:pt x="231" y="133"/>
                    </a:cubicBezTo>
                    <a:cubicBezTo>
                      <a:pt x="285" y="133"/>
                      <a:pt x="328" y="177"/>
                      <a:pt x="328" y="231"/>
                    </a:cubicBezTo>
                    <a:cubicBezTo>
                      <a:pt x="328" y="285"/>
                      <a:pt x="285" y="328"/>
                      <a:pt x="231" y="328"/>
                    </a:cubicBezTo>
                    <a:moveTo>
                      <a:pt x="461" y="273"/>
                    </a:moveTo>
                    <a:lnTo>
                      <a:pt x="461" y="189"/>
                    </a:lnTo>
                    <a:lnTo>
                      <a:pt x="398" y="183"/>
                    </a:lnTo>
                    <a:cubicBezTo>
                      <a:pt x="395" y="170"/>
                      <a:pt x="389" y="158"/>
                      <a:pt x="383" y="146"/>
                    </a:cubicBezTo>
                    <a:lnTo>
                      <a:pt x="423" y="98"/>
                    </a:lnTo>
                    <a:lnTo>
                      <a:pt x="364" y="38"/>
                    </a:lnTo>
                    <a:lnTo>
                      <a:pt x="316" y="79"/>
                    </a:lnTo>
                    <a:cubicBezTo>
                      <a:pt x="304" y="72"/>
                      <a:pt x="291" y="67"/>
                      <a:pt x="278" y="63"/>
                    </a:cubicBezTo>
                    <a:lnTo>
                      <a:pt x="273" y="0"/>
                    </a:lnTo>
                    <a:lnTo>
                      <a:pt x="189" y="0"/>
                    </a:lnTo>
                    <a:lnTo>
                      <a:pt x="183" y="63"/>
                    </a:lnTo>
                    <a:cubicBezTo>
                      <a:pt x="170" y="67"/>
                      <a:pt x="157" y="72"/>
                      <a:pt x="146" y="79"/>
                    </a:cubicBezTo>
                    <a:lnTo>
                      <a:pt x="97" y="38"/>
                    </a:lnTo>
                    <a:lnTo>
                      <a:pt x="38" y="98"/>
                    </a:lnTo>
                    <a:lnTo>
                      <a:pt x="79" y="146"/>
                    </a:lnTo>
                    <a:cubicBezTo>
                      <a:pt x="72" y="158"/>
                      <a:pt x="67" y="170"/>
                      <a:pt x="63" y="183"/>
                    </a:cubicBezTo>
                    <a:lnTo>
                      <a:pt x="0" y="189"/>
                    </a:lnTo>
                    <a:lnTo>
                      <a:pt x="0" y="273"/>
                    </a:lnTo>
                    <a:lnTo>
                      <a:pt x="63" y="278"/>
                    </a:lnTo>
                    <a:cubicBezTo>
                      <a:pt x="67" y="292"/>
                      <a:pt x="72" y="304"/>
                      <a:pt x="79" y="316"/>
                    </a:cubicBezTo>
                    <a:lnTo>
                      <a:pt x="38" y="364"/>
                    </a:lnTo>
                    <a:lnTo>
                      <a:pt x="97" y="424"/>
                    </a:lnTo>
                    <a:lnTo>
                      <a:pt x="146" y="383"/>
                    </a:lnTo>
                    <a:cubicBezTo>
                      <a:pt x="157" y="390"/>
                      <a:pt x="170" y="395"/>
                      <a:pt x="183" y="398"/>
                    </a:cubicBezTo>
                    <a:lnTo>
                      <a:pt x="189" y="461"/>
                    </a:lnTo>
                    <a:lnTo>
                      <a:pt x="273" y="461"/>
                    </a:lnTo>
                    <a:lnTo>
                      <a:pt x="278" y="398"/>
                    </a:lnTo>
                    <a:cubicBezTo>
                      <a:pt x="291" y="395"/>
                      <a:pt x="304" y="390"/>
                      <a:pt x="316" y="383"/>
                    </a:cubicBezTo>
                    <a:lnTo>
                      <a:pt x="364" y="424"/>
                    </a:lnTo>
                    <a:lnTo>
                      <a:pt x="423" y="364"/>
                    </a:lnTo>
                    <a:lnTo>
                      <a:pt x="383" y="316"/>
                    </a:lnTo>
                    <a:cubicBezTo>
                      <a:pt x="389" y="304"/>
                      <a:pt x="395" y="292"/>
                      <a:pt x="398" y="278"/>
                    </a:cubicBezTo>
                    <a:lnTo>
                      <a:pt x="461" y="27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916"/>
        <p:cNvGrpSpPr/>
        <p:nvPr/>
      </p:nvGrpSpPr>
      <p:grpSpPr>
        <a:xfrm>
          <a:off x="0" y="0"/>
          <a:ext cx="0" cy="0"/>
          <a:chOff x="0" y="0"/>
          <a:chExt cx="0" cy="0"/>
        </a:xfrm>
      </p:grpSpPr>
      <p:sp>
        <p:nvSpPr>
          <p:cNvPr id="917" name="Google Shape;91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18" name="Google Shape;918;p24"/>
          <p:cNvSpPr txBox="1">
            <a:spLocks noGrp="1"/>
          </p:cNvSpPr>
          <p:nvPr>
            <p:ph type="subTitle" idx="1"/>
          </p:nvPr>
        </p:nvSpPr>
        <p:spPr>
          <a:xfrm>
            <a:off x="1189925" y="1989827"/>
            <a:ext cx="1823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9" name="Google Shape;919;p24"/>
          <p:cNvSpPr txBox="1">
            <a:spLocks noGrp="1"/>
          </p:cNvSpPr>
          <p:nvPr>
            <p:ph type="subTitle" idx="2"/>
          </p:nvPr>
        </p:nvSpPr>
        <p:spPr>
          <a:xfrm>
            <a:off x="3660300" y="1989827"/>
            <a:ext cx="1823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0" name="Google Shape;920;p24"/>
          <p:cNvSpPr txBox="1">
            <a:spLocks noGrp="1"/>
          </p:cNvSpPr>
          <p:nvPr>
            <p:ph type="subTitle" idx="3"/>
          </p:nvPr>
        </p:nvSpPr>
        <p:spPr>
          <a:xfrm>
            <a:off x="1189925" y="3633198"/>
            <a:ext cx="1823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1" name="Google Shape;921;p24"/>
          <p:cNvSpPr txBox="1">
            <a:spLocks noGrp="1"/>
          </p:cNvSpPr>
          <p:nvPr>
            <p:ph type="subTitle" idx="4"/>
          </p:nvPr>
        </p:nvSpPr>
        <p:spPr>
          <a:xfrm>
            <a:off x="3660300" y="3633198"/>
            <a:ext cx="1823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2" name="Google Shape;922;p24"/>
          <p:cNvSpPr txBox="1">
            <a:spLocks noGrp="1"/>
          </p:cNvSpPr>
          <p:nvPr>
            <p:ph type="subTitle" idx="5"/>
          </p:nvPr>
        </p:nvSpPr>
        <p:spPr>
          <a:xfrm>
            <a:off x="6130675" y="1989827"/>
            <a:ext cx="1823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3" name="Google Shape;923;p24"/>
          <p:cNvSpPr txBox="1">
            <a:spLocks noGrp="1"/>
          </p:cNvSpPr>
          <p:nvPr>
            <p:ph type="subTitle" idx="6"/>
          </p:nvPr>
        </p:nvSpPr>
        <p:spPr>
          <a:xfrm>
            <a:off x="6130675" y="3633198"/>
            <a:ext cx="1823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4" name="Google Shape;924;p24"/>
          <p:cNvSpPr txBox="1">
            <a:spLocks noGrp="1"/>
          </p:cNvSpPr>
          <p:nvPr>
            <p:ph type="subTitle" idx="7"/>
          </p:nvPr>
        </p:nvSpPr>
        <p:spPr>
          <a:xfrm>
            <a:off x="1190751" y="1649625"/>
            <a:ext cx="18216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ays One"/>
              <a:buNone/>
              <a:defRPr sz="2200">
                <a:solidFill>
                  <a:schemeClr val="dk1"/>
                </a:solidFill>
                <a:latin typeface="Days One"/>
                <a:ea typeface="Days One"/>
                <a:cs typeface="Days One"/>
                <a:sym typeface="Days One"/>
              </a:defRPr>
            </a:lvl1pPr>
            <a:lvl2pPr lvl="1" algn="ctr" rtl="0">
              <a:lnSpc>
                <a:spcPct val="100000"/>
              </a:lnSpc>
              <a:spcBef>
                <a:spcPts val="0"/>
              </a:spcBef>
              <a:spcAft>
                <a:spcPts val="0"/>
              </a:spcAft>
              <a:buSzPts val="2400"/>
              <a:buFont typeface="Days One"/>
              <a:buNone/>
              <a:defRPr sz="2400" b="1">
                <a:latin typeface="Days One"/>
                <a:ea typeface="Days One"/>
                <a:cs typeface="Days One"/>
                <a:sym typeface="Days One"/>
              </a:defRPr>
            </a:lvl2pPr>
            <a:lvl3pPr lvl="2" algn="ctr" rtl="0">
              <a:lnSpc>
                <a:spcPct val="100000"/>
              </a:lnSpc>
              <a:spcBef>
                <a:spcPts val="0"/>
              </a:spcBef>
              <a:spcAft>
                <a:spcPts val="0"/>
              </a:spcAft>
              <a:buSzPts val="2400"/>
              <a:buFont typeface="Days One"/>
              <a:buNone/>
              <a:defRPr sz="2400" b="1">
                <a:latin typeface="Days One"/>
                <a:ea typeface="Days One"/>
                <a:cs typeface="Days One"/>
                <a:sym typeface="Days One"/>
              </a:defRPr>
            </a:lvl3pPr>
            <a:lvl4pPr lvl="3" algn="ctr" rtl="0">
              <a:lnSpc>
                <a:spcPct val="100000"/>
              </a:lnSpc>
              <a:spcBef>
                <a:spcPts val="0"/>
              </a:spcBef>
              <a:spcAft>
                <a:spcPts val="0"/>
              </a:spcAft>
              <a:buSzPts val="2400"/>
              <a:buFont typeface="Days One"/>
              <a:buNone/>
              <a:defRPr sz="2400" b="1">
                <a:latin typeface="Days One"/>
                <a:ea typeface="Days One"/>
                <a:cs typeface="Days One"/>
                <a:sym typeface="Days One"/>
              </a:defRPr>
            </a:lvl4pPr>
            <a:lvl5pPr lvl="4" algn="ctr" rtl="0">
              <a:lnSpc>
                <a:spcPct val="100000"/>
              </a:lnSpc>
              <a:spcBef>
                <a:spcPts val="0"/>
              </a:spcBef>
              <a:spcAft>
                <a:spcPts val="0"/>
              </a:spcAft>
              <a:buSzPts val="2400"/>
              <a:buFont typeface="Days One"/>
              <a:buNone/>
              <a:defRPr sz="2400" b="1">
                <a:latin typeface="Days One"/>
                <a:ea typeface="Days One"/>
                <a:cs typeface="Days One"/>
                <a:sym typeface="Days One"/>
              </a:defRPr>
            </a:lvl5pPr>
            <a:lvl6pPr lvl="5" algn="ctr" rtl="0">
              <a:lnSpc>
                <a:spcPct val="100000"/>
              </a:lnSpc>
              <a:spcBef>
                <a:spcPts val="0"/>
              </a:spcBef>
              <a:spcAft>
                <a:spcPts val="0"/>
              </a:spcAft>
              <a:buSzPts val="2400"/>
              <a:buFont typeface="Days One"/>
              <a:buNone/>
              <a:defRPr sz="2400" b="1">
                <a:latin typeface="Days One"/>
                <a:ea typeface="Days One"/>
                <a:cs typeface="Days One"/>
                <a:sym typeface="Days One"/>
              </a:defRPr>
            </a:lvl6pPr>
            <a:lvl7pPr lvl="6" algn="ctr" rtl="0">
              <a:lnSpc>
                <a:spcPct val="100000"/>
              </a:lnSpc>
              <a:spcBef>
                <a:spcPts val="0"/>
              </a:spcBef>
              <a:spcAft>
                <a:spcPts val="0"/>
              </a:spcAft>
              <a:buSzPts val="2400"/>
              <a:buFont typeface="Days One"/>
              <a:buNone/>
              <a:defRPr sz="2400" b="1">
                <a:latin typeface="Days One"/>
                <a:ea typeface="Days One"/>
                <a:cs typeface="Days One"/>
                <a:sym typeface="Days One"/>
              </a:defRPr>
            </a:lvl7pPr>
            <a:lvl8pPr lvl="7" algn="ctr" rtl="0">
              <a:lnSpc>
                <a:spcPct val="100000"/>
              </a:lnSpc>
              <a:spcBef>
                <a:spcPts val="0"/>
              </a:spcBef>
              <a:spcAft>
                <a:spcPts val="0"/>
              </a:spcAft>
              <a:buSzPts val="2400"/>
              <a:buFont typeface="Days One"/>
              <a:buNone/>
              <a:defRPr sz="2400" b="1">
                <a:latin typeface="Days One"/>
                <a:ea typeface="Days One"/>
                <a:cs typeface="Days One"/>
                <a:sym typeface="Days One"/>
              </a:defRPr>
            </a:lvl8pPr>
            <a:lvl9pPr lvl="8" algn="ctr" rtl="0">
              <a:lnSpc>
                <a:spcPct val="100000"/>
              </a:lnSpc>
              <a:spcBef>
                <a:spcPts val="0"/>
              </a:spcBef>
              <a:spcAft>
                <a:spcPts val="0"/>
              </a:spcAft>
              <a:buSzPts val="2400"/>
              <a:buFont typeface="Days One"/>
              <a:buNone/>
              <a:defRPr sz="2400" b="1">
                <a:latin typeface="Days One"/>
                <a:ea typeface="Days One"/>
                <a:cs typeface="Days One"/>
                <a:sym typeface="Days One"/>
              </a:defRPr>
            </a:lvl9pPr>
          </a:lstStyle>
          <a:p>
            <a:endParaRPr/>
          </a:p>
        </p:txBody>
      </p:sp>
      <p:sp>
        <p:nvSpPr>
          <p:cNvPr id="925" name="Google Shape;925;p24"/>
          <p:cNvSpPr txBox="1">
            <a:spLocks noGrp="1"/>
          </p:cNvSpPr>
          <p:nvPr>
            <p:ph type="subTitle" idx="8"/>
          </p:nvPr>
        </p:nvSpPr>
        <p:spPr>
          <a:xfrm>
            <a:off x="3661050" y="1649625"/>
            <a:ext cx="1821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ays One"/>
              <a:buNone/>
              <a:defRPr sz="2200">
                <a:solidFill>
                  <a:schemeClr val="dk1"/>
                </a:solidFill>
                <a:latin typeface="Days One"/>
                <a:ea typeface="Days One"/>
                <a:cs typeface="Days One"/>
                <a:sym typeface="Days One"/>
              </a:defRPr>
            </a:lvl1pPr>
            <a:lvl2pPr lvl="1" algn="ctr" rtl="0">
              <a:lnSpc>
                <a:spcPct val="100000"/>
              </a:lnSpc>
              <a:spcBef>
                <a:spcPts val="0"/>
              </a:spcBef>
              <a:spcAft>
                <a:spcPts val="0"/>
              </a:spcAft>
              <a:buSzPts val="2400"/>
              <a:buFont typeface="Days One"/>
              <a:buNone/>
              <a:defRPr sz="2400" b="1">
                <a:latin typeface="Days One"/>
                <a:ea typeface="Days One"/>
                <a:cs typeface="Days One"/>
                <a:sym typeface="Days One"/>
              </a:defRPr>
            </a:lvl2pPr>
            <a:lvl3pPr lvl="2" algn="ctr" rtl="0">
              <a:lnSpc>
                <a:spcPct val="100000"/>
              </a:lnSpc>
              <a:spcBef>
                <a:spcPts val="0"/>
              </a:spcBef>
              <a:spcAft>
                <a:spcPts val="0"/>
              </a:spcAft>
              <a:buSzPts val="2400"/>
              <a:buFont typeface="Days One"/>
              <a:buNone/>
              <a:defRPr sz="2400" b="1">
                <a:latin typeface="Days One"/>
                <a:ea typeface="Days One"/>
                <a:cs typeface="Days One"/>
                <a:sym typeface="Days One"/>
              </a:defRPr>
            </a:lvl3pPr>
            <a:lvl4pPr lvl="3" algn="ctr" rtl="0">
              <a:lnSpc>
                <a:spcPct val="100000"/>
              </a:lnSpc>
              <a:spcBef>
                <a:spcPts val="0"/>
              </a:spcBef>
              <a:spcAft>
                <a:spcPts val="0"/>
              </a:spcAft>
              <a:buSzPts val="2400"/>
              <a:buFont typeface="Days One"/>
              <a:buNone/>
              <a:defRPr sz="2400" b="1">
                <a:latin typeface="Days One"/>
                <a:ea typeface="Days One"/>
                <a:cs typeface="Days One"/>
                <a:sym typeface="Days One"/>
              </a:defRPr>
            </a:lvl4pPr>
            <a:lvl5pPr lvl="4" algn="ctr" rtl="0">
              <a:lnSpc>
                <a:spcPct val="100000"/>
              </a:lnSpc>
              <a:spcBef>
                <a:spcPts val="0"/>
              </a:spcBef>
              <a:spcAft>
                <a:spcPts val="0"/>
              </a:spcAft>
              <a:buSzPts val="2400"/>
              <a:buFont typeface="Days One"/>
              <a:buNone/>
              <a:defRPr sz="2400" b="1">
                <a:latin typeface="Days One"/>
                <a:ea typeface="Days One"/>
                <a:cs typeface="Days One"/>
                <a:sym typeface="Days One"/>
              </a:defRPr>
            </a:lvl5pPr>
            <a:lvl6pPr lvl="5" algn="ctr" rtl="0">
              <a:lnSpc>
                <a:spcPct val="100000"/>
              </a:lnSpc>
              <a:spcBef>
                <a:spcPts val="0"/>
              </a:spcBef>
              <a:spcAft>
                <a:spcPts val="0"/>
              </a:spcAft>
              <a:buSzPts val="2400"/>
              <a:buFont typeface="Days One"/>
              <a:buNone/>
              <a:defRPr sz="2400" b="1">
                <a:latin typeface="Days One"/>
                <a:ea typeface="Days One"/>
                <a:cs typeface="Days One"/>
                <a:sym typeface="Days One"/>
              </a:defRPr>
            </a:lvl6pPr>
            <a:lvl7pPr lvl="6" algn="ctr" rtl="0">
              <a:lnSpc>
                <a:spcPct val="100000"/>
              </a:lnSpc>
              <a:spcBef>
                <a:spcPts val="0"/>
              </a:spcBef>
              <a:spcAft>
                <a:spcPts val="0"/>
              </a:spcAft>
              <a:buSzPts val="2400"/>
              <a:buFont typeface="Days One"/>
              <a:buNone/>
              <a:defRPr sz="2400" b="1">
                <a:latin typeface="Days One"/>
                <a:ea typeface="Days One"/>
                <a:cs typeface="Days One"/>
                <a:sym typeface="Days One"/>
              </a:defRPr>
            </a:lvl7pPr>
            <a:lvl8pPr lvl="7" algn="ctr" rtl="0">
              <a:lnSpc>
                <a:spcPct val="100000"/>
              </a:lnSpc>
              <a:spcBef>
                <a:spcPts val="0"/>
              </a:spcBef>
              <a:spcAft>
                <a:spcPts val="0"/>
              </a:spcAft>
              <a:buSzPts val="2400"/>
              <a:buFont typeface="Days One"/>
              <a:buNone/>
              <a:defRPr sz="2400" b="1">
                <a:latin typeface="Days One"/>
                <a:ea typeface="Days One"/>
                <a:cs typeface="Days One"/>
                <a:sym typeface="Days One"/>
              </a:defRPr>
            </a:lvl8pPr>
            <a:lvl9pPr lvl="8" algn="ctr" rtl="0">
              <a:lnSpc>
                <a:spcPct val="100000"/>
              </a:lnSpc>
              <a:spcBef>
                <a:spcPts val="0"/>
              </a:spcBef>
              <a:spcAft>
                <a:spcPts val="0"/>
              </a:spcAft>
              <a:buSzPts val="2400"/>
              <a:buFont typeface="Days One"/>
              <a:buNone/>
              <a:defRPr sz="2400" b="1">
                <a:latin typeface="Days One"/>
                <a:ea typeface="Days One"/>
                <a:cs typeface="Days One"/>
                <a:sym typeface="Days One"/>
              </a:defRPr>
            </a:lvl9pPr>
          </a:lstStyle>
          <a:p>
            <a:endParaRPr/>
          </a:p>
        </p:txBody>
      </p:sp>
      <p:sp>
        <p:nvSpPr>
          <p:cNvPr id="926" name="Google Shape;926;p24"/>
          <p:cNvSpPr txBox="1">
            <a:spLocks noGrp="1"/>
          </p:cNvSpPr>
          <p:nvPr>
            <p:ph type="subTitle" idx="9"/>
          </p:nvPr>
        </p:nvSpPr>
        <p:spPr>
          <a:xfrm>
            <a:off x="6131501" y="1649625"/>
            <a:ext cx="18216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ays One"/>
              <a:buNone/>
              <a:defRPr sz="2200">
                <a:solidFill>
                  <a:schemeClr val="dk1"/>
                </a:solidFill>
                <a:latin typeface="Days One"/>
                <a:ea typeface="Days One"/>
                <a:cs typeface="Days One"/>
                <a:sym typeface="Days One"/>
              </a:defRPr>
            </a:lvl1pPr>
            <a:lvl2pPr lvl="1" algn="ctr" rtl="0">
              <a:lnSpc>
                <a:spcPct val="100000"/>
              </a:lnSpc>
              <a:spcBef>
                <a:spcPts val="0"/>
              </a:spcBef>
              <a:spcAft>
                <a:spcPts val="0"/>
              </a:spcAft>
              <a:buSzPts val="2400"/>
              <a:buFont typeface="Days One"/>
              <a:buNone/>
              <a:defRPr sz="2400" b="1">
                <a:latin typeface="Days One"/>
                <a:ea typeface="Days One"/>
                <a:cs typeface="Days One"/>
                <a:sym typeface="Days One"/>
              </a:defRPr>
            </a:lvl2pPr>
            <a:lvl3pPr lvl="2" algn="ctr" rtl="0">
              <a:lnSpc>
                <a:spcPct val="100000"/>
              </a:lnSpc>
              <a:spcBef>
                <a:spcPts val="0"/>
              </a:spcBef>
              <a:spcAft>
                <a:spcPts val="0"/>
              </a:spcAft>
              <a:buSzPts val="2400"/>
              <a:buFont typeface="Days One"/>
              <a:buNone/>
              <a:defRPr sz="2400" b="1">
                <a:latin typeface="Days One"/>
                <a:ea typeface="Days One"/>
                <a:cs typeface="Days One"/>
                <a:sym typeface="Days One"/>
              </a:defRPr>
            </a:lvl3pPr>
            <a:lvl4pPr lvl="3" algn="ctr" rtl="0">
              <a:lnSpc>
                <a:spcPct val="100000"/>
              </a:lnSpc>
              <a:spcBef>
                <a:spcPts val="0"/>
              </a:spcBef>
              <a:spcAft>
                <a:spcPts val="0"/>
              </a:spcAft>
              <a:buSzPts val="2400"/>
              <a:buFont typeface="Days One"/>
              <a:buNone/>
              <a:defRPr sz="2400" b="1">
                <a:latin typeface="Days One"/>
                <a:ea typeface="Days One"/>
                <a:cs typeface="Days One"/>
                <a:sym typeface="Days One"/>
              </a:defRPr>
            </a:lvl4pPr>
            <a:lvl5pPr lvl="4" algn="ctr" rtl="0">
              <a:lnSpc>
                <a:spcPct val="100000"/>
              </a:lnSpc>
              <a:spcBef>
                <a:spcPts val="0"/>
              </a:spcBef>
              <a:spcAft>
                <a:spcPts val="0"/>
              </a:spcAft>
              <a:buSzPts val="2400"/>
              <a:buFont typeface="Days One"/>
              <a:buNone/>
              <a:defRPr sz="2400" b="1">
                <a:latin typeface="Days One"/>
                <a:ea typeface="Days One"/>
                <a:cs typeface="Days One"/>
                <a:sym typeface="Days One"/>
              </a:defRPr>
            </a:lvl5pPr>
            <a:lvl6pPr lvl="5" algn="ctr" rtl="0">
              <a:lnSpc>
                <a:spcPct val="100000"/>
              </a:lnSpc>
              <a:spcBef>
                <a:spcPts val="0"/>
              </a:spcBef>
              <a:spcAft>
                <a:spcPts val="0"/>
              </a:spcAft>
              <a:buSzPts val="2400"/>
              <a:buFont typeface="Days One"/>
              <a:buNone/>
              <a:defRPr sz="2400" b="1">
                <a:latin typeface="Days One"/>
                <a:ea typeface="Days One"/>
                <a:cs typeface="Days One"/>
                <a:sym typeface="Days One"/>
              </a:defRPr>
            </a:lvl6pPr>
            <a:lvl7pPr lvl="6" algn="ctr" rtl="0">
              <a:lnSpc>
                <a:spcPct val="100000"/>
              </a:lnSpc>
              <a:spcBef>
                <a:spcPts val="0"/>
              </a:spcBef>
              <a:spcAft>
                <a:spcPts val="0"/>
              </a:spcAft>
              <a:buSzPts val="2400"/>
              <a:buFont typeface="Days One"/>
              <a:buNone/>
              <a:defRPr sz="2400" b="1">
                <a:latin typeface="Days One"/>
                <a:ea typeface="Days One"/>
                <a:cs typeface="Days One"/>
                <a:sym typeface="Days One"/>
              </a:defRPr>
            </a:lvl7pPr>
            <a:lvl8pPr lvl="7" algn="ctr" rtl="0">
              <a:lnSpc>
                <a:spcPct val="100000"/>
              </a:lnSpc>
              <a:spcBef>
                <a:spcPts val="0"/>
              </a:spcBef>
              <a:spcAft>
                <a:spcPts val="0"/>
              </a:spcAft>
              <a:buSzPts val="2400"/>
              <a:buFont typeface="Days One"/>
              <a:buNone/>
              <a:defRPr sz="2400" b="1">
                <a:latin typeface="Days One"/>
                <a:ea typeface="Days One"/>
                <a:cs typeface="Days One"/>
                <a:sym typeface="Days One"/>
              </a:defRPr>
            </a:lvl8pPr>
            <a:lvl9pPr lvl="8" algn="ctr" rtl="0">
              <a:lnSpc>
                <a:spcPct val="100000"/>
              </a:lnSpc>
              <a:spcBef>
                <a:spcPts val="0"/>
              </a:spcBef>
              <a:spcAft>
                <a:spcPts val="0"/>
              </a:spcAft>
              <a:buSzPts val="2400"/>
              <a:buFont typeface="Days One"/>
              <a:buNone/>
              <a:defRPr sz="2400" b="1">
                <a:latin typeface="Days One"/>
                <a:ea typeface="Days One"/>
                <a:cs typeface="Days One"/>
                <a:sym typeface="Days One"/>
              </a:defRPr>
            </a:lvl9pPr>
          </a:lstStyle>
          <a:p>
            <a:endParaRPr/>
          </a:p>
        </p:txBody>
      </p:sp>
      <p:sp>
        <p:nvSpPr>
          <p:cNvPr id="927" name="Google Shape;927;p24"/>
          <p:cNvSpPr txBox="1">
            <a:spLocks noGrp="1"/>
          </p:cNvSpPr>
          <p:nvPr>
            <p:ph type="subTitle" idx="13"/>
          </p:nvPr>
        </p:nvSpPr>
        <p:spPr>
          <a:xfrm>
            <a:off x="1190751" y="3292972"/>
            <a:ext cx="18216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ays One"/>
              <a:buNone/>
              <a:defRPr sz="2200">
                <a:solidFill>
                  <a:schemeClr val="dk1"/>
                </a:solidFill>
                <a:latin typeface="Days One"/>
                <a:ea typeface="Days One"/>
                <a:cs typeface="Days One"/>
                <a:sym typeface="Days One"/>
              </a:defRPr>
            </a:lvl1pPr>
            <a:lvl2pPr lvl="1" algn="ctr" rtl="0">
              <a:lnSpc>
                <a:spcPct val="100000"/>
              </a:lnSpc>
              <a:spcBef>
                <a:spcPts val="0"/>
              </a:spcBef>
              <a:spcAft>
                <a:spcPts val="0"/>
              </a:spcAft>
              <a:buSzPts val="2400"/>
              <a:buFont typeface="Days One"/>
              <a:buNone/>
              <a:defRPr sz="2400" b="1">
                <a:latin typeface="Days One"/>
                <a:ea typeface="Days One"/>
                <a:cs typeface="Days One"/>
                <a:sym typeface="Days One"/>
              </a:defRPr>
            </a:lvl2pPr>
            <a:lvl3pPr lvl="2" algn="ctr" rtl="0">
              <a:lnSpc>
                <a:spcPct val="100000"/>
              </a:lnSpc>
              <a:spcBef>
                <a:spcPts val="0"/>
              </a:spcBef>
              <a:spcAft>
                <a:spcPts val="0"/>
              </a:spcAft>
              <a:buSzPts val="2400"/>
              <a:buFont typeface="Days One"/>
              <a:buNone/>
              <a:defRPr sz="2400" b="1">
                <a:latin typeface="Days One"/>
                <a:ea typeface="Days One"/>
                <a:cs typeface="Days One"/>
                <a:sym typeface="Days One"/>
              </a:defRPr>
            </a:lvl3pPr>
            <a:lvl4pPr lvl="3" algn="ctr" rtl="0">
              <a:lnSpc>
                <a:spcPct val="100000"/>
              </a:lnSpc>
              <a:spcBef>
                <a:spcPts val="0"/>
              </a:spcBef>
              <a:spcAft>
                <a:spcPts val="0"/>
              </a:spcAft>
              <a:buSzPts val="2400"/>
              <a:buFont typeface="Days One"/>
              <a:buNone/>
              <a:defRPr sz="2400" b="1">
                <a:latin typeface="Days One"/>
                <a:ea typeface="Days One"/>
                <a:cs typeface="Days One"/>
                <a:sym typeface="Days One"/>
              </a:defRPr>
            </a:lvl4pPr>
            <a:lvl5pPr lvl="4" algn="ctr" rtl="0">
              <a:lnSpc>
                <a:spcPct val="100000"/>
              </a:lnSpc>
              <a:spcBef>
                <a:spcPts val="0"/>
              </a:spcBef>
              <a:spcAft>
                <a:spcPts val="0"/>
              </a:spcAft>
              <a:buSzPts val="2400"/>
              <a:buFont typeface="Days One"/>
              <a:buNone/>
              <a:defRPr sz="2400" b="1">
                <a:latin typeface="Days One"/>
                <a:ea typeface="Days One"/>
                <a:cs typeface="Days One"/>
                <a:sym typeface="Days One"/>
              </a:defRPr>
            </a:lvl5pPr>
            <a:lvl6pPr lvl="5" algn="ctr" rtl="0">
              <a:lnSpc>
                <a:spcPct val="100000"/>
              </a:lnSpc>
              <a:spcBef>
                <a:spcPts val="0"/>
              </a:spcBef>
              <a:spcAft>
                <a:spcPts val="0"/>
              </a:spcAft>
              <a:buSzPts val="2400"/>
              <a:buFont typeface="Days One"/>
              <a:buNone/>
              <a:defRPr sz="2400" b="1">
                <a:latin typeface="Days One"/>
                <a:ea typeface="Days One"/>
                <a:cs typeface="Days One"/>
                <a:sym typeface="Days One"/>
              </a:defRPr>
            </a:lvl6pPr>
            <a:lvl7pPr lvl="6" algn="ctr" rtl="0">
              <a:lnSpc>
                <a:spcPct val="100000"/>
              </a:lnSpc>
              <a:spcBef>
                <a:spcPts val="0"/>
              </a:spcBef>
              <a:spcAft>
                <a:spcPts val="0"/>
              </a:spcAft>
              <a:buSzPts val="2400"/>
              <a:buFont typeface="Days One"/>
              <a:buNone/>
              <a:defRPr sz="2400" b="1">
                <a:latin typeface="Days One"/>
                <a:ea typeface="Days One"/>
                <a:cs typeface="Days One"/>
                <a:sym typeface="Days One"/>
              </a:defRPr>
            </a:lvl7pPr>
            <a:lvl8pPr lvl="7" algn="ctr" rtl="0">
              <a:lnSpc>
                <a:spcPct val="100000"/>
              </a:lnSpc>
              <a:spcBef>
                <a:spcPts val="0"/>
              </a:spcBef>
              <a:spcAft>
                <a:spcPts val="0"/>
              </a:spcAft>
              <a:buSzPts val="2400"/>
              <a:buFont typeface="Days One"/>
              <a:buNone/>
              <a:defRPr sz="2400" b="1">
                <a:latin typeface="Days One"/>
                <a:ea typeface="Days One"/>
                <a:cs typeface="Days One"/>
                <a:sym typeface="Days One"/>
              </a:defRPr>
            </a:lvl8pPr>
            <a:lvl9pPr lvl="8" algn="ctr" rtl="0">
              <a:lnSpc>
                <a:spcPct val="100000"/>
              </a:lnSpc>
              <a:spcBef>
                <a:spcPts val="0"/>
              </a:spcBef>
              <a:spcAft>
                <a:spcPts val="0"/>
              </a:spcAft>
              <a:buSzPts val="2400"/>
              <a:buFont typeface="Days One"/>
              <a:buNone/>
              <a:defRPr sz="2400" b="1">
                <a:latin typeface="Days One"/>
                <a:ea typeface="Days One"/>
                <a:cs typeface="Days One"/>
                <a:sym typeface="Days One"/>
              </a:defRPr>
            </a:lvl9pPr>
          </a:lstStyle>
          <a:p>
            <a:endParaRPr/>
          </a:p>
        </p:txBody>
      </p:sp>
      <p:sp>
        <p:nvSpPr>
          <p:cNvPr id="928" name="Google Shape;928;p24"/>
          <p:cNvSpPr txBox="1">
            <a:spLocks noGrp="1"/>
          </p:cNvSpPr>
          <p:nvPr>
            <p:ph type="subTitle" idx="14"/>
          </p:nvPr>
        </p:nvSpPr>
        <p:spPr>
          <a:xfrm>
            <a:off x="3661050" y="3292972"/>
            <a:ext cx="1821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ays One"/>
              <a:buNone/>
              <a:defRPr sz="2200">
                <a:solidFill>
                  <a:schemeClr val="dk1"/>
                </a:solidFill>
                <a:latin typeface="Days One"/>
                <a:ea typeface="Days One"/>
                <a:cs typeface="Days One"/>
                <a:sym typeface="Days One"/>
              </a:defRPr>
            </a:lvl1pPr>
            <a:lvl2pPr lvl="1" algn="ctr" rtl="0">
              <a:lnSpc>
                <a:spcPct val="100000"/>
              </a:lnSpc>
              <a:spcBef>
                <a:spcPts val="0"/>
              </a:spcBef>
              <a:spcAft>
                <a:spcPts val="0"/>
              </a:spcAft>
              <a:buSzPts val="2400"/>
              <a:buFont typeface="Days One"/>
              <a:buNone/>
              <a:defRPr sz="2400" b="1">
                <a:latin typeface="Days One"/>
                <a:ea typeface="Days One"/>
                <a:cs typeface="Days One"/>
                <a:sym typeface="Days One"/>
              </a:defRPr>
            </a:lvl2pPr>
            <a:lvl3pPr lvl="2" algn="ctr" rtl="0">
              <a:lnSpc>
                <a:spcPct val="100000"/>
              </a:lnSpc>
              <a:spcBef>
                <a:spcPts val="0"/>
              </a:spcBef>
              <a:spcAft>
                <a:spcPts val="0"/>
              </a:spcAft>
              <a:buSzPts val="2400"/>
              <a:buFont typeface="Days One"/>
              <a:buNone/>
              <a:defRPr sz="2400" b="1">
                <a:latin typeface="Days One"/>
                <a:ea typeface="Days One"/>
                <a:cs typeface="Days One"/>
                <a:sym typeface="Days One"/>
              </a:defRPr>
            </a:lvl3pPr>
            <a:lvl4pPr lvl="3" algn="ctr" rtl="0">
              <a:lnSpc>
                <a:spcPct val="100000"/>
              </a:lnSpc>
              <a:spcBef>
                <a:spcPts val="0"/>
              </a:spcBef>
              <a:spcAft>
                <a:spcPts val="0"/>
              </a:spcAft>
              <a:buSzPts val="2400"/>
              <a:buFont typeface="Days One"/>
              <a:buNone/>
              <a:defRPr sz="2400" b="1">
                <a:latin typeface="Days One"/>
                <a:ea typeface="Days One"/>
                <a:cs typeface="Days One"/>
                <a:sym typeface="Days One"/>
              </a:defRPr>
            </a:lvl4pPr>
            <a:lvl5pPr lvl="4" algn="ctr" rtl="0">
              <a:lnSpc>
                <a:spcPct val="100000"/>
              </a:lnSpc>
              <a:spcBef>
                <a:spcPts val="0"/>
              </a:spcBef>
              <a:spcAft>
                <a:spcPts val="0"/>
              </a:spcAft>
              <a:buSzPts val="2400"/>
              <a:buFont typeface="Days One"/>
              <a:buNone/>
              <a:defRPr sz="2400" b="1">
                <a:latin typeface="Days One"/>
                <a:ea typeface="Days One"/>
                <a:cs typeface="Days One"/>
                <a:sym typeface="Days One"/>
              </a:defRPr>
            </a:lvl5pPr>
            <a:lvl6pPr lvl="5" algn="ctr" rtl="0">
              <a:lnSpc>
                <a:spcPct val="100000"/>
              </a:lnSpc>
              <a:spcBef>
                <a:spcPts val="0"/>
              </a:spcBef>
              <a:spcAft>
                <a:spcPts val="0"/>
              </a:spcAft>
              <a:buSzPts val="2400"/>
              <a:buFont typeface="Days One"/>
              <a:buNone/>
              <a:defRPr sz="2400" b="1">
                <a:latin typeface="Days One"/>
                <a:ea typeface="Days One"/>
                <a:cs typeface="Days One"/>
                <a:sym typeface="Days One"/>
              </a:defRPr>
            </a:lvl6pPr>
            <a:lvl7pPr lvl="6" algn="ctr" rtl="0">
              <a:lnSpc>
                <a:spcPct val="100000"/>
              </a:lnSpc>
              <a:spcBef>
                <a:spcPts val="0"/>
              </a:spcBef>
              <a:spcAft>
                <a:spcPts val="0"/>
              </a:spcAft>
              <a:buSzPts val="2400"/>
              <a:buFont typeface="Days One"/>
              <a:buNone/>
              <a:defRPr sz="2400" b="1">
                <a:latin typeface="Days One"/>
                <a:ea typeface="Days One"/>
                <a:cs typeface="Days One"/>
                <a:sym typeface="Days One"/>
              </a:defRPr>
            </a:lvl7pPr>
            <a:lvl8pPr lvl="7" algn="ctr" rtl="0">
              <a:lnSpc>
                <a:spcPct val="100000"/>
              </a:lnSpc>
              <a:spcBef>
                <a:spcPts val="0"/>
              </a:spcBef>
              <a:spcAft>
                <a:spcPts val="0"/>
              </a:spcAft>
              <a:buSzPts val="2400"/>
              <a:buFont typeface="Days One"/>
              <a:buNone/>
              <a:defRPr sz="2400" b="1">
                <a:latin typeface="Days One"/>
                <a:ea typeface="Days One"/>
                <a:cs typeface="Days One"/>
                <a:sym typeface="Days One"/>
              </a:defRPr>
            </a:lvl8pPr>
            <a:lvl9pPr lvl="8" algn="ctr" rtl="0">
              <a:lnSpc>
                <a:spcPct val="100000"/>
              </a:lnSpc>
              <a:spcBef>
                <a:spcPts val="0"/>
              </a:spcBef>
              <a:spcAft>
                <a:spcPts val="0"/>
              </a:spcAft>
              <a:buSzPts val="2400"/>
              <a:buFont typeface="Days One"/>
              <a:buNone/>
              <a:defRPr sz="2400" b="1">
                <a:latin typeface="Days One"/>
                <a:ea typeface="Days One"/>
                <a:cs typeface="Days One"/>
                <a:sym typeface="Days One"/>
              </a:defRPr>
            </a:lvl9pPr>
          </a:lstStyle>
          <a:p>
            <a:endParaRPr/>
          </a:p>
        </p:txBody>
      </p:sp>
      <p:sp>
        <p:nvSpPr>
          <p:cNvPr id="929" name="Google Shape;929;p24"/>
          <p:cNvSpPr txBox="1">
            <a:spLocks noGrp="1"/>
          </p:cNvSpPr>
          <p:nvPr>
            <p:ph type="subTitle" idx="15"/>
          </p:nvPr>
        </p:nvSpPr>
        <p:spPr>
          <a:xfrm>
            <a:off x="6131501" y="3292972"/>
            <a:ext cx="18216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ays One"/>
              <a:buNone/>
              <a:defRPr sz="2200">
                <a:solidFill>
                  <a:schemeClr val="dk1"/>
                </a:solidFill>
                <a:latin typeface="Days One"/>
                <a:ea typeface="Days One"/>
                <a:cs typeface="Days One"/>
                <a:sym typeface="Days One"/>
              </a:defRPr>
            </a:lvl1pPr>
            <a:lvl2pPr lvl="1" algn="ctr" rtl="0">
              <a:lnSpc>
                <a:spcPct val="100000"/>
              </a:lnSpc>
              <a:spcBef>
                <a:spcPts val="0"/>
              </a:spcBef>
              <a:spcAft>
                <a:spcPts val="0"/>
              </a:spcAft>
              <a:buSzPts val="2400"/>
              <a:buFont typeface="Days One"/>
              <a:buNone/>
              <a:defRPr sz="2400" b="1">
                <a:latin typeface="Days One"/>
                <a:ea typeface="Days One"/>
                <a:cs typeface="Days One"/>
                <a:sym typeface="Days One"/>
              </a:defRPr>
            </a:lvl2pPr>
            <a:lvl3pPr lvl="2" algn="ctr" rtl="0">
              <a:lnSpc>
                <a:spcPct val="100000"/>
              </a:lnSpc>
              <a:spcBef>
                <a:spcPts val="0"/>
              </a:spcBef>
              <a:spcAft>
                <a:spcPts val="0"/>
              </a:spcAft>
              <a:buSzPts val="2400"/>
              <a:buFont typeface="Days One"/>
              <a:buNone/>
              <a:defRPr sz="2400" b="1">
                <a:latin typeface="Days One"/>
                <a:ea typeface="Days One"/>
                <a:cs typeface="Days One"/>
                <a:sym typeface="Days One"/>
              </a:defRPr>
            </a:lvl3pPr>
            <a:lvl4pPr lvl="3" algn="ctr" rtl="0">
              <a:lnSpc>
                <a:spcPct val="100000"/>
              </a:lnSpc>
              <a:spcBef>
                <a:spcPts val="0"/>
              </a:spcBef>
              <a:spcAft>
                <a:spcPts val="0"/>
              </a:spcAft>
              <a:buSzPts val="2400"/>
              <a:buFont typeface="Days One"/>
              <a:buNone/>
              <a:defRPr sz="2400" b="1">
                <a:latin typeface="Days One"/>
                <a:ea typeface="Days One"/>
                <a:cs typeface="Days One"/>
                <a:sym typeface="Days One"/>
              </a:defRPr>
            </a:lvl4pPr>
            <a:lvl5pPr lvl="4" algn="ctr" rtl="0">
              <a:lnSpc>
                <a:spcPct val="100000"/>
              </a:lnSpc>
              <a:spcBef>
                <a:spcPts val="0"/>
              </a:spcBef>
              <a:spcAft>
                <a:spcPts val="0"/>
              </a:spcAft>
              <a:buSzPts val="2400"/>
              <a:buFont typeface="Days One"/>
              <a:buNone/>
              <a:defRPr sz="2400" b="1">
                <a:latin typeface="Days One"/>
                <a:ea typeface="Days One"/>
                <a:cs typeface="Days One"/>
                <a:sym typeface="Days One"/>
              </a:defRPr>
            </a:lvl5pPr>
            <a:lvl6pPr lvl="5" algn="ctr" rtl="0">
              <a:lnSpc>
                <a:spcPct val="100000"/>
              </a:lnSpc>
              <a:spcBef>
                <a:spcPts val="0"/>
              </a:spcBef>
              <a:spcAft>
                <a:spcPts val="0"/>
              </a:spcAft>
              <a:buSzPts val="2400"/>
              <a:buFont typeface="Days One"/>
              <a:buNone/>
              <a:defRPr sz="2400" b="1">
                <a:latin typeface="Days One"/>
                <a:ea typeface="Days One"/>
                <a:cs typeface="Days One"/>
                <a:sym typeface="Days One"/>
              </a:defRPr>
            </a:lvl6pPr>
            <a:lvl7pPr lvl="6" algn="ctr" rtl="0">
              <a:lnSpc>
                <a:spcPct val="100000"/>
              </a:lnSpc>
              <a:spcBef>
                <a:spcPts val="0"/>
              </a:spcBef>
              <a:spcAft>
                <a:spcPts val="0"/>
              </a:spcAft>
              <a:buSzPts val="2400"/>
              <a:buFont typeface="Days One"/>
              <a:buNone/>
              <a:defRPr sz="2400" b="1">
                <a:latin typeface="Days One"/>
                <a:ea typeface="Days One"/>
                <a:cs typeface="Days One"/>
                <a:sym typeface="Days One"/>
              </a:defRPr>
            </a:lvl7pPr>
            <a:lvl8pPr lvl="7" algn="ctr" rtl="0">
              <a:lnSpc>
                <a:spcPct val="100000"/>
              </a:lnSpc>
              <a:spcBef>
                <a:spcPts val="0"/>
              </a:spcBef>
              <a:spcAft>
                <a:spcPts val="0"/>
              </a:spcAft>
              <a:buSzPts val="2400"/>
              <a:buFont typeface="Days One"/>
              <a:buNone/>
              <a:defRPr sz="2400" b="1">
                <a:latin typeface="Days One"/>
                <a:ea typeface="Days One"/>
                <a:cs typeface="Days One"/>
                <a:sym typeface="Days One"/>
              </a:defRPr>
            </a:lvl8pPr>
            <a:lvl9pPr lvl="8" algn="ctr" rtl="0">
              <a:lnSpc>
                <a:spcPct val="100000"/>
              </a:lnSpc>
              <a:spcBef>
                <a:spcPts val="0"/>
              </a:spcBef>
              <a:spcAft>
                <a:spcPts val="0"/>
              </a:spcAft>
              <a:buSzPts val="2400"/>
              <a:buFont typeface="Days One"/>
              <a:buNone/>
              <a:defRPr sz="2400" b="1">
                <a:latin typeface="Days One"/>
                <a:ea typeface="Days One"/>
                <a:cs typeface="Days One"/>
                <a:sym typeface="Days One"/>
              </a:defRPr>
            </a:lvl9pPr>
          </a:lstStyle>
          <a:p>
            <a:endParaRPr/>
          </a:p>
        </p:txBody>
      </p:sp>
      <p:grpSp>
        <p:nvGrpSpPr>
          <p:cNvPr id="930" name="Google Shape;930;p24"/>
          <p:cNvGrpSpPr/>
          <p:nvPr/>
        </p:nvGrpSpPr>
        <p:grpSpPr>
          <a:xfrm>
            <a:off x="80847" y="89843"/>
            <a:ext cx="8953701" cy="4391445"/>
            <a:chOff x="80847" y="89843"/>
            <a:chExt cx="8953701" cy="4391445"/>
          </a:xfrm>
        </p:grpSpPr>
        <p:grpSp>
          <p:nvGrpSpPr>
            <p:cNvPr id="931" name="Google Shape;931;p24"/>
            <p:cNvGrpSpPr/>
            <p:nvPr/>
          </p:nvGrpSpPr>
          <p:grpSpPr>
            <a:xfrm>
              <a:off x="80847" y="89843"/>
              <a:ext cx="551493" cy="579689"/>
              <a:chOff x="4592041" y="1871710"/>
              <a:chExt cx="414500" cy="435660"/>
            </a:xfrm>
          </p:grpSpPr>
          <p:sp>
            <p:nvSpPr>
              <p:cNvPr id="932" name="Google Shape;932;p24"/>
              <p:cNvSpPr/>
              <p:nvPr/>
            </p:nvSpPr>
            <p:spPr>
              <a:xfrm>
                <a:off x="4611844" y="2058615"/>
                <a:ext cx="248755" cy="248755"/>
              </a:xfrm>
              <a:custGeom>
                <a:avLst/>
                <a:gdLst/>
                <a:ahLst/>
                <a:cxnLst/>
                <a:rect l="l" t="t" r="r" b="b"/>
                <a:pathLst>
                  <a:path w="917" h="917" extrusionOk="0">
                    <a:moveTo>
                      <a:pt x="459" y="35"/>
                    </a:moveTo>
                    <a:cubicBezTo>
                      <a:pt x="225" y="35"/>
                      <a:pt x="36" y="225"/>
                      <a:pt x="36" y="458"/>
                    </a:cubicBezTo>
                    <a:cubicBezTo>
                      <a:pt x="36" y="691"/>
                      <a:pt x="225" y="881"/>
                      <a:pt x="459" y="881"/>
                    </a:cubicBezTo>
                    <a:cubicBezTo>
                      <a:pt x="692" y="881"/>
                      <a:pt x="882" y="691"/>
                      <a:pt x="882" y="458"/>
                    </a:cubicBezTo>
                    <a:cubicBezTo>
                      <a:pt x="882" y="225"/>
                      <a:pt x="692" y="35"/>
                      <a:pt x="459" y="35"/>
                    </a:cubicBezTo>
                    <a:moveTo>
                      <a:pt x="459" y="917"/>
                    </a:moveTo>
                    <a:cubicBezTo>
                      <a:pt x="206" y="917"/>
                      <a:pt x="0" y="711"/>
                      <a:pt x="0" y="458"/>
                    </a:cubicBezTo>
                    <a:cubicBezTo>
                      <a:pt x="0" y="205"/>
                      <a:pt x="206" y="0"/>
                      <a:pt x="459" y="0"/>
                    </a:cubicBezTo>
                    <a:cubicBezTo>
                      <a:pt x="712" y="0"/>
                      <a:pt x="917" y="205"/>
                      <a:pt x="917" y="458"/>
                    </a:cubicBezTo>
                    <a:cubicBezTo>
                      <a:pt x="917" y="711"/>
                      <a:pt x="712" y="917"/>
                      <a:pt x="459" y="9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3" name="Google Shape;933;p24"/>
              <p:cNvSpPr/>
              <p:nvPr/>
            </p:nvSpPr>
            <p:spPr>
              <a:xfrm>
                <a:off x="4731474" y="1940884"/>
                <a:ext cx="275068" cy="274797"/>
              </a:xfrm>
              <a:custGeom>
                <a:avLst/>
                <a:gdLst/>
                <a:ahLst/>
                <a:cxnLst/>
                <a:rect l="l" t="t" r="r" b="b"/>
                <a:pathLst>
                  <a:path w="1014" h="1013" extrusionOk="0">
                    <a:moveTo>
                      <a:pt x="507" y="35"/>
                    </a:moveTo>
                    <a:cubicBezTo>
                      <a:pt x="247" y="35"/>
                      <a:pt x="35" y="246"/>
                      <a:pt x="35" y="506"/>
                    </a:cubicBezTo>
                    <a:cubicBezTo>
                      <a:pt x="35" y="766"/>
                      <a:pt x="247" y="978"/>
                      <a:pt x="507" y="978"/>
                    </a:cubicBezTo>
                    <a:cubicBezTo>
                      <a:pt x="767" y="978"/>
                      <a:pt x="978" y="766"/>
                      <a:pt x="978" y="506"/>
                    </a:cubicBezTo>
                    <a:cubicBezTo>
                      <a:pt x="978" y="246"/>
                      <a:pt x="767" y="35"/>
                      <a:pt x="507" y="35"/>
                    </a:cubicBezTo>
                    <a:moveTo>
                      <a:pt x="507" y="1013"/>
                    </a:moveTo>
                    <a:cubicBezTo>
                      <a:pt x="227" y="1013"/>
                      <a:pt x="0" y="786"/>
                      <a:pt x="0" y="506"/>
                    </a:cubicBezTo>
                    <a:cubicBezTo>
                      <a:pt x="0" y="227"/>
                      <a:pt x="227" y="0"/>
                      <a:pt x="507" y="0"/>
                    </a:cubicBezTo>
                    <a:cubicBezTo>
                      <a:pt x="786" y="0"/>
                      <a:pt x="1014" y="227"/>
                      <a:pt x="1014" y="506"/>
                    </a:cubicBezTo>
                    <a:cubicBezTo>
                      <a:pt x="1014" y="786"/>
                      <a:pt x="786" y="1013"/>
                      <a:pt x="507" y="10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4" name="Google Shape;934;p24"/>
              <p:cNvSpPr/>
              <p:nvPr/>
            </p:nvSpPr>
            <p:spPr>
              <a:xfrm>
                <a:off x="4738798" y="2060785"/>
                <a:ext cx="25771" cy="65919"/>
              </a:xfrm>
              <a:custGeom>
                <a:avLst/>
                <a:gdLst/>
                <a:ahLst/>
                <a:cxnLst/>
                <a:rect l="l" t="t" r="r" b="b"/>
                <a:pathLst>
                  <a:path w="95" h="243" extrusionOk="0">
                    <a:moveTo>
                      <a:pt x="18" y="243"/>
                    </a:moveTo>
                    <a:cubicBezTo>
                      <a:pt x="16" y="243"/>
                      <a:pt x="15" y="243"/>
                      <a:pt x="13" y="242"/>
                    </a:cubicBezTo>
                    <a:cubicBezTo>
                      <a:pt x="4" y="240"/>
                      <a:pt x="-2" y="230"/>
                      <a:pt x="1" y="220"/>
                    </a:cubicBezTo>
                    <a:lnTo>
                      <a:pt x="61" y="13"/>
                    </a:lnTo>
                    <a:cubicBezTo>
                      <a:pt x="63" y="4"/>
                      <a:pt x="73" y="-2"/>
                      <a:pt x="82" y="1"/>
                    </a:cubicBezTo>
                    <a:cubicBezTo>
                      <a:pt x="92" y="4"/>
                      <a:pt x="97" y="13"/>
                      <a:pt x="94" y="23"/>
                    </a:cubicBezTo>
                    <a:lnTo>
                      <a:pt x="35" y="230"/>
                    </a:lnTo>
                    <a:cubicBezTo>
                      <a:pt x="33" y="238"/>
                      <a:pt x="26" y="243"/>
                      <a:pt x="18" y="243"/>
                    </a:cubicBezTo>
                    <a:close/>
                  </a:path>
                </a:pathLst>
              </a:custGeom>
              <a:solidFill>
                <a:schemeClr val="dk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5" name="Google Shape;935;p24"/>
              <p:cNvSpPr/>
              <p:nvPr/>
            </p:nvSpPr>
            <p:spPr>
              <a:xfrm>
                <a:off x="4755074" y="2067838"/>
                <a:ext cx="32552" cy="90604"/>
              </a:xfrm>
              <a:custGeom>
                <a:avLst/>
                <a:gdLst/>
                <a:ahLst/>
                <a:cxnLst/>
                <a:rect l="l" t="t" r="r" b="b"/>
                <a:pathLst>
                  <a:path w="120" h="334" extrusionOk="0">
                    <a:moveTo>
                      <a:pt x="18" y="334"/>
                    </a:moveTo>
                    <a:cubicBezTo>
                      <a:pt x="16" y="334"/>
                      <a:pt x="14" y="334"/>
                      <a:pt x="13" y="333"/>
                    </a:cubicBezTo>
                    <a:cubicBezTo>
                      <a:pt x="3" y="331"/>
                      <a:pt x="-2" y="321"/>
                      <a:pt x="1" y="312"/>
                    </a:cubicBezTo>
                    <a:lnTo>
                      <a:pt x="85" y="13"/>
                    </a:lnTo>
                    <a:cubicBezTo>
                      <a:pt x="88" y="4"/>
                      <a:pt x="98" y="-2"/>
                      <a:pt x="107" y="1"/>
                    </a:cubicBezTo>
                    <a:cubicBezTo>
                      <a:pt x="116" y="4"/>
                      <a:pt x="122" y="13"/>
                      <a:pt x="119" y="23"/>
                    </a:cubicBezTo>
                    <a:lnTo>
                      <a:pt x="34" y="321"/>
                    </a:lnTo>
                    <a:cubicBezTo>
                      <a:pt x="32" y="329"/>
                      <a:pt x="25" y="334"/>
                      <a:pt x="18" y="3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6" name="Google Shape;936;p24"/>
              <p:cNvSpPr/>
              <p:nvPr/>
            </p:nvSpPr>
            <p:spPr>
              <a:xfrm>
                <a:off x="4777861" y="2081673"/>
                <a:ext cx="33637" cy="100912"/>
              </a:xfrm>
              <a:custGeom>
                <a:avLst/>
                <a:gdLst/>
                <a:ahLst/>
                <a:cxnLst/>
                <a:rect l="l" t="t" r="r" b="b"/>
                <a:pathLst>
                  <a:path w="124" h="372" extrusionOk="0">
                    <a:moveTo>
                      <a:pt x="18" y="372"/>
                    </a:moveTo>
                    <a:cubicBezTo>
                      <a:pt x="17" y="372"/>
                      <a:pt x="15" y="372"/>
                      <a:pt x="14" y="372"/>
                    </a:cubicBezTo>
                    <a:cubicBezTo>
                      <a:pt x="4" y="369"/>
                      <a:pt x="-2" y="359"/>
                      <a:pt x="1" y="350"/>
                    </a:cubicBezTo>
                    <a:lnTo>
                      <a:pt x="89" y="13"/>
                    </a:lnTo>
                    <a:cubicBezTo>
                      <a:pt x="92" y="3"/>
                      <a:pt x="101" y="-2"/>
                      <a:pt x="111" y="0"/>
                    </a:cubicBezTo>
                    <a:cubicBezTo>
                      <a:pt x="120" y="2"/>
                      <a:pt x="126" y="12"/>
                      <a:pt x="123" y="21"/>
                    </a:cubicBezTo>
                    <a:lnTo>
                      <a:pt x="35" y="359"/>
                    </a:lnTo>
                    <a:cubicBezTo>
                      <a:pt x="33" y="367"/>
                      <a:pt x="26" y="372"/>
                      <a:pt x="18" y="3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7" name="Google Shape;937;p24"/>
              <p:cNvSpPr/>
              <p:nvPr/>
            </p:nvSpPr>
            <p:spPr>
              <a:xfrm>
                <a:off x="4811498" y="2108529"/>
                <a:ext cx="26584" cy="96301"/>
              </a:xfrm>
              <a:custGeom>
                <a:avLst/>
                <a:gdLst/>
                <a:ahLst/>
                <a:cxnLst/>
                <a:rect l="l" t="t" r="r" b="b"/>
                <a:pathLst>
                  <a:path w="98" h="355" extrusionOk="0">
                    <a:moveTo>
                      <a:pt x="18" y="355"/>
                    </a:moveTo>
                    <a:cubicBezTo>
                      <a:pt x="17" y="355"/>
                      <a:pt x="16" y="355"/>
                      <a:pt x="14" y="355"/>
                    </a:cubicBezTo>
                    <a:cubicBezTo>
                      <a:pt x="5" y="353"/>
                      <a:pt x="-1" y="343"/>
                      <a:pt x="0" y="334"/>
                    </a:cubicBezTo>
                    <a:lnTo>
                      <a:pt x="63" y="14"/>
                    </a:lnTo>
                    <a:cubicBezTo>
                      <a:pt x="65" y="4"/>
                      <a:pt x="74" y="-2"/>
                      <a:pt x="84" y="0"/>
                    </a:cubicBezTo>
                    <a:cubicBezTo>
                      <a:pt x="94" y="2"/>
                      <a:pt x="100" y="11"/>
                      <a:pt x="98" y="21"/>
                    </a:cubicBezTo>
                    <a:lnTo>
                      <a:pt x="35" y="341"/>
                    </a:lnTo>
                    <a:cubicBezTo>
                      <a:pt x="33" y="349"/>
                      <a:pt x="26" y="355"/>
                      <a:pt x="18" y="35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8" name="Google Shape;938;p24"/>
              <p:cNvSpPr/>
              <p:nvPr/>
            </p:nvSpPr>
            <p:spPr>
              <a:xfrm>
                <a:off x="4828588" y="2136741"/>
                <a:ext cx="24686" cy="74057"/>
              </a:xfrm>
              <a:custGeom>
                <a:avLst/>
                <a:gdLst/>
                <a:ahLst/>
                <a:cxnLst/>
                <a:rect l="l" t="t" r="r" b="b"/>
                <a:pathLst>
                  <a:path w="91" h="273" extrusionOk="0">
                    <a:moveTo>
                      <a:pt x="18" y="273"/>
                    </a:moveTo>
                    <a:cubicBezTo>
                      <a:pt x="16" y="273"/>
                      <a:pt x="15" y="273"/>
                      <a:pt x="14" y="273"/>
                    </a:cubicBezTo>
                    <a:cubicBezTo>
                      <a:pt x="4" y="270"/>
                      <a:pt x="-2" y="261"/>
                      <a:pt x="1" y="252"/>
                    </a:cubicBezTo>
                    <a:lnTo>
                      <a:pt x="56" y="13"/>
                    </a:lnTo>
                    <a:cubicBezTo>
                      <a:pt x="58" y="4"/>
                      <a:pt x="68" y="-2"/>
                      <a:pt x="77" y="0"/>
                    </a:cubicBezTo>
                    <a:cubicBezTo>
                      <a:pt x="87" y="3"/>
                      <a:pt x="93" y="12"/>
                      <a:pt x="91" y="22"/>
                    </a:cubicBezTo>
                    <a:lnTo>
                      <a:pt x="35" y="260"/>
                    </a:lnTo>
                    <a:cubicBezTo>
                      <a:pt x="33" y="268"/>
                      <a:pt x="26" y="273"/>
                      <a:pt x="18" y="2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9" name="Google Shape;939;p24"/>
              <p:cNvSpPr/>
              <p:nvPr/>
            </p:nvSpPr>
            <p:spPr>
              <a:xfrm>
                <a:off x="4592041" y="2018196"/>
                <a:ext cx="61850" cy="62663"/>
              </a:xfrm>
              <a:custGeom>
                <a:avLst/>
                <a:gdLst/>
                <a:ahLst/>
                <a:cxnLst/>
                <a:rect l="l" t="t" r="r" b="b"/>
                <a:pathLst>
                  <a:path w="228" h="231" extrusionOk="0">
                    <a:moveTo>
                      <a:pt x="103" y="59"/>
                    </a:moveTo>
                    <a:cubicBezTo>
                      <a:pt x="92" y="59"/>
                      <a:pt x="62" y="77"/>
                      <a:pt x="45" y="108"/>
                    </a:cubicBezTo>
                    <a:cubicBezTo>
                      <a:pt x="29" y="137"/>
                      <a:pt x="34" y="163"/>
                      <a:pt x="60" y="185"/>
                    </a:cubicBezTo>
                    <a:cubicBezTo>
                      <a:pt x="79" y="200"/>
                      <a:pt x="87" y="195"/>
                      <a:pt x="89" y="193"/>
                    </a:cubicBezTo>
                    <a:cubicBezTo>
                      <a:pt x="112" y="178"/>
                      <a:pt x="124" y="110"/>
                      <a:pt x="120" y="58"/>
                    </a:cubicBezTo>
                    <a:cubicBezTo>
                      <a:pt x="116" y="60"/>
                      <a:pt x="111" y="61"/>
                      <a:pt x="105" y="59"/>
                    </a:cubicBezTo>
                    <a:cubicBezTo>
                      <a:pt x="105" y="59"/>
                      <a:pt x="104" y="59"/>
                      <a:pt x="103" y="59"/>
                    </a:cubicBezTo>
                    <a:moveTo>
                      <a:pt x="82" y="231"/>
                    </a:moveTo>
                    <a:cubicBezTo>
                      <a:pt x="70" y="231"/>
                      <a:pt x="55" y="226"/>
                      <a:pt x="37" y="212"/>
                    </a:cubicBezTo>
                    <a:cubicBezTo>
                      <a:pt x="-2" y="180"/>
                      <a:pt x="-10" y="136"/>
                      <a:pt x="14" y="91"/>
                    </a:cubicBezTo>
                    <a:cubicBezTo>
                      <a:pt x="35" y="52"/>
                      <a:pt x="82" y="16"/>
                      <a:pt x="115" y="26"/>
                    </a:cubicBezTo>
                    <a:cubicBezTo>
                      <a:pt x="115" y="24"/>
                      <a:pt x="114" y="23"/>
                      <a:pt x="114" y="22"/>
                    </a:cubicBezTo>
                    <a:cubicBezTo>
                      <a:pt x="111" y="13"/>
                      <a:pt x="117" y="3"/>
                      <a:pt x="126" y="1"/>
                    </a:cubicBezTo>
                    <a:cubicBezTo>
                      <a:pt x="135" y="-2"/>
                      <a:pt x="145" y="3"/>
                      <a:pt x="148" y="12"/>
                    </a:cubicBezTo>
                    <a:cubicBezTo>
                      <a:pt x="166" y="68"/>
                      <a:pt x="193" y="114"/>
                      <a:pt x="204" y="115"/>
                    </a:cubicBezTo>
                    <a:cubicBezTo>
                      <a:pt x="213" y="111"/>
                      <a:pt x="223" y="116"/>
                      <a:pt x="226" y="125"/>
                    </a:cubicBezTo>
                    <a:cubicBezTo>
                      <a:pt x="230" y="134"/>
                      <a:pt x="226" y="144"/>
                      <a:pt x="217" y="148"/>
                    </a:cubicBezTo>
                    <a:cubicBezTo>
                      <a:pt x="207" y="152"/>
                      <a:pt x="197" y="151"/>
                      <a:pt x="188" y="147"/>
                    </a:cubicBezTo>
                    <a:cubicBezTo>
                      <a:pt x="176" y="141"/>
                      <a:pt x="164" y="128"/>
                      <a:pt x="154" y="113"/>
                    </a:cubicBezTo>
                    <a:cubicBezTo>
                      <a:pt x="150" y="159"/>
                      <a:pt x="136" y="205"/>
                      <a:pt x="109" y="223"/>
                    </a:cubicBezTo>
                    <a:cubicBezTo>
                      <a:pt x="103" y="226"/>
                      <a:pt x="94" y="231"/>
                      <a:pt x="82" y="231"/>
                    </a:cubicBezTo>
                    <a:close/>
                  </a:path>
                </a:pathLst>
              </a:custGeom>
              <a:solidFill>
                <a:schemeClr val="dk1"/>
              </a:solidFill>
              <a:ln>
                <a:noFill/>
              </a:ln>
            </p:spPr>
            <p:txBody>
              <a:bodyPr spcFirstLastPara="1" wrap="square" lIns="90000" tIns="38150" rIns="90000" bIns="38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0" name="Google Shape;940;p24"/>
              <p:cNvSpPr/>
              <p:nvPr/>
            </p:nvSpPr>
            <p:spPr>
              <a:xfrm>
                <a:off x="4771622" y="1871710"/>
                <a:ext cx="65647" cy="78940"/>
              </a:xfrm>
              <a:custGeom>
                <a:avLst/>
                <a:gdLst/>
                <a:ahLst/>
                <a:cxnLst/>
                <a:rect l="l" t="t" r="r" b="b"/>
                <a:pathLst>
                  <a:path w="242" h="291" extrusionOk="0">
                    <a:moveTo>
                      <a:pt x="157" y="291"/>
                    </a:moveTo>
                    <a:cubicBezTo>
                      <a:pt x="151" y="291"/>
                      <a:pt x="145" y="288"/>
                      <a:pt x="142" y="282"/>
                    </a:cubicBezTo>
                    <a:lnTo>
                      <a:pt x="142" y="282"/>
                    </a:lnTo>
                    <a:lnTo>
                      <a:pt x="2" y="25"/>
                    </a:lnTo>
                    <a:cubicBezTo>
                      <a:pt x="-3" y="17"/>
                      <a:pt x="0" y="6"/>
                      <a:pt x="9" y="1"/>
                    </a:cubicBezTo>
                    <a:cubicBezTo>
                      <a:pt x="17" y="-3"/>
                      <a:pt x="28" y="0"/>
                      <a:pt x="33" y="8"/>
                    </a:cubicBezTo>
                    <a:lnTo>
                      <a:pt x="102" y="135"/>
                    </a:lnTo>
                    <a:cubicBezTo>
                      <a:pt x="104" y="116"/>
                      <a:pt x="110" y="98"/>
                      <a:pt x="124" y="85"/>
                    </a:cubicBezTo>
                    <a:cubicBezTo>
                      <a:pt x="145" y="65"/>
                      <a:pt x="169" y="59"/>
                      <a:pt x="193" y="68"/>
                    </a:cubicBezTo>
                    <a:cubicBezTo>
                      <a:pt x="220" y="79"/>
                      <a:pt x="240" y="108"/>
                      <a:pt x="242" y="141"/>
                    </a:cubicBezTo>
                    <a:cubicBezTo>
                      <a:pt x="244" y="178"/>
                      <a:pt x="223" y="211"/>
                      <a:pt x="185" y="231"/>
                    </a:cubicBezTo>
                    <a:cubicBezTo>
                      <a:pt x="176" y="236"/>
                      <a:pt x="165" y="232"/>
                      <a:pt x="161" y="224"/>
                    </a:cubicBezTo>
                    <a:cubicBezTo>
                      <a:pt x="156" y="215"/>
                      <a:pt x="160" y="205"/>
                      <a:pt x="168" y="200"/>
                    </a:cubicBezTo>
                    <a:cubicBezTo>
                      <a:pt x="203" y="182"/>
                      <a:pt x="207" y="156"/>
                      <a:pt x="206" y="143"/>
                    </a:cubicBezTo>
                    <a:cubicBezTo>
                      <a:pt x="205" y="124"/>
                      <a:pt x="194" y="106"/>
                      <a:pt x="180" y="101"/>
                    </a:cubicBezTo>
                    <a:cubicBezTo>
                      <a:pt x="170" y="97"/>
                      <a:pt x="159" y="100"/>
                      <a:pt x="149" y="110"/>
                    </a:cubicBezTo>
                    <a:cubicBezTo>
                      <a:pt x="117" y="141"/>
                      <a:pt x="156" y="235"/>
                      <a:pt x="173" y="265"/>
                    </a:cubicBezTo>
                    <a:lnTo>
                      <a:pt x="173" y="265"/>
                    </a:lnTo>
                    <a:lnTo>
                      <a:pt x="173" y="265"/>
                    </a:lnTo>
                    <a:cubicBezTo>
                      <a:pt x="178" y="274"/>
                      <a:pt x="174" y="285"/>
                      <a:pt x="166" y="289"/>
                    </a:cubicBezTo>
                    <a:cubicBezTo>
                      <a:pt x="163" y="291"/>
                      <a:pt x="160" y="291"/>
                      <a:pt x="157" y="29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41" name="Google Shape;941;p24"/>
            <p:cNvGrpSpPr/>
            <p:nvPr/>
          </p:nvGrpSpPr>
          <p:grpSpPr>
            <a:xfrm>
              <a:off x="235588" y="2326626"/>
              <a:ext cx="150826" cy="125327"/>
              <a:chOff x="5999388" y="1257826"/>
              <a:chExt cx="150826" cy="125327"/>
            </a:xfrm>
          </p:grpSpPr>
          <p:sp>
            <p:nvSpPr>
              <p:cNvPr id="942" name="Google Shape;942;p24"/>
              <p:cNvSpPr/>
              <p:nvPr/>
            </p:nvSpPr>
            <p:spPr>
              <a:xfrm>
                <a:off x="5999388" y="1302857"/>
                <a:ext cx="96030" cy="80296"/>
              </a:xfrm>
              <a:custGeom>
                <a:avLst/>
                <a:gdLst/>
                <a:ahLst/>
                <a:cxnLst/>
                <a:rect l="l" t="t" r="r" b="b"/>
                <a:pathLst>
                  <a:path w="354" h="296" extrusionOk="0">
                    <a:moveTo>
                      <a:pt x="336" y="296"/>
                    </a:moveTo>
                    <a:cubicBezTo>
                      <a:pt x="334" y="296"/>
                      <a:pt x="333" y="296"/>
                      <a:pt x="332" y="296"/>
                    </a:cubicBezTo>
                    <a:cubicBezTo>
                      <a:pt x="318" y="293"/>
                      <a:pt x="307" y="284"/>
                      <a:pt x="299" y="271"/>
                    </a:cubicBezTo>
                    <a:cubicBezTo>
                      <a:pt x="283" y="243"/>
                      <a:pt x="284" y="193"/>
                      <a:pt x="291" y="144"/>
                    </a:cubicBezTo>
                    <a:cubicBezTo>
                      <a:pt x="235" y="222"/>
                      <a:pt x="155" y="298"/>
                      <a:pt x="90" y="296"/>
                    </a:cubicBezTo>
                    <a:cubicBezTo>
                      <a:pt x="63" y="296"/>
                      <a:pt x="26" y="281"/>
                      <a:pt x="7" y="217"/>
                    </a:cubicBezTo>
                    <a:cubicBezTo>
                      <a:pt x="-16" y="135"/>
                      <a:pt x="14" y="66"/>
                      <a:pt x="90" y="28"/>
                    </a:cubicBezTo>
                    <a:cubicBezTo>
                      <a:pt x="163" y="-10"/>
                      <a:pt x="262" y="-8"/>
                      <a:pt x="293" y="32"/>
                    </a:cubicBezTo>
                    <a:cubicBezTo>
                      <a:pt x="299" y="39"/>
                      <a:pt x="297" y="51"/>
                      <a:pt x="290" y="57"/>
                    </a:cubicBezTo>
                    <a:cubicBezTo>
                      <a:pt x="282" y="63"/>
                      <a:pt x="271" y="61"/>
                      <a:pt x="265" y="54"/>
                    </a:cubicBezTo>
                    <a:cubicBezTo>
                      <a:pt x="248" y="32"/>
                      <a:pt x="170" y="26"/>
                      <a:pt x="106" y="59"/>
                    </a:cubicBezTo>
                    <a:cubicBezTo>
                      <a:pt x="64" y="81"/>
                      <a:pt x="18" y="124"/>
                      <a:pt x="41" y="207"/>
                    </a:cubicBezTo>
                    <a:cubicBezTo>
                      <a:pt x="57" y="260"/>
                      <a:pt x="82" y="261"/>
                      <a:pt x="91" y="261"/>
                    </a:cubicBezTo>
                    <a:lnTo>
                      <a:pt x="92" y="261"/>
                    </a:lnTo>
                    <a:cubicBezTo>
                      <a:pt x="166" y="261"/>
                      <a:pt x="289" y="110"/>
                      <a:pt x="319" y="20"/>
                    </a:cubicBezTo>
                    <a:cubicBezTo>
                      <a:pt x="322" y="11"/>
                      <a:pt x="332" y="6"/>
                      <a:pt x="341" y="9"/>
                    </a:cubicBezTo>
                    <a:cubicBezTo>
                      <a:pt x="350" y="12"/>
                      <a:pt x="355" y="22"/>
                      <a:pt x="352" y="31"/>
                    </a:cubicBezTo>
                    <a:cubicBezTo>
                      <a:pt x="332" y="98"/>
                      <a:pt x="308" y="217"/>
                      <a:pt x="329" y="253"/>
                    </a:cubicBezTo>
                    <a:cubicBezTo>
                      <a:pt x="333" y="259"/>
                      <a:pt x="337" y="261"/>
                      <a:pt x="339" y="261"/>
                    </a:cubicBezTo>
                    <a:cubicBezTo>
                      <a:pt x="349" y="264"/>
                      <a:pt x="355" y="273"/>
                      <a:pt x="353" y="282"/>
                    </a:cubicBezTo>
                    <a:cubicBezTo>
                      <a:pt x="351" y="291"/>
                      <a:pt x="344" y="296"/>
                      <a:pt x="336" y="29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3" name="Google Shape;943;p24"/>
              <p:cNvSpPr/>
              <p:nvPr/>
            </p:nvSpPr>
            <p:spPr>
              <a:xfrm>
                <a:off x="6108981" y="1257826"/>
                <a:ext cx="41233" cy="66461"/>
              </a:xfrm>
              <a:custGeom>
                <a:avLst/>
                <a:gdLst/>
                <a:ahLst/>
                <a:cxnLst/>
                <a:rect l="l" t="t" r="r" b="b"/>
                <a:pathLst>
                  <a:path w="152" h="245" extrusionOk="0">
                    <a:moveTo>
                      <a:pt x="57" y="189"/>
                    </a:moveTo>
                    <a:cubicBezTo>
                      <a:pt x="59" y="189"/>
                      <a:pt x="61" y="189"/>
                      <a:pt x="62" y="190"/>
                    </a:cubicBezTo>
                    <a:cubicBezTo>
                      <a:pt x="81" y="195"/>
                      <a:pt x="97" y="192"/>
                      <a:pt x="108" y="180"/>
                    </a:cubicBezTo>
                    <a:cubicBezTo>
                      <a:pt x="115" y="171"/>
                      <a:pt x="118" y="158"/>
                      <a:pt x="114" y="149"/>
                    </a:cubicBezTo>
                    <a:cubicBezTo>
                      <a:pt x="114" y="147"/>
                      <a:pt x="111" y="140"/>
                      <a:pt x="98" y="140"/>
                    </a:cubicBezTo>
                    <a:cubicBezTo>
                      <a:pt x="80" y="140"/>
                      <a:pt x="63" y="165"/>
                      <a:pt x="50" y="190"/>
                    </a:cubicBezTo>
                    <a:cubicBezTo>
                      <a:pt x="52" y="189"/>
                      <a:pt x="55" y="189"/>
                      <a:pt x="57" y="189"/>
                    </a:cubicBezTo>
                    <a:moveTo>
                      <a:pt x="17" y="245"/>
                    </a:moveTo>
                    <a:cubicBezTo>
                      <a:pt x="15" y="245"/>
                      <a:pt x="14" y="245"/>
                      <a:pt x="12" y="245"/>
                    </a:cubicBezTo>
                    <a:cubicBezTo>
                      <a:pt x="3" y="242"/>
                      <a:pt x="-3" y="232"/>
                      <a:pt x="0" y="223"/>
                    </a:cubicBezTo>
                    <a:lnTo>
                      <a:pt x="0" y="223"/>
                    </a:lnTo>
                    <a:lnTo>
                      <a:pt x="59" y="13"/>
                    </a:lnTo>
                    <a:cubicBezTo>
                      <a:pt x="61" y="4"/>
                      <a:pt x="71" y="-2"/>
                      <a:pt x="80" y="1"/>
                    </a:cubicBezTo>
                    <a:cubicBezTo>
                      <a:pt x="90" y="4"/>
                      <a:pt x="95" y="13"/>
                      <a:pt x="93" y="23"/>
                    </a:cubicBezTo>
                    <a:lnTo>
                      <a:pt x="67" y="114"/>
                    </a:lnTo>
                    <a:cubicBezTo>
                      <a:pt x="76" y="108"/>
                      <a:pt x="86" y="105"/>
                      <a:pt x="98" y="105"/>
                    </a:cubicBezTo>
                    <a:cubicBezTo>
                      <a:pt x="120" y="105"/>
                      <a:pt x="138" y="116"/>
                      <a:pt x="147" y="134"/>
                    </a:cubicBezTo>
                    <a:cubicBezTo>
                      <a:pt x="156" y="156"/>
                      <a:pt x="151" y="184"/>
                      <a:pt x="134" y="203"/>
                    </a:cubicBezTo>
                    <a:cubicBezTo>
                      <a:pt x="115" y="226"/>
                      <a:pt x="85" y="233"/>
                      <a:pt x="52" y="223"/>
                    </a:cubicBezTo>
                    <a:cubicBezTo>
                      <a:pt x="47" y="222"/>
                      <a:pt x="42" y="218"/>
                      <a:pt x="41" y="212"/>
                    </a:cubicBezTo>
                    <a:cubicBezTo>
                      <a:pt x="38" y="220"/>
                      <a:pt x="36" y="227"/>
                      <a:pt x="34" y="232"/>
                    </a:cubicBezTo>
                    <a:lnTo>
                      <a:pt x="34" y="232"/>
                    </a:lnTo>
                    <a:cubicBezTo>
                      <a:pt x="32" y="240"/>
                      <a:pt x="25" y="245"/>
                      <a:pt x="17" y="245"/>
                    </a:cubicBez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44" name="Google Shape;944;p24"/>
            <p:cNvGrpSpPr/>
            <p:nvPr/>
          </p:nvGrpSpPr>
          <p:grpSpPr>
            <a:xfrm>
              <a:off x="8474614" y="145896"/>
              <a:ext cx="383304" cy="393613"/>
              <a:chOff x="7357364" y="1146334"/>
              <a:chExt cx="383304" cy="393613"/>
            </a:xfrm>
          </p:grpSpPr>
          <p:sp>
            <p:nvSpPr>
              <p:cNvPr id="945" name="Google Shape;945;p24"/>
              <p:cNvSpPr/>
              <p:nvPr/>
            </p:nvSpPr>
            <p:spPr>
              <a:xfrm>
                <a:off x="7357364" y="1196247"/>
                <a:ext cx="203452" cy="343699"/>
              </a:xfrm>
              <a:custGeom>
                <a:avLst/>
                <a:gdLst/>
                <a:ahLst/>
                <a:cxnLst/>
                <a:rect l="l" t="t" r="r" b="b"/>
                <a:pathLst>
                  <a:path w="750" h="1267" extrusionOk="0">
                    <a:moveTo>
                      <a:pt x="726" y="1267"/>
                    </a:moveTo>
                    <a:cubicBezTo>
                      <a:pt x="418" y="1267"/>
                      <a:pt x="144" y="1073"/>
                      <a:pt x="42" y="782"/>
                    </a:cubicBezTo>
                    <a:cubicBezTo>
                      <a:pt x="-55" y="507"/>
                      <a:pt x="22" y="202"/>
                      <a:pt x="238" y="5"/>
                    </a:cubicBezTo>
                    <a:cubicBezTo>
                      <a:pt x="245" y="-2"/>
                      <a:pt x="256" y="-1"/>
                      <a:pt x="263" y="6"/>
                    </a:cubicBezTo>
                    <a:cubicBezTo>
                      <a:pt x="269" y="13"/>
                      <a:pt x="269" y="25"/>
                      <a:pt x="262" y="31"/>
                    </a:cubicBezTo>
                    <a:cubicBezTo>
                      <a:pt x="56" y="218"/>
                      <a:pt x="-17" y="509"/>
                      <a:pt x="75" y="771"/>
                    </a:cubicBezTo>
                    <a:cubicBezTo>
                      <a:pt x="172" y="1047"/>
                      <a:pt x="433" y="1232"/>
                      <a:pt x="726" y="1232"/>
                    </a:cubicBezTo>
                    <a:cubicBezTo>
                      <a:pt x="728" y="1232"/>
                      <a:pt x="731" y="1232"/>
                      <a:pt x="733" y="1232"/>
                    </a:cubicBezTo>
                    <a:cubicBezTo>
                      <a:pt x="742" y="1232"/>
                      <a:pt x="750" y="1239"/>
                      <a:pt x="750" y="1249"/>
                    </a:cubicBezTo>
                    <a:cubicBezTo>
                      <a:pt x="750" y="1259"/>
                      <a:pt x="743" y="1267"/>
                      <a:pt x="733" y="1267"/>
                    </a:cubicBezTo>
                    <a:cubicBezTo>
                      <a:pt x="730" y="1267"/>
                      <a:pt x="728" y="1267"/>
                      <a:pt x="726" y="12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6" name="Google Shape;946;p24"/>
              <p:cNvSpPr/>
              <p:nvPr/>
            </p:nvSpPr>
            <p:spPr>
              <a:xfrm>
                <a:off x="7613171" y="1400243"/>
                <a:ext cx="127497" cy="128853"/>
              </a:xfrm>
              <a:custGeom>
                <a:avLst/>
                <a:gdLst/>
                <a:ahLst/>
                <a:cxnLst/>
                <a:rect l="l" t="t" r="r" b="b"/>
                <a:pathLst>
                  <a:path w="470" h="475" extrusionOk="0">
                    <a:moveTo>
                      <a:pt x="18" y="475"/>
                    </a:moveTo>
                    <a:cubicBezTo>
                      <a:pt x="11" y="475"/>
                      <a:pt x="4" y="470"/>
                      <a:pt x="1" y="463"/>
                    </a:cubicBezTo>
                    <a:cubicBezTo>
                      <a:pt x="-2" y="454"/>
                      <a:pt x="3" y="444"/>
                      <a:pt x="12" y="440"/>
                    </a:cubicBezTo>
                    <a:cubicBezTo>
                      <a:pt x="213" y="370"/>
                      <a:pt x="367" y="214"/>
                      <a:pt x="436" y="12"/>
                    </a:cubicBezTo>
                    <a:cubicBezTo>
                      <a:pt x="439" y="3"/>
                      <a:pt x="449" y="-2"/>
                      <a:pt x="458" y="1"/>
                    </a:cubicBezTo>
                    <a:cubicBezTo>
                      <a:pt x="468" y="4"/>
                      <a:pt x="472" y="14"/>
                      <a:pt x="469" y="24"/>
                    </a:cubicBezTo>
                    <a:cubicBezTo>
                      <a:pt x="397" y="235"/>
                      <a:pt x="235" y="399"/>
                      <a:pt x="24" y="474"/>
                    </a:cubicBezTo>
                    <a:cubicBezTo>
                      <a:pt x="22" y="474"/>
                      <a:pt x="20" y="475"/>
                      <a:pt x="18" y="47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7" name="Google Shape;947;p24"/>
              <p:cNvSpPr/>
              <p:nvPr/>
            </p:nvSpPr>
            <p:spPr>
              <a:xfrm>
                <a:off x="7485674" y="1146334"/>
                <a:ext cx="254451" cy="137805"/>
              </a:xfrm>
              <a:custGeom>
                <a:avLst/>
                <a:gdLst/>
                <a:ahLst/>
                <a:cxnLst/>
                <a:rect l="l" t="t" r="r" b="b"/>
                <a:pathLst>
                  <a:path w="938" h="508" extrusionOk="0">
                    <a:moveTo>
                      <a:pt x="920" y="508"/>
                    </a:moveTo>
                    <a:cubicBezTo>
                      <a:pt x="913" y="508"/>
                      <a:pt x="906" y="504"/>
                      <a:pt x="904" y="496"/>
                    </a:cubicBezTo>
                    <a:cubicBezTo>
                      <a:pt x="842" y="323"/>
                      <a:pt x="717" y="183"/>
                      <a:pt x="551" y="103"/>
                    </a:cubicBezTo>
                    <a:cubicBezTo>
                      <a:pt x="385" y="24"/>
                      <a:pt x="198" y="14"/>
                      <a:pt x="24" y="75"/>
                    </a:cubicBezTo>
                    <a:cubicBezTo>
                      <a:pt x="15" y="78"/>
                      <a:pt x="5" y="73"/>
                      <a:pt x="1" y="64"/>
                    </a:cubicBezTo>
                    <a:cubicBezTo>
                      <a:pt x="-2" y="55"/>
                      <a:pt x="3" y="45"/>
                      <a:pt x="12" y="42"/>
                    </a:cubicBezTo>
                    <a:cubicBezTo>
                      <a:pt x="195" y="-23"/>
                      <a:pt x="392" y="-12"/>
                      <a:pt x="566" y="72"/>
                    </a:cubicBezTo>
                    <a:cubicBezTo>
                      <a:pt x="741" y="155"/>
                      <a:pt x="873" y="302"/>
                      <a:pt x="937" y="485"/>
                    </a:cubicBezTo>
                    <a:cubicBezTo>
                      <a:pt x="940" y="494"/>
                      <a:pt x="935" y="504"/>
                      <a:pt x="926" y="507"/>
                    </a:cubicBezTo>
                    <a:cubicBezTo>
                      <a:pt x="924" y="508"/>
                      <a:pt x="922" y="508"/>
                      <a:pt x="920" y="50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8" name="Google Shape;948;p24"/>
              <p:cNvSpPr/>
              <p:nvPr/>
            </p:nvSpPr>
            <p:spPr>
              <a:xfrm>
                <a:off x="7424096" y="1197875"/>
                <a:ext cx="304365" cy="319556"/>
              </a:xfrm>
              <a:custGeom>
                <a:avLst/>
                <a:gdLst/>
                <a:ahLst/>
                <a:cxnLst/>
                <a:rect l="l" t="t" r="r" b="b"/>
                <a:pathLst>
                  <a:path w="1122" h="1178" extrusionOk="0">
                    <a:moveTo>
                      <a:pt x="479" y="1178"/>
                    </a:moveTo>
                    <a:cubicBezTo>
                      <a:pt x="302" y="1178"/>
                      <a:pt x="129" y="1104"/>
                      <a:pt x="5" y="968"/>
                    </a:cubicBezTo>
                    <a:cubicBezTo>
                      <a:pt x="-2" y="960"/>
                      <a:pt x="-1" y="949"/>
                      <a:pt x="6" y="943"/>
                    </a:cubicBezTo>
                    <a:cubicBezTo>
                      <a:pt x="13" y="936"/>
                      <a:pt x="25" y="937"/>
                      <a:pt x="31" y="944"/>
                    </a:cubicBezTo>
                    <a:cubicBezTo>
                      <a:pt x="196" y="1125"/>
                      <a:pt x="451" y="1189"/>
                      <a:pt x="681" y="1108"/>
                    </a:cubicBezTo>
                    <a:cubicBezTo>
                      <a:pt x="834" y="1054"/>
                      <a:pt x="957" y="944"/>
                      <a:pt x="1027" y="798"/>
                    </a:cubicBezTo>
                    <a:cubicBezTo>
                      <a:pt x="1097" y="652"/>
                      <a:pt x="1106" y="487"/>
                      <a:pt x="1052" y="334"/>
                    </a:cubicBezTo>
                    <a:cubicBezTo>
                      <a:pt x="1008" y="210"/>
                      <a:pt x="928" y="106"/>
                      <a:pt x="819" y="33"/>
                    </a:cubicBezTo>
                    <a:cubicBezTo>
                      <a:pt x="811" y="27"/>
                      <a:pt x="809" y="16"/>
                      <a:pt x="815" y="8"/>
                    </a:cubicBezTo>
                    <a:cubicBezTo>
                      <a:pt x="820" y="0"/>
                      <a:pt x="831" y="-2"/>
                      <a:pt x="839" y="4"/>
                    </a:cubicBezTo>
                    <a:cubicBezTo>
                      <a:pt x="954" y="81"/>
                      <a:pt x="1039" y="191"/>
                      <a:pt x="1085" y="322"/>
                    </a:cubicBezTo>
                    <a:cubicBezTo>
                      <a:pt x="1142" y="484"/>
                      <a:pt x="1133" y="658"/>
                      <a:pt x="1059" y="813"/>
                    </a:cubicBezTo>
                    <a:cubicBezTo>
                      <a:pt x="985" y="968"/>
                      <a:pt x="855" y="1084"/>
                      <a:pt x="693" y="1141"/>
                    </a:cubicBezTo>
                    <a:cubicBezTo>
                      <a:pt x="623" y="1166"/>
                      <a:pt x="551" y="1178"/>
                      <a:pt x="479" y="11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9" name="Google Shape;949;p24"/>
              <p:cNvSpPr/>
              <p:nvPr/>
            </p:nvSpPr>
            <p:spPr>
              <a:xfrm>
                <a:off x="7380150" y="1168849"/>
                <a:ext cx="221628" cy="235191"/>
              </a:xfrm>
              <a:custGeom>
                <a:avLst/>
                <a:gdLst/>
                <a:ahLst/>
                <a:cxnLst/>
                <a:rect l="l" t="t" r="r" b="b"/>
                <a:pathLst>
                  <a:path w="817" h="867" extrusionOk="0">
                    <a:moveTo>
                      <a:pt x="53" y="867"/>
                    </a:moveTo>
                    <a:cubicBezTo>
                      <a:pt x="46" y="867"/>
                      <a:pt x="39" y="863"/>
                      <a:pt x="36" y="856"/>
                    </a:cubicBezTo>
                    <a:cubicBezTo>
                      <a:pt x="-20" y="694"/>
                      <a:pt x="-11" y="520"/>
                      <a:pt x="63" y="365"/>
                    </a:cubicBezTo>
                    <a:cubicBezTo>
                      <a:pt x="137" y="211"/>
                      <a:pt x="267" y="94"/>
                      <a:pt x="429" y="37"/>
                    </a:cubicBezTo>
                    <a:cubicBezTo>
                      <a:pt x="550" y="-6"/>
                      <a:pt x="680" y="-11"/>
                      <a:pt x="804" y="21"/>
                    </a:cubicBezTo>
                    <a:cubicBezTo>
                      <a:pt x="813" y="24"/>
                      <a:pt x="819" y="33"/>
                      <a:pt x="816" y="43"/>
                    </a:cubicBezTo>
                    <a:cubicBezTo>
                      <a:pt x="814" y="52"/>
                      <a:pt x="804" y="58"/>
                      <a:pt x="795" y="55"/>
                    </a:cubicBezTo>
                    <a:cubicBezTo>
                      <a:pt x="678" y="25"/>
                      <a:pt x="555" y="30"/>
                      <a:pt x="440" y="70"/>
                    </a:cubicBezTo>
                    <a:cubicBezTo>
                      <a:pt x="288" y="124"/>
                      <a:pt x="165" y="234"/>
                      <a:pt x="95" y="380"/>
                    </a:cubicBezTo>
                    <a:cubicBezTo>
                      <a:pt x="25" y="526"/>
                      <a:pt x="16" y="691"/>
                      <a:pt x="70" y="844"/>
                    </a:cubicBezTo>
                    <a:cubicBezTo>
                      <a:pt x="73" y="853"/>
                      <a:pt x="68" y="863"/>
                      <a:pt x="59" y="866"/>
                    </a:cubicBezTo>
                    <a:cubicBezTo>
                      <a:pt x="57" y="867"/>
                      <a:pt x="55" y="867"/>
                      <a:pt x="53" y="8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0" name="Google Shape;950;p24"/>
              <p:cNvSpPr/>
              <p:nvPr/>
            </p:nvSpPr>
            <p:spPr>
              <a:xfrm>
                <a:off x="7484589" y="1233683"/>
                <a:ext cx="74328" cy="190703"/>
              </a:xfrm>
              <a:custGeom>
                <a:avLst/>
                <a:gdLst/>
                <a:ahLst/>
                <a:cxnLst/>
                <a:rect l="l" t="t" r="r" b="b"/>
                <a:pathLst>
                  <a:path w="274" h="703" extrusionOk="0">
                    <a:moveTo>
                      <a:pt x="40" y="703"/>
                    </a:moveTo>
                    <a:cubicBezTo>
                      <a:pt x="36" y="703"/>
                      <a:pt x="32" y="702"/>
                      <a:pt x="29" y="700"/>
                    </a:cubicBezTo>
                    <a:cubicBezTo>
                      <a:pt x="21" y="694"/>
                      <a:pt x="20" y="683"/>
                      <a:pt x="26" y="675"/>
                    </a:cubicBezTo>
                    <a:lnTo>
                      <a:pt x="235" y="402"/>
                    </a:lnTo>
                    <a:lnTo>
                      <a:pt x="3" y="27"/>
                    </a:lnTo>
                    <a:cubicBezTo>
                      <a:pt x="-2" y="19"/>
                      <a:pt x="1" y="8"/>
                      <a:pt x="9" y="3"/>
                    </a:cubicBezTo>
                    <a:cubicBezTo>
                      <a:pt x="17" y="-2"/>
                      <a:pt x="28" y="0"/>
                      <a:pt x="33" y="9"/>
                    </a:cubicBezTo>
                    <a:lnTo>
                      <a:pt x="272" y="394"/>
                    </a:lnTo>
                    <a:cubicBezTo>
                      <a:pt x="276" y="401"/>
                      <a:pt x="275" y="408"/>
                      <a:pt x="271" y="414"/>
                    </a:cubicBezTo>
                    <a:lnTo>
                      <a:pt x="54" y="696"/>
                    </a:lnTo>
                    <a:cubicBezTo>
                      <a:pt x="50" y="701"/>
                      <a:pt x="45" y="703"/>
                      <a:pt x="40" y="7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51" name="Google Shape;951;p24"/>
            <p:cNvGrpSpPr/>
            <p:nvPr/>
          </p:nvGrpSpPr>
          <p:grpSpPr>
            <a:xfrm>
              <a:off x="8511658" y="2210428"/>
              <a:ext cx="309248" cy="225697"/>
              <a:chOff x="4646295" y="3088628"/>
              <a:chExt cx="309248" cy="225697"/>
            </a:xfrm>
          </p:grpSpPr>
          <p:sp>
            <p:nvSpPr>
              <p:cNvPr id="952" name="Google Shape;952;p24"/>
              <p:cNvSpPr/>
              <p:nvPr/>
            </p:nvSpPr>
            <p:spPr>
              <a:xfrm>
                <a:off x="4646295" y="3088628"/>
                <a:ext cx="142959" cy="122614"/>
              </a:xfrm>
              <a:custGeom>
                <a:avLst/>
                <a:gdLst/>
                <a:ahLst/>
                <a:cxnLst/>
                <a:rect l="l" t="t" r="r" b="b"/>
                <a:pathLst>
                  <a:path w="527" h="452" extrusionOk="0">
                    <a:moveTo>
                      <a:pt x="17" y="452"/>
                    </a:moveTo>
                    <a:lnTo>
                      <a:pt x="17" y="452"/>
                    </a:lnTo>
                    <a:cubicBezTo>
                      <a:pt x="8" y="452"/>
                      <a:pt x="0" y="444"/>
                      <a:pt x="0" y="434"/>
                    </a:cubicBezTo>
                    <a:cubicBezTo>
                      <a:pt x="0" y="315"/>
                      <a:pt x="38" y="217"/>
                      <a:pt x="112" y="144"/>
                    </a:cubicBezTo>
                    <a:cubicBezTo>
                      <a:pt x="261" y="-2"/>
                      <a:pt x="500" y="-1"/>
                      <a:pt x="510" y="0"/>
                    </a:cubicBezTo>
                    <a:cubicBezTo>
                      <a:pt x="519" y="0"/>
                      <a:pt x="527" y="8"/>
                      <a:pt x="527" y="18"/>
                    </a:cubicBezTo>
                    <a:cubicBezTo>
                      <a:pt x="527" y="27"/>
                      <a:pt x="519" y="34"/>
                      <a:pt x="509" y="35"/>
                    </a:cubicBezTo>
                    <a:cubicBezTo>
                      <a:pt x="507" y="35"/>
                      <a:pt x="275" y="33"/>
                      <a:pt x="137" y="169"/>
                    </a:cubicBezTo>
                    <a:cubicBezTo>
                      <a:pt x="70" y="235"/>
                      <a:pt x="35" y="325"/>
                      <a:pt x="35" y="434"/>
                    </a:cubicBezTo>
                    <a:cubicBezTo>
                      <a:pt x="35" y="444"/>
                      <a:pt x="27" y="452"/>
                      <a:pt x="17" y="45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3" name="Google Shape;953;p24"/>
              <p:cNvSpPr/>
              <p:nvPr/>
            </p:nvSpPr>
            <p:spPr>
              <a:xfrm>
                <a:off x="4696751" y="3140712"/>
                <a:ext cx="94944"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4" name="Google Shape;954;p24"/>
              <p:cNvSpPr/>
              <p:nvPr/>
            </p:nvSpPr>
            <p:spPr>
              <a:xfrm>
                <a:off x="4740426" y="3228061"/>
                <a:ext cx="46116" cy="24143"/>
              </a:xfrm>
              <a:custGeom>
                <a:avLst/>
                <a:gdLst/>
                <a:ahLst/>
                <a:cxnLst/>
                <a:rect l="l" t="t" r="r" b="b"/>
                <a:pathLst>
                  <a:path w="170" h="89" extrusionOk="0">
                    <a:moveTo>
                      <a:pt x="57" y="89"/>
                    </a:moveTo>
                    <a:cubicBezTo>
                      <a:pt x="41" y="89"/>
                      <a:pt x="25" y="85"/>
                      <a:pt x="9" y="76"/>
                    </a:cubicBezTo>
                    <a:cubicBezTo>
                      <a:pt x="1" y="71"/>
                      <a:pt x="-2" y="61"/>
                      <a:pt x="2" y="52"/>
                    </a:cubicBezTo>
                    <a:cubicBezTo>
                      <a:pt x="7" y="44"/>
                      <a:pt x="18" y="41"/>
                      <a:pt x="26" y="45"/>
                    </a:cubicBezTo>
                    <a:cubicBezTo>
                      <a:pt x="82" y="76"/>
                      <a:pt x="136" y="10"/>
                      <a:pt x="139" y="7"/>
                    </a:cubicBezTo>
                    <a:cubicBezTo>
                      <a:pt x="145" y="0"/>
                      <a:pt x="156" y="-2"/>
                      <a:pt x="163" y="4"/>
                    </a:cubicBezTo>
                    <a:cubicBezTo>
                      <a:pt x="171" y="10"/>
                      <a:pt x="172" y="22"/>
                      <a:pt x="166" y="29"/>
                    </a:cubicBezTo>
                    <a:cubicBezTo>
                      <a:pt x="147" y="53"/>
                      <a:pt x="104" y="89"/>
                      <a:pt x="57"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5" name="Google Shape;955;p24"/>
              <p:cNvSpPr/>
              <p:nvPr/>
            </p:nvSpPr>
            <p:spPr>
              <a:xfrm>
                <a:off x="4793595" y="3151020"/>
                <a:ext cx="109322" cy="125869"/>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6" name="Google Shape;956;p24"/>
              <p:cNvSpPr/>
              <p:nvPr/>
            </p:nvSpPr>
            <p:spPr>
              <a:xfrm>
                <a:off x="4833742" y="3178690"/>
                <a:ext cx="121800" cy="135635"/>
              </a:xfrm>
              <a:custGeom>
                <a:avLst/>
                <a:gdLst/>
                <a:ahLst/>
                <a:cxnLst/>
                <a:rect l="l" t="t" r="r" b="b"/>
                <a:pathLst>
                  <a:path w="449" h="500" extrusionOk="0">
                    <a:moveTo>
                      <a:pt x="17" y="500"/>
                    </a:moveTo>
                    <a:cubicBezTo>
                      <a:pt x="8" y="500"/>
                      <a:pt x="0" y="492"/>
                      <a:pt x="0" y="483"/>
                    </a:cubicBezTo>
                    <a:cubicBezTo>
                      <a:pt x="-1" y="473"/>
                      <a:pt x="7" y="465"/>
                      <a:pt x="17" y="464"/>
                    </a:cubicBezTo>
                    <a:cubicBezTo>
                      <a:pt x="168" y="460"/>
                      <a:pt x="278" y="415"/>
                      <a:pt x="344" y="330"/>
                    </a:cubicBezTo>
                    <a:cubicBezTo>
                      <a:pt x="444" y="202"/>
                      <a:pt x="407" y="24"/>
                      <a:pt x="407" y="22"/>
                    </a:cubicBezTo>
                    <a:cubicBezTo>
                      <a:pt x="405" y="12"/>
                      <a:pt x="411" y="3"/>
                      <a:pt x="420" y="1"/>
                    </a:cubicBezTo>
                    <a:cubicBezTo>
                      <a:pt x="430" y="-1"/>
                      <a:pt x="439" y="5"/>
                      <a:pt x="441" y="14"/>
                    </a:cubicBezTo>
                    <a:cubicBezTo>
                      <a:pt x="443" y="22"/>
                      <a:pt x="482" y="211"/>
                      <a:pt x="372" y="352"/>
                    </a:cubicBezTo>
                    <a:cubicBezTo>
                      <a:pt x="300" y="445"/>
                      <a:pt x="180" y="495"/>
                      <a:pt x="18" y="500"/>
                    </a:cubicBezTo>
                    <a:lnTo>
                      <a:pt x="17" y="50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57" name="Google Shape;957;p24"/>
            <p:cNvGrpSpPr/>
            <p:nvPr/>
          </p:nvGrpSpPr>
          <p:grpSpPr>
            <a:xfrm>
              <a:off x="8669137" y="4107047"/>
              <a:ext cx="365411" cy="374241"/>
              <a:chOff x="7940051" y="3528357"/>
              <a:chExt cx="235734" cy="241430"/>
            </a:xfrm>
          </p:grpSpPr>
          <p:sp>
            <p:nvSpPr>
              <p:cNvPr id="958" name="Google Shape;958;p24"/>
              <p:cNvSpPr/>
              <p:nvPr/>
            </p:nvSpPr>
            <p:spPr>
              <a:xfrm>
                <a:off x="7940051" y="3528628"/>
                <a:ext cx="235734" cy="241159"/>
              </a:xfrm>
              <a:custGeom>
                <a:avLst/>
                <a:gdLst/>
                <a:ahLst/>
                <a:cxnLst/>
                <a:rect l="l" t="t" r="r" b="b"/>
                <a:pathLst>
                  <a:path w="869" h="889" extrusionOk="0">
                    <a:moveTo>
                      <a:pt x="115" y="824"/>
                    </a:moveTo>
                    <a:lnTo>
                      <a:pt x="510" y="853"/>
                    </a:lnTo>
                    <a:lnTo>
                      <a:pt x="833" y="622"/>
                    </a:lnTo>
                    <a:lnTo>
                      <a:pt x="806" y="66"/>
                    </a:lnTo>
                    <a:lnTo>
                      <a:pt x="369" y="36"/>
                    </a:lnTo>
                    <a:lnTo>
                      <a:pt x="37" y="264"/>
                    </a:lnTo>
                    <a:lnTo>
                      <a:pt x="115" y="824"/>
                    </a:lnTo>
                    <a:moveTo>
                      <a:pt x="515" y="889"/>
                    </a:moveTo>
                    <a:cubicBezTo>
                      <a:pt x="514" y="889"/>
                      <a:pt x="514" y="889"/>
                      <a:pt x="513" y="889"/>
                    </a:cubicBezTo>
                    <a:lnTo>
                      <a:pt x="98" y="858"/>
                    </a:lnTo>
                    <a:cubicBezTo>
                      <a:pt x="90" y="858"/>
                      <a:pt x="83" y="851"/>
                      <a:pt x="82" y="843"/>
                    </a:cubicBezTo>
                    <a:lnTo>
                      <a:pt x="0" y="258"/>
                    </a:lnTo>
                    <a:cubicBezTo>
                      <a:pt x="-1" y="252"/>
                      <a:pt x="2" y="245"/>
                      <a:pt x="8" y="241"/>
                    </a:cubicBezTo>
                    <a:lnTo>
                      <a:pt x="354" y="3"/>
                    </a:lnTo>
                    <a:cubicBezTo>
                      <a:pt x="357" y="1"/>
                      <a:pt x="361" y="0"/>
                      <a:pt x="365" y="0"/>
                    </a:cubicBezTo>
                    <a:lnTo>
                      <a:pt x="824" y="32"/>
                    </a:lnTo>
                    <a:cubicBezTo>
                      <a:pt x="833" y="33"/>
                      <a:pt x="840" y="40"/>
                      <a:pt x="840" y="49"/>
                    </a:cubicBezTo>
                    <a:lnTo>
                      <a:pt x="869" y="629"/>
                    </a:lnTo>
                    <a:cubicBezTo>
                      <a:pt x="869" y="635"/>
                      <a:pt x="866" y="641"/>
                      <a:pt x="862" y="645"/>
                    </a:cubicBezTo>
                    <a:lnTo>
                      <a:pt x="525" y="885"/>
                    </a:lnTo>
                    <a:cubicBezTo>
                      <a:pt x="522" y="888"/>
                      <a:pt x="518" y="889"/>
                      <a:pt x="515" y="88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9" name="Google Shape;959;p24"/>
              <p:cNvSpPr/>
              <p:nvPr/>
            </p:nvSpPr>
            <p:spPr>
              <a:xfrm>
                <a:off x="7962024" y="3686507"/>
                <a:ext cx="213761" cy="74871"/>
              </a:xfrm>
              <a:custGeom>
                <a:avLst/>
                <a:gdLst/>
                <a:ahLst/>
                <a:cxnLst/>
                <a:rect l="l" t="t" r="r" b="b"/>
                <a:pathLst>
                  <a:path w="788" h="276" extrusionOk="0">
                    <a:moveTo>
                      <a:pt x="18" y="276"/>
                    </a:moveTo>
                    <a:cubicBezTo>
                      <a:pt x="13" y="276"/>
                      <a:pt x="7" y="274"/>
                      <a:pt x="4" y="269"/>
                    </a:cubicBezTo>
                    <a:cubicBezTo>
                      <a:pt x="-2" y="261"/>
                      <a:pt x="0" y="250"/>
                      <a:pt x="8" y="244"/>
                    </a:cubicBezTo>
                    <a:lnTo>
                      <a:pt x="343" y="3"/>
                    </a:lnTo>
                    <a:cubicBezTo>
                      <a:pt x="347" y="1"/>
                      <a:pt x="351" y="-1"/>
                      <a:pt x="355" y="0"/>
                    </a:cubicBezTo>
                    <a:lnTo>
                      <a:pt x="772" y="31"/>
                    </a:lnTo>
                    <a:cubicBezTo>
                      <a:pt x="781" y="31"/>
                      <a:pt x="789" y="40"/>
                      <a:pt x="788" y="50"/>
                    </a:cubicBezTo>
                    <a:cubicBezTo>
                      <a:pt x="787" y="59"/>
                      <a:pt x="779" y="67"/>
                      <a:pt x="769" y="66"/>
                    </a:cubicBezTo>
                    <a:lnTo>
                      <a:pt x="359" y="35"/>
                    </a:lnTo>
                    <a:lnTo>
                      <a:pt x="28" y="273"/>
                    </a:lnTo>
                    <a:cubicBezTo>
                      <a:pt x="25" y="275"/>
                      <a:pt x="22" y="276"/>
                      <a:pt x="18" y="2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0" name="Google Shape;960;p24"/>
              <p:cNvSpPr/>
              <p:nvPr/>
            </p:nvSpPr>
            <p:spPr>
              <a:xfrm>
                <a:off x="8033910" y="3528357"/>
                <a:ext cx="28755" cy="167645"/>
              </a:xfrm>
              <a:custGeom>
                <a:avLst/>
                <a:gdLst/>
                <a:ahLst/>
                <a:cxnLst/>
                <a:rect l="l" t="t" r="r" b="b"/>
                <a:pathLst>
                  <a:path w="106" h="618" extrusionOk="0">
                    <a:moveTo>
                      <a:pt x="88" y="618"/>
                    </a:moveTo>
                    <a:cubicBezTo>
                      <a:pt x="80" y="618"/>
                      <a:pt x="72" y="611"/>
                      <a:pt x="71" y="602"/>
                    </a:cubicBezTo>
                    <a:lnTo>
                      <a:pt x="0" y="21"/>
                    </a:lnTo>
                    <a:cubicBezTo>
                      <a:pt x="-1" y="11"/>
                      <a:pt x="6" y="2"/>
                      <a:pt x="16" y="1"/>
                    </a:cubicBezTo>
                    <a:cubicBezTo>
                      <a:pt x="25" y="0"/>
                      <a:pt x="34" y="7"/>
                      <a:pt x="35" y="17"/>
                    </a:cubicBezTo>
                    <a:lnTo>
                      <a:pt x="106" y="598"/>
                    </a:lnTo>
                    <a:cubicBezTo>
                      <a:pt x="107" y="608"/>
                      <a:pt x="100" y="617"/>
                      <a:pt x="91" y="618"/>
                    </a:cubicBezTo>
                    <a:cubicBezTo>
                      <a:pt x="90" y="618"/>
                      <a:pt x="89" y="618"/>
                      <a:pt x="88" y="6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1" name="Google Shape;961;p24"/>
              <p:cNvSpPr/>
              <p:nvPr/>
            </p:nvSpPr>
            <p:spPr>
              <a:xfrm>
                <a:off x="7940051" y="3537309"/>
                <a:ext cx="227867" cy="80025"/>
              </a:xfrm>
              <a:custGeom>
                <a:avLst/>
                <a:gdLst/>
                <a:ahLst/>
                <a:cxnLst/>
                <a:rect l="l" t="t" r="r" b="b"/>
                <a:pathLst>
                  <a:path w="840" h="295" extrusionOk="0">
                    <a:moveTo>
                      <a:pt x="475" y="295"/>
                    </a:moveTo>
                    <a:cubicBezTo>
                      <a:pt x="475" y="295"/>
                      <a:pt x="474" y="295"/>
                      <a:pt x="473" y="295"/>
                    </a:cubicBezTo>
                    <a:lnTo>
                      <a:pt x="16" y="242"/>
                    </a:lnTo>
                    <a:cubicBezTo>
                      <a:pt x="6" y="240"/>
                      <a:pt x="-1" y="232"/>
                      <a:pt x="0" y="222"/>
                    </a:cubicBezTo>
                    <a:cubicBezTo>
                      <a:pt x="1" y="212"/>
                      <a:pt x="10" y="205"/>
                      <a:pt x="20" y="206"/>
                    </a:cubicBezTo>
                    <a:lnTo>
                      <a:pt x="470" y="259"/>
                    </a:lnTo>
                    <a:lnTo>
                      <a:pt x="812" y="4"/>
                    </a:lnTo>
                    <a:cubicBezTo>
                      <a:pt x="820" y="-2"/>
                      <a:pt x="831" y="-1"/>
                      <a:pt x="837" y="7"/>
                    </a:cubicBezTo>
                    <a:cubicBezTo>
                      <a:pt x="843" y="15"/>
                      <a:pt x="841" y="26"/>
                      <a:pt x="833" y="32"/>
                    </a:cubicBezTo>
                    <a:lnTo>
                      <a:pt x="486" y="291"/>
                    </a:lnTo>
                    <a:cubicBezTo>
                      <a:pt x="483" y="293"/>
                      <a:pt x="479" y="295"/>
                      <a:pt x="475" y="2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2" name="Google Shape;962;p24"/>
              <p:cNvSpPr/>
              <p:nvPr/>
            </p:nvSpPr>
            <p:spPr>
              <a:xfrm>
                <a:off x="8064292" y="3607297"/>
                <a:ext cx="20074" cy="162491"/>
              </a:xfrm>
              <a:custGeom>
                <a:avLst/>
                <a:gdLst/>
                <a:ahLst/>
                <a:cxnLst/>
                <a:rect l="l" t="t" r="r" b="b"/>
                <a:pathLst>
                  <a:path w="74" h="599" extrusionOk="0">
                    <a:moveTo>
                      <a:pt x="57" y="599"/>
                    </a:moveTo>
                    <a:cubicBezTo>
                      <a:pt x="47" y="599"/>
                      <a:pt x="40" y="592"/>
                      <a:pt x="39" y="582"/>
                    </a:cubicBezTo>
                    <a:lnTo>
                      <a:pt x="0" y="20"/>
                    </a:lnTo>
                    <a:cubicBezTo>
                      <a:pt x="-1" y="11"/>
                      <a:pt x="6" y="2"/>
                      <a:pt x="16" y="1"/>
                    </a:cubicBezTo>
                    <a:cubicBezTo>
                      <a:pt x="25" y="0"/>
                      <a:pt x="34" y="8"/>
                      <a:pt x="35" y="18"/>
                    </a:cubicBezTo>
                    <a:lnTo>
                      <a:pt x="74" y="580"/>
                    </a:lnTo>
                    <a:cubicBezTo>
                      <a:pt x="75" y="589"/>
                      <a:pt x="68" y="598"/>
                      <a:pt x="58" y="599"/>
                    </a:cubicBezTo>
                    <a:cubicBezTo>
                      <a:pt x="57" y="599"/>
                      <a:pt x="57" y="599"/>
                      <a:pt x="57" y="59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963" name="Google Shape;963;p24"/>
          <p:cNvGrpSpPr/>
          <p:nvPr/>
        </p:nvGrpSpPr>
        <p:grpSpPr>
          <a:xfrm>
            <a:off x="169884" y="3988702"/>
            <a:ext cx="830628" cy="678718"/>
            <a:chOff x="7447696" y="3988702"/>
            <a:chExt cx="830628" cy="678718"/>
          </a:xfrm>
        </p:grpSpPr>
        <p:sp>
          <p:nvSpPr>
            <p:cNvPr id="964" name="Google Shape;964;p24"/>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5" name="Google Shape;965;p24"/>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6" name="Google Shape;966;p24"/>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7" name="Google Shape;967;p24"/>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8" name="Google Shape;968;p24"/>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rgbClr val="00000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9" name="Google Shape;969;p24"/>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chemeClr val="accent5"/>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0" name="Google Shape;970;p24"/>
            <p:cNvSpPr/>
            <p:nvPr/>
          </p:nvSpPr>
          <p:spPr>
            <a:xfrm>
              <a:off x="7674478" y="3988702"/>
              <a:ext cx="551492" cy="343428"/>
            </a:xfrm>
            <a:custGeom>
              <a:avLst/>
              <a:gdLst/>
              <a:ahLst/>
              <a:cxnLst/>
              <a:rect l="l" t="t" r="r" b="b"/>
              <a:pathLst>
                <a:path w="2033" h="1266" extrusionOk="0">
                  <a:moveTo>
                    <a:pt x="0" y="209"/>
                  </a:moveTo>
                  <a:cubicBezTo>
                    <a:pt x="176" y="246"/>
                    <a:pt x="278" y="962"/>
                    <a:pt x="515" y="1144"/>
                  </a:cubicBezTo>
                  <a:cubicBezTo>
                    <a:pt x="753" y="1326"/>
                    <a:pt x="1872" y="1286"/>
                    <a:pt x="1999" y="1144"/>
                  </a:cubicBezTo>
                  <a:cubicBezTo>
                    <a:pt x="2125" y="1001"/>
                    <a:pt x="1878" y="198"/>
                    <a:pt x="1698" y="76"/>
                  </a:cubicBezTo>
                  <a:cubicBezTo>
                    <a:pt x="1518" y="-47"/>
                    <a:pt x="1390" y="72"/>
                    <a:pt x="884" y="16"/>
                  </a:cubicBezTo>
                  <a:cubicBezTo>
                    <a:pt x="133" y="-68"/>
                    <a:pt x="0" y="209"/>
                    <a:pt x="0" y="209"/>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1" name="Google Shape;971;p24"/>
            <p:cNvSpPr/>
            <p:nvPr/>
          </p:nvSpPr>
          <p:spPr>
            <a:xfrm>
              <a:off x="7674478" y="3988702"/>
              <a:ext cx="551492" cy="343428"/>
            </a:xfrm>
            <a:custGeom>
              <a:avLst/>
              <a:gdLst/>
              <a:ahLst/>
              <a:cxnLst/>
              <a:rect l="l" t="t" r="r" b="b"/>
              <a:pathLst>
                <a:path w="2033" h="1266" extrusionOk="0">
                  <a:moveTo>
                    <a:pt x="0" y="209"/>
                  </a:moveTo>
                  <a:cubicBezTo>
                    <a:pt x="176" y="246"/>
                    <a:pt x="278" y="962"/>
                    <a:pt x="515" y="1144"/>
                  </a:cubicBezTo>
                  <a:cubicBezTo>
                    <a:pt x="753" y="1326"/>
                    <a:pt x="1872" y="1286"/>
                    <a:pt x="1999" y="1144"/>
                  </a:cubicBezTo>
                  <a:cubicBezTo>
                    <a:pt x="2125" y="1001"/>
                    <a:pt x="1878" y="198"/>
                    <a:pt x="1698" y="76"/>
                  </a:cubicBezTo>
                  <a:cubicBezTo>
                    <a:pt x="1518" y="-47"/>
                    <a:pt x="1390" y="72"/>
                    <a:pt x="884" y="16"/>
                  </a:cubicBezTo>
                  <a:cubicBezTo>
                    <a:pt x="133" y="-68"/>
                    <a:pt x="0" y="209"/>
                    <a:pt x="0" y="209"/>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2" name="Google Shape;972;p24"/>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3" name="Google Shape;973;p24"/>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74" name="Google Shape;974;p24"/>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5" name="Google Shape;975;p24"/>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6" name="Google Shape;976;p24"/>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77" name="Google Shape;977;p24"/>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8" name="Google Shape;978;p24"/>
            <p:cNvSpPr/>
            <p:nvPr/>
          </p:nvSpPr>
          <p:spPr>
            <a:xfrm>
              <a:off x="7837511" y="4386656"/>
              <a:ext cx="440814" cy="112035"/>
            </a:xfrm>
            <a:custGeom>
              <a:avLst/>
              <a:gdLst/>
              <a:ahLst/>
              <a:cxnLst/>
              <a:rect l="l" t="t" r="r" b="b"/>
              <a:pathLst>
                <a:path w="1625" h="413" extrusionOk="0">
                  <a:moveTo>
                    <a:pt x="0" y="42"/>
                  </a:moveTo>
                  <a:cubicBezTo>
                    <a:pt x="0" y="42"/>
                    <a:pt x="110" y="339"/>
                    <a:pt x="167" y="384"/>
                  </a:cubicBezTo>
                  <a:cubicBezTo>
                    <a:pt x="225" y="430"/>
                    <a:pt x="1443" y="430"/>
                    <a:pt x="1578" y="320"/>
                  </a:cubicBezTo>
                  <a:cubicBezTo>
                    <a:pt x="1713" y="210"/>
                    <a:pt x="1528" y="11"/>
                    <a:pt x="1398" y="0"/>
                  </a:cubicBezTo>
                  <a:cubicBezTo>
                    <a:pt x="1398" y="0"/>
                    <a:pt x="545" y="100"/>
                    <a:pt x="0" y="4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9" name="Google Shape;979;p24"/>
            <p:cNvSpPr/>
            <p:nvPr/>
          </p:nvSpPr>
          <p:spPr>
            <a:xfrm>
              <a:off x="7837511" y="4386656"/>
              <a:ext cx="440814" cy="112035"/>
            </a:xfrm>
            <a:custGeom>
              <a:avLst/>
              <a:gdLst/>
              <a:ahLst/>
              <a:cxnLst/>
              <a:rect l="l" t="t" r="r" b="b"/>
              <a:pathLst>
                <a:path w="1625" h="413" extrusionOk="0">
                  <a:moveTo>
                    <a:pt x="0" y="42"/>
                  </a:moveTo>
                  <a:cubicBezTo>
                    <a:pt x="0" y="42"/>
                    <a:pt x="110" y="339"/>
                    <a:pt x="167" y="384"/>
                  </a:cubicBezTo>
                  <a:cubicBezTo>
                    <a:pt x="225" y="430"/>
                    <a:pt x="1443" y="430"/>
                    <a:pt x="1578" y="320"/>
                  </a:cubicBezTo>
                  <a:cubicBezTo>
                    <a:pt x="1713" y="210"/>
                    <a:pt x="1528" y="11"/>
                    <a:pt x="1398" y="0"/>
                  </a:cubicBezTo>
                  <a:cubicBezTo>
                    <a:pt x="1398" y="0"/>
                    <a:pt x="545" y="100"/>
                    <a:pt x="0" y="42"/>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0" name="Google Shape;980;p24"/>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1" name="Google Shape;981;p24"/>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82" name="Google Shape;982;p24"/>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3" name="Google Shape;983;p24"/>
            <p:cNvSpPr/>
            <p:nvPr/>
          </p:nvSpPr>
          <p:spPr>
            <a:xfrm>
              <a:off x="7625921" y="4380959"/>
              <a:ext cx="104981" cy="78940"/>
            </a:xfrm>
            <a:custGeom>
              <a:avLst/>
              <a:gdLst/>
              <a:ahLst/>
              <a:cxnLst/>
              <a:rect l="l" t="t" r="r" b="b"/>
              <a:pathLst>
                <a:path w="387" h="291" extrusionOk="0">
                  <a:moveTo>
                    <a:pt x="387" y="0"/>
                  </a:moveTo>
                  <a:lnTo>
                    <a:pt x="151" y="47"/>
                  </a:lnTo>
                  <a:cubicBezTo>
                    <a:pt x="151" y="47"/>
                    <a:pt x="-74" y="220"/>
                    <a:pt x="25" y="278"/>
                  </a:cubicBezTo>
                  <a:cubicBezTo>
                    <a:pt x="125" y="335"/>
                    <a:pt x="382" y="194"/>
                    <a:pt x="387"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4" name="Google Shape;984;p24"/>
            <p:cNvSpPr/>
            <p:nvPr/>
          </p:nvSpPr>
          <p:spPr>
            <a:xfrm>
              <a:off x="7625921" y="4380959"/>
              <a:ext cx="104981" cy="78940"/>
            </a:xfrm>
            <a:custGeom>
              <a:avLst/>
              <a:gdLst/>
              <a:ahLst/>
              <a:cxnLst/>
              <a:rect l="l" t="t" r="r" b="b"/>
              <a:pathLst>
                <a:path w="387" h="291" extrusionOk="0">
                  <a:moveTo>
                    <a:pt x="387" y="0"/>
                  </a:moveTo>
                  <a:lnTo>
                    <a:pt x="151" y="47"/>
                  </a:lnTo>
                  <a:cubicBezTo>
                    <a:pt x="151" y="47"/>
                    <a:pt x="-74" y="220"/>
                    <a:pt x="25" y="278"/>
                  </a:cubicBezTo>
                  <a:cubicBezTo>
                    <a:pt x="125" y="335"/>
                    <a:pt x="382" y="194"/>
                    <a:pt x="387" y="0"/>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985" name="Google Shape;985;p24"/>
          <p:cNvSpPr/>
          <p:nvPr/>
        </p:nvSpPr>
        <p:spPr>
          <a:xfrm>
            <a:off x="-37675" y="4667425"/>
            <a:ext cx="9219362" cy="0"/>
          </a:xfrm>
          <a:custGeom>
            <a:avLst/>
            <a:gdLst/>
            <a:ahLst/>
            <a:cxnLst/>
            <a:rect l="l" t="t" r="r" b="b"/>
            <a:pathLst>
              <a:path w="14274" h="120000" extrusionOk="0">
                <a:moveTo>
                  <a:pt x="0" y="0"/>
                </a:moveTo>
                <a:lnTo>
                  <a:pt x="1427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986"/>
        <p:cNvGrpSpPr/>
        <p:nvPr/>
      </p:nvGrpSpPr>
      <p:grpSpPr>
        <a:xfrm>
          <a:off x="0" y="0"/>
          <a:ext cx="0" cy="0"/>
          <a:chOff x="0" y="0"/>
          <a:chExt cx="0" cy="0"/>
        </a:xfrm>
      </p:grpSpPr>
      <p:sp>
        <p:nvSpPr>
          <p:cNvPr id="987" name="Google Shape;987;p25"/>
          <p:cNvSpPr txBox="1">
            <a:spLocks noGrp="1"/>
          </p:cNvSpPr>
          <p:nvPr>
            <p:ph type="title" hasCustomPrompt="1"/>
          </p:nvPr>
        </p:nvSpPr>
        <p:spPr>
          <a:xfrm>
            <a:off x="713225" y="700100"/>
            <a:ext cx="3567900" cy="7026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8" name="Google Shape;988;p25"/>
          <p:cNvSpPr txBox="1">
            <a:spLocks noGrp="1"/>
          </p:cNvSpPr>
          <p:nvPr>
            <p:ph type="subTitle" idx="1"/>
          </p:nvPr>
        </p:nvSpPr>
        <p:spPr>
          <a:xfrm>
            <a:off x="713225" y="1322779"/>
            <a:ext cx="3567900" cy="416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989" name="Google Shape;989;p25"/>
          <p:cNvSpPr txBox="1">
            <a:spLocks noGrp="1"/>
          </p:cNvSpPr>
          <p:nvPr>
            <p:ph type="title" idx="2" hasCustomPrompt="1"/>
          </p:nvPr>
        </p:nvSpPr>
        <p:spPr>
          <a:xfrm>
            <a:off x="713225" y="2052424"/>
            <a:ext cx="3567900" cy="7026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90" name="Google Shape;990;p25"/>
          <p:cNvSpPr txBox="1">
            <a:spLocks noGrp="1"/>
          </p:cNvSpPr>
          <p:nvPr>
            <p:ph type="subTitle" idx="3"/>
          </p:nvPr>
        </p:nvSpPr>
        <p:spPr>
          <a:xfrm>
            <a:off x="713225" y="2675039"/>
            <a:ext cx="3567900" cy="416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991" name="Google Shape;991;p25"/>
          <p:cNvSpPr txBox="1">
            <a:spLocks noGrp="1"/>
          </p:cNvSpPr>
          <p:nvPr>
            <p:ph type="title" idx="4" hasCustomPrompt="1"/>
          </p:nvPr>
        </p:nvSpPr>
        <p:spPr>
          <a:xfrm>
            <a:off x="713225" y="3404676"/>
            <a:ext cx="3567900" cy="7026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92" name="Google Shape;992;p25"/>
          <p:cNvSpPr txBox="1">
            <a:spLocks noGrp="1"/>
          </p:cNvSpPr>
          <p:nvPr>
            <p:ph type="subTitle" idx="5"/>
          </p:nvPr>
        </p:nvSpPr>
        <p:spPr>
          <a:xfrm>
            <a:off x="713225" y="4027300"/>
            <a:ext cx="3567900" cy="416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993" name="Google Shape;993;p25"/>
          <p:cNvSpPr/>
          <p:nvPr/>
        </p:nvSpPr>
        <p:spPr>
          <a:xfrm>
            <a:off x="-37675" y="4667425"/>
            <a:ext cx="9219362" cy="0"/>
          </a:xfrm>
          <a:custGeom>
            <a:avLst/>
            <a:gdLst/>
            <a:ahLst/>
            <a:cxnLst/>
            <a:rect l="l" t="t" r="r" b="b"/>
            <a:pathLst>
              <a:path w="14274" h="120000" extrusionOk="0">
                <a:moveTo>
                  <a:pt x="0" y="0"/>
                </a:moveTo>
                <a:lnTo>
                  <a:pt x="1427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99"/>
        <p:cNvGrpSpPr/>
        <p:nvPr/>
      </p:nvGrpSpPr>
      <p:grpSpPr>
        <a:xfrm>
          <a:off x="0" y="0"/>
          <a:ext cx="0" cy="0"/>
          <a:chOff x="0" y="0"/>
          <a:chExt cx="0" cy="0"/>
        </a:xfrm>
      </p:grpSpPr>
      <p:sp>
        <p:nvSpPr>
          <p:cNvPr id="1000" name="Google Shape;1000;p27"/>
          <p:cNvSpPr/>
          <p:nvPr/>
        </p:nvSpPr>
        <p:spPr>
          <a:xfrm rot="10800000">
            <a:off x="-37675" y="4667425"/>
            <a:ext cx="9219362" cy="0"/>
          </a:xfrm>
          <a:custGeom>
            <a:avLst/>
            <a:gdLst/>
            <a:ahLst/>
            <a:cxnLst/>
            <a:rect l="l" t="t" r="r" b="b"/>
            <a:pathLst>
              <a:path w="14274" h="120000" extrusionOk="0">
                <a:moveTo>
                  <a:pt x="0" y="0"/>
                </a:moveTo>
                <a:lnTo>
                  <a:pt x="1427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001" name="Google Shape;1001;p27"/>
          <p:cNvGrpSpPr/>
          <p:nvPr/>
        </p:nvGrpSpPr>
        <p:grpSpPr>
          <a:xfrm>
            <a:off x="111158" y="3249250"/>
            <a:ext cx="8862971" cy="1418206"/>
            <a:chOff x="111158" y="3249250"/>
            <a:chExt cx="8862971" cy="1418206"/>
          </a:xfrm>
        </p:grpSpPr>
        <p:grpSp>
          <p:nvGrpSpPr>
            <p:cNvPr id="1002" name="Google Shape;1002;p27"/>
            <p:cNvGrpSpPr/>
            <p:nvPr/>
          </p:nvGrpSpPr>
          <p:grpSpPr>
            <a:xfrm flipH="1">
              <a:off x="111158" y="3249250"/>
              <a:ext cx="743969" cy="1418206"/>
              <a:chOff x="4721437" y="3735065"/>
              <a:chExt cx="489099" cy="932355"/>
            </a:xfrm>
          </p:grpSpPr>
          <p:sp>
            <p:nvSpPr>
              <p:cNvPr id="1003" name="Google Shape;1003;p27"/>
              <p:cNvSpPr/>
              <p:nvPr/>
            </p:nvSpPr>
            <p:spPr>
              <a:xfrm>
                <a:off x="4846492" y="4370108"/>
                <a:ext cx="325524" cy="297312"/>
              </a:xfrm>
              <a:custGeom>
                <a:avLst/>
                <a:gdLst/>
                <a:ahLst/>
                <a:cxnLst/>
                <a:rect l="l" t="t" r="r" b="b"/>
                <a:pathLst>
                  <a:path w="1200" h="1096" extrusionOk="0">
                    <a:moveTo>
                      <a:pt x="1200" y="0"/>
                    </a:moveTo>
                    <a:lnTo>
                      <a:pt x="0" y="0"/>
                    </a:lnTo>
                    <a:lnTo>
                      <a:pt x="126" y="1096"/>
                    </a:lnTo>
                    <a:lnTo>
                      <a:pt x="1074" y="1096"/>
                    </a:lnTo>
                    <a:lnTo>
                      <a:pt x="1200" y="0"/>
                    </a:lnTo>
                    <a:close/>
                  </a:path>
                </a:pathLst>
              </a:custGeom>
              <a:solidFill>
                <a:srgbClr val="192D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04" name="Google Shape;1004;p27"/>
              <p:cNvSpPr/>
              <p:nvPr/>
            </p:nvSpPr>
            <p:spPr>
              <a:xfrm>
                <a:off x="4846492" y="4370108"/>
                <a:ext cx="325524" cy="297312"/>
              </a:xfrm>
              <a:custGeom>
                <a:avLst/>
                <a:gdLst/>
                <a:ahLst/>
                <a:cxnLst/>
                <a:rect l="l" t="t" r="r" b="b"/>
                <a:pathLst>
                  <a:path w="1200" h="1096" extrusionOk="0">
                    <a:moveTo>
                      <a:pt x="1200" y="0"/>
                    </a:moveTo>
                    <a:lnTo>
                      <a:pt x="0" y="0"/>
                    </a:lnTo>
                    <a:lnTo>
                      <a:pt x="126" y="1096"/>
                    </a:lnTo>
                    <a:lnTo>
                      <a:pt x="1074" y="1096"/>
                    </a:lnTo>
                    <a:lnTo>
                      <a:pt x="1200" y="0"/>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5" name="Google Shape;1005;p27"/>
              <p:cNvSpPr/>
              <p:nvPr/>
            </p:nvSpPr>
            <p:spPr>
              <a:xfrm>
                <a:off x="5062423" y="4162858"/>
                <a:ext cx="148113" cy="127768"/>
              </a:xfrm>
              <a:custGeom>
                <a:avLst/>
                <a:gdLst/>
                <a:ahLst/>
                <a:cxnLst/>
                <a:rect l="l" t="t" r="r" b="b"/>
                <a:pathLst>
                  <a:path w="546" h="471" extrusionOk="0">
                    <a:moveTo>
                      <a:pt x="546" y="0"/>
                    </a:moveTo>
                    <a:cubicBezTo>
                      <a:pt x="546" y="0"/>
                      <a:pt x="22" y="42"/>
                      <a:pt x="0" y="428"/>
                    </a:cubicBezTo>
                    <a:cubicBezTo>
                      <a:pt x="0" y="428"/>
                      <a:pt x="531" y="672"/>
                      <a:pt x="546"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6" name="Google Shape;1006;p27"/>
              <p:cNvSpPr/>
              <p:nvPr/>
            </p:nvSpPr>
            <p:spPr>
              <a:xfrm>
                <a:off x="5062423" y="4162858"/>
                <a:ext cx="148113" cy="127768"/>
              </a:xfrm>
              <a:custGeom>
                <a:avLst/>
                <a:gdLst/>
                <a:ahLst/>
                <a:cxnLst/>
                <a:rect l="l" t="t" r="r" b="b"/>
                <a:pathLst>
                  <a:path w="546" h="471" extrusionOk="0">
                    <a:moveTo>
                      <a:pt x="546" y="0"/>
                    </a:moveTo>
                    <a:cubicBezTo>
                      <a:pt x="546" y="0"/>
                      <a:pt x="22" y="42"/>
                      <a:pt x="0" y="428"/>
                    </a:cubicBezTo>
                    <a:cubicBezTo>
                      <a:pt x="0" y="428"/>
                      <a:pt x="531" y="672"/>
                      <a:pt x="546" y="0"/>
                    </a:cubicBezTo>
                    <a:close/>
                  </a:path>
                </a:pathLst>
              </a:custGeom>
              <a:solidFill>
                <a:schemeClr val="lt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7" name="Google Shape;1007;p27"/>
              <p:cNvSpPr/>
              <p:nvPr/>
            </p:nvSpPr>
            <p:spPr>
              <a:xfrm>
                <a:off x="4721437" y="4120811"/>
                <a:ext cx="207793" cy="92774"/>
              </a:xfrm>
              <a:custGeom>
                <a:avLst/>
                <a:gdLst/>
                <a:ahLst/>
                <a:cxnLst/>
                <a:rect l="l" t="t" r="r" b="b"/>
                <a:pathLst>
                  <a:path w="766" h="342" extrusionOk="0">
                    <a:moveTo>
                      <a:pt x="766" y="251"/>
                    </a:moveTo>
                    <a:cubicBezTo>
                      <a:pt x="766" y="251"/>
                      <a:pt x="473" y="-145"/>
                      <a:pt x="0" y="58"/>
                    </a:cubicBezTo>
                    <a:cubicBezTo>
                      <a:pt x="0" y="58"/>
                      <a:pt x="289" y="537"/>
                      <a:pt x="766" y="251"/>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8" name="Google Shape;1008;p27"/>
              <p:cNvSpPr/>
              <p:nvPr/>
            </p:nvSpPr>
            <p:spPr>
              <a:xfrm>
                <a:off x="4721437" y="4120811"/>
                <a:ext cx="207793" cy="92774"/>
              </a:xfrm>
              <a:custGeom>
                <a:avLst/>
                <a:gdLst/>
                <a:ahLst/>
                <a:cxnLst/>
                <a:rect l="l" t="t" r="r" b="b"/>
                <a:pathLst>
                  <a:path w="766" h="342" extrusionOk="0">
                    <a:moveTo>
                      <a:pt x="766" y="251"/>
                    </a:moveTo>
                    <a:cubicBezTo>
                      <a:pt x="766" y="251"/>
                      <a:pt x="473" y="-145"/>
                      <a:pt x="0" y="58"/>
                    </a:cubicBezTo>
                    <a:cubicBezTo>
                      <a:pt x="0" y="58"/>
                      <a:pt x="289" y="537"/>
                      <a:pt x="766" y="251"/>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9" name="Google Shape;1009;p27"/>
              <p:cNvSpPr/>
              <p:nvPr/>
            </p:nvSpPr>
            <p:spPr>
              <a:xfrm>
                <a:off x="4731745" y="3850083"/>
                <a:ext cx="165746" cy="159507"/>
              </a:xfrm>
              <a:custGeom>
                <a:avLst/>
                <a:gdLst/>
                <a:ahLst/>
                <a:cxnLst/>
                <a:rect l="l" t="t" r="r" b="b"/>
                <a:pathLst>
                  <a:path w="611" h="588" extrusionOk="0">
                    <a:moveTo>
                      <a:pt x="3" y="0"/>
                    </a:moveTo>
                    <a:cubicBezTo>
                      <a:pt x="3" y="0"/>
                      <a:pt x="-82" y="761"/>
                      <a:pt x="611" y="551"/>
                    </a:cubicBezTo>
                    <a:cubicBezTo>
                      <a:pt x="611" y="551"/>
                      <a:pt x="391" y="-8"/>
                      <a:pt x="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0" name="Google Shape;1010;p27"/>
              <p:cNvSpPr/>
              <p:nvPr/>
            </p:nvSpPr>
            <p:spPr>
              <a:xfrm>
                <a:off x="4731745" y="3850083"/>
                <a:ext cx="165746" cy="159507"/>
              </a:xfrm>
              <a:custGeom>
                <a:avLst/>
                <a:gdLst/>
                <a:ahLst/>
                <a:cxnLst/>
                <a:rect l="l" t="t" r="r" b="b"/>
                <a:pathLst>
                  <a:path w="611" h="588" extrusionOk="0">
                    <a:moveTo>
                      <a:pt x="3" y="0"/>
                    </a:moveTo>
                    <a:cubicBezTo>
                      <a:pt x="3" y="0"/>
                      <a:pt x="-82" y="761"/>
                      <a:pt x="611" y="551"/>
                    </a:cubicBezTo>
                    <a:cubicBezTo>
                      <a:pt x="611" y="551"/>
                      <a:pt x="391" y="-8"/>
                      <a:pt x="3" y="0"/>
                    </a:cubicBezTo>
                    <a:close/>
                  </a:path>
                </a:pathLst>
              </a:custGeom>
              <a:solidFill>
                <a:schemeClr val="accent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1" name="Google Shape;1011;p27"/>
              <p:cNvSpPr/>
              <p:nvPr/>
            </p:nvSpPr>
            <p:spPr>
              <a:xfrm>
                <a:off x="4883656" y="3735065"/>
                <a:ext cx="100912" cy="201825"/>
              </a:xfrm>
              <a:custGeom>
                <a:avLst/>
                <a:gdLst/>
                <a:ahLst/>
                <a:cxnLst/>
                <a:rect l="l" t="t" r="r" b="b"/>
                <a:pathLst>
                  <a:path w="372" h="744" extrusionOk="0">
                    <a:moveTo>
                      <a:pt x="293" y="0"/>
                    </a:moveTo>
                    <a:cubicBezTo>
                      <a:pt x="293" y="0"/>
                      <a:pt x="-255" y="295"/>
                      <a:pt x="148" y="744"/>
                    </a:cubicBezTo>
                    <a:cubicBezTo>
                      <a:pt x="148" y="744"/>
                      <a:pt x="533" y="423"/>
                      <a:pt x="29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2" name="Google Shape;1012;p27"/>
              <p:cNvSpPr/>
              <p:nvPr/>
            </p:nvSpPr>
            <p:spPr>
              <a:xfrm>
                <a:off x="4883656" y="3735065"/>
                <a:ext cx="100912" cy="201825"/>
              </a:xfrm>
              <a:custGeom>
                <a:avLst/>
                <a:gdLst/>
                <a:ahLst/>
                <a:cxnLst/>
                <a:rect l="l" t="t" r="r" b="b"/>
                <a:pathLst>
                  <a:path w="372" h="744" extrusionOk="0">
                    <a:moveTo>
                      <a:pt x="293" y="0"/>
                    </a:moveTo>
                    <a:cubicBezTo>
                      <a:pt x="293" y="0"/>
                      <a:pt x="-255" y="295"/>
                      <a:pt x="148" y="744"/>
                    </a:cubicBezTo>
                    <a:cubicBezTo>
                      <a:pt x="148" y="744"/>
                      <a:pt x="533" y="423"/>
                      <a:pt x="293" y="0"/>
                    </a:cubicBezTo>
                    <a:close/>
                  </a:path>
                </a:pathLst>
              </a:custGeom>
              <a:solidFill>
                <a:schemeClr val="accent3"/>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3" name="Google Shape;1013;p27"/>
              <p:cNvSpPr/>
              <p:nvPr/>
            </p:nvSpPr>
            <p:spPr>
              <a:xfrm>
                <a:off x="4984568" y="3918986"/>
                <a:ext cx="161677" cy="134007"/>
              </a:xfrm>
              <a:custGeom>
                <a:avLst/>
                <a:gdLst/>
                <a:ahLst/>
                <a:cxnLst/>
                <a:rect l="l" t="t" r="r" b="b"/>
                <a:pathLst>
                  <a:path w="596" h="494" extrusionOk="0">
                    <a:moveTo>
                      <a:pt x="596" y="2"/>
                    </a:moveTo>
                    <a:cubicBezTo>
                      <a:pt x="596" y="2"/>
                      <a:pt x="0" y="-58"/>
                      <a:pt x="0" y="494"/>
                    </a:cubicBezTo>
                    <a:cubicBezTo>
                      <a:pt x="0" y="494"/>
                      <a:pt x="596" y="517"/>
                      <a:pt x="596" y="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4" name="Google Shape;1014;p27"/>
              <p:cNvSpPr/>
              <p:nvPr/>
            </p:nvSpPr>
            <p:spPr>
              <a:xfrm>
                <a:off x="4984568" y="3918986"/>
                <a:ext cx="161677" cy="134007"/>
              </a:xfrm>
              <a:custGeom>
                <a:avLst/>
                <a:gdLst/>
                <a:ahLst/>
                <a:cxnLst/>
                <a:rect l="l" t="t" r="r" b="b"/>
                <a:pathLst>
                  <a:path w="596" h="494" extrusionOk="0">
                    <a:moveTo>
                      <a:pt x="596" y="2"/>
                    </a:moveTo>
                    <a:cubicBezTo>
                      <a:pt x="596" y="2"/>
                      <a:pt x="0" y="-58"/>
                      <a:pt x="0" y="494"/>
                    </a:cubicBezTo>
                    <a:cubicBezTo>
                      <a:pt x="0" y="494"/>
                      <a:pt x="596" y="517"/>
                      <a:pt x="596" y="2"/>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5" name="Google Shape;1015;p27"/>
              <p:cNvSpPr/>
              <p:nvPr/>
            </p:nvSpPr>
            <p:spPr>
              <a:xfrm>
                <a:off x="4832386" y="4363598"/>
                <a:ext cx="353465" cy="41776"/>
              </a:xfrm>
              <a:custGeom>
                <a:avLst/>
                <a:gdLst/>
                <a:ahLst/>
                <a:cxnLst/>
                <a:rect l="l" t="t" r="r" b="b"/>
                <a:pathLst>
                  <a:path w="1303" h="154" extrusionOk="0">
                    <a:moveTo>
                      <a:pt x="0" y="154"/>
                    </a:moveTo>
                    <a:lnTo>
                      <a:pt x="1303" y="154"/>
                    </a:lnTo>
                    <a:lnTo>
                      <a:pt x="1303" y="0"/>
                    </a:lnTo>
                    <a:lnTo>
                      <a:pt x="0" y="0"/>
                    </a:lnTo>
                    <a:lnTo>
                      <a:pt x="0" y="154"/>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7550" rIns="92875" bIns="7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16" name="Google Shape;1016;p27"/>
              <p:cNvSpPr/>
              <p:nvPr/>
            </p:nvSpPr>
            <p:spPr>
              <a:xfrm>
                <a:off x="4918459" y="3800500"/>
                <a:ext cx="112025" cy="635000"/>
              </a:xfrm>
              <a:custGeom>
                <a:avLst/>
                <a:gdLst/>
                <a:ahLst/>
                <a:cxnLst/>
                <a:rect l="l" t="t" r="r" b="b"/>
                <a:pathLst>
                  <a:path w="4481" h="25400" extrusionOk="0">
                    <a:moveTo>
                      <a:pt x="899" y="0"/>
                    </a:moveTo>
                    <a:cubicBezTo>
                      <a:pt x="750" y="692"/>
                      <a:pt x="30" y="2578"/>
                      <a:pt x="3" y="4152"/>
                    </a:cubicBezTo>
                    <a:cubicBezTo>
                      <a:pt x="-24" y="5726"/>
                      <a:pt x="153" y="7517"/>
                      <a:pt x="736" y="9444"/>
                    </a:cubicBezTo>
                    <a:cubicBezTo>
                      <a:pt x="1320" y="11371"/>
                      <a:pt x="2880" y="13704"/>
                      <a:pt x="3504" y="15712"/>
                    </a:cubicBezTo>
                    <a:cubicBezTo>
                      <a:pt x="4128" y="17720"/>
                      <a:pt x="4467" y="19877"/>
                      <a:pt x="4481" y="21492"/>
                    </a:cubicBezTo>
                    <a:cubicBezTo>
                      <a:pt x="4495" y="23107"/>
                      <a:pt x="3735" y="24749"/>
                      <a:pt x="3586" y="25400"/>
                    </a:cubicBezTo>
                  </a:path>
                </a:pathLst>
              </a:custGeom>
              <a:noFill/>
              <a:ln w="9525" cap="rnd" cmpd="sng">
                <a:solidFill>
                  <a:schemeClr val="dk1"/>
                </a:solidFill>
                <a:prstDash val="solid"/>
                <a:round/>
                <a:headEnd type="none" w="med" len="med"/>
                <a:tailEnd type="none" w="med" len="med"/>
              </a:ln>
            </p:spPr>
          </p:sp>
          <p:sp>
            <p:nvSpPr>
              <p:cNvPr id="1017" name="Google Shape;1017;p27"/>
              <p:cNvSpPr/>
              <p:nvPr/>
            </p:nvSpPr>
            <p:spPr>
              <a:xfrm>
                <a:off x="4772000" y="3898200"/>
                <a:ext cx="158750" cy="118050"/>
              </a:xfrm>
              <a:custGeom>
                <a:avLst/>
                <a:gdLst/>
                <a:ahLst/>
                <a:cxnLst/>
                <a:rect l="l" t="t" r="r" b="b"/>
                <a:pathLst>
                  <a:path w="6350" h="4722" extrusionOk="0">
                    <a:moveTo>
                      <a:pt x="6350" y="4722"/>
                    </a:moveTo>
                    <a:cubicBezTo>
                      <a:pt x="5739" y="4437"/>
                      <a:pt x="3744" y="3799"/>
                      <a:pt x="2686" y="3012"/>
                    </a:cubicBezTo>
                    <a:cubicBezTo>
                      <a:pt x="1628" y="2225"/>
                      <a:pt x="448" y="502"/>
                      <a:pt x="0" y="0"/>
                    </a:cubicBezTo>
                  </a:path>
                </a:pathLst>
              </a:custGeom>
              <a:noFill/>
              <a:ln w="9525" cap="rnd" cmpd="sng">
                <a:solidFill>
                  <a:schemeClr val="dk1"/>
                </a:solidFill>
                <a:prstDash val="solid"/>
                <a:round/>
                <a:headEnd type="none" w="med" len="med"/>
                <a:tailEnd type="none" w="med" len="med"/>
              </a:ln>
            </p:spPr>
          </p:sp>
          <p:sp>
            <p:nvSpPr>
              <p:cNvPr id="1018" name="Google Shape;1018;p27"/>
              <p:cNvSpPr/>
              <p:nvPr/>
            </p:nvSpPr>
            <p:spPr>
              <a:xfrm>
                <a:off x="4957200" y="3975525"/>
                <a:ext cx="111950" cy="103800"/>
              </a:xfrm>
              <a:custGeom>
                <a:avLst/>
                <a:gdLst/>
                <a:ahLst/>
                <a:cxnLst/>
                <a:rect l="l" t="t" r="r" b="b"/>
                <a:pathLst>
                  <a:path w="4478" h="4152" extrusionOk="0">
                    <a:moveTo>
                      <a:pt x="0" y="4152"/>
                    </a:moveTo>
                    <a:cubicBezTo>
                      <a:pt x="746" y="3460"/>
                      <a:pt x="3732" y="692"/>
                      <a:pt x="4478" y="0"/>
                    </a:cubicBezTo>
                  </a:path>
                </a:pathLst>
              </a:custGeom>
              <a:noFill/>
              <a:ln w="9525" cap="rnd" cmpd="sng">
                <a:solidFill>
                  <a:schemeClr val="dk1"/>
                </a:solidFill>
                <a:prstDash val="solid"/>
                <a:round/>
                <a:headEnd type="none" w="med" len="med"/>
                <a:tailEnd type="none" w="med" len="med"/>
              </a:ln>
            </p:spPr>
          </p:sp>
          <p:sp>
            <p:nvSpPr>
              <p:cNvPr id="1019" name="Google Shape;1019;p27"/>
              <p:cNvSpPr/>
              <p:nvPr/>
            </p:nvSpPr>
            <p:spPr>
              <a:xfrm>
                <a:off x="5030475" y="4189250"/>
                <a:ext cx="144500" cy="120075"/>
              </a:xfrm>
              <a:custGeom>
                <a:avLst/>
                <a:gdLst/>
                <a:ahLst/>
                <a:cxnLst/>
                <a:rect l="l" t="t" r="r" b="b"/>
                <a:pathLst>
                  <a:path w="5780" h="4803" extrusionOk="0">
                    <a:moveTo>
                      <a:pt x="0" y="4803"/>
                    </a:moveTo>
                    <a:cubicBezTo>
                      <a:pt x="583" y="4233"/>
                      <a:pt x="2537" y="2185"/>
                      <a:pt x="3500" y="1384"/>
                    </a:cubicBezTo>
                    <a:cubicBezTo>
                      <a:pt x="4463" y="584"/>
                      <a:pt x="5400" y="231"/>
                      <a:pt x="5780" y="0"/>
                    </a:cubicBezTo>
                  </a:path>
                </a:pathLst>
              </a:custGeom>
              <a:noFill/>
              <a:ln w="9525" cap="rnd" cmpd="sng">
                <a:solidFill>
                  <a:schemeClr val="dk1"/>
                </a:solidFill>
                <a:prstDash val="solid"/>
                <a:round/>
                <a:headEnd type="none" w="med" len="med"/>
                <a:tailEnd type="none" w="med" len="med"/>
              </a:ln>
            </p:spPr>
          </p:sp>
          <p:sp>
            <p:nvSpPr>
              <p:cNvPr id="1020" name="Google Shape;1020;p27"/>
              <p:cNvSpPr/>
              <p:nvPr/>
            </p:nvSpPr>
            <p:spPr>
              <a:xfrm>
                <a:off x="4820856" y="4158700"/>
                <a:ext cx="189275" cy="48850"/>
              </a:xfrm>
              <a:custGeom>
                <a:avLst/>
                <a:gdLst/>
                <a:ahLst/>
                <a:cxnLst/>
                <a:rect l="l" t="t" r="r" b="b"/>
                <a:pathLst>
                  <a:path w="7571" h="1954" extrusionOk="0">
                    <a:moveTo>
                      <a:pt x="0" y="0"/>
                    </a:moveTo>
                    <a:cubicBezTo>
                      <a:pt x="1262" y="326"/>
                      <a:pt x="6309" y="1628"/>
                      <a:pt x="7571" y="1954"/>
                    </a:cubicBezTo>
                  </a:path>
                </a:pathLst>
              </a:custGeom>
              <a:noFill/>
              <a:ln w="9525" cap="rnd" cmpd="sng">
                <a:solidFill>
                  <a:schemeClr val="dk1"/>
                </a:solidFill>
                <a:prstDash val="solid"/>
                <a:round/>
                <a:headEnd type="none" w="med" len="med"/>
                <a:tailEnd type="none" w="med" len="med"/>
              </a:ln>
            </p:spPr>
          </p:sp>
        </p:grpSp>
        <p:grpSp>
          <p:nvGrpSpPr>
            <p:cNvPr id="1021" name="Google Shape;1021;p27"/>
            <p:cNvGrpSpPr/>
            <p:nvPr/>
          </p:nvGrpSpPr>
          <p:grpSpPr>
            <a:xfrm flipH="1">
              <a:off x="8143500" y="3988702"/>
              <a:ext cx="830628" cy="678718"/>
              <a:chOff x="7447696" y="3988702"/>
              <a:chExt cx="830628" cy="678718"/>
            </a:xfrm>
          </p:grpSpPr>
          <p:sp>
            <p:nvSpPr>
              <p:cNvPr id="1022" name="Google Shape;1022;p27"/>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3" name="Google Shape;1023;p27"/>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24" name="Google Shape;1024;p27"/>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5" name="Google Shape;1025;p27"/>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6" name="Google Shape;1026;p27"/>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rgbClr val="00000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27" name="Google Shape;1027;p27"/>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chemeClr val="accent5"/>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8" name="Google Shape;1028;p27"/>
              <p:cNvSpPr/>
              <p:nvPr/>
            </p:nvSpPr>
            <p:spPr>
              <a:xfrm>
                <a:off x="7674478" y="3988702"/>
                <a:ext cx="551492" cy="343428"/>
              </a:xfrm>
              <a:custGeom>
                <a:avLst/>
                <a:gdLst/>
                <a:ahLst/>
                <a:cxnLst/>
                <a:rect l="l" t="t" r="r" b="b"/>
                <a:pathLst>
                  <a:path w="2033" h="1266" extrusionOk="0">
                    <a:moveTo>
                      <a:pt x="0" y="209"/>
                    </a:moveTo>
                    <a:cubicBezTo>
                      <a:pt x="176" y="246"/>
                      <a:pt x="278" y="962"/>
                      <a:pt x="515" y="1144"/>
                    </a:cubicBezTo>
                    <a:cubicBezTo>
                      <a:pt x="753" y="1326"/>
                      <a:pt x="1872" y="1286"/>
                      <a:pt x="1999" y="1144"/>
                    </a:cubicBezTo>
                    <a:cubicBezTo>
                      <a:pt x="2125" y="1001"/>
                      <a:pt x="1878" y="198"/>
                      <a:pt x="1698" y="76"/>
                    </a:cubicBezTo>
                    <a:cubicBezTo>
                      <a:pt x="1518" y="-47"/>
                      <a:pt x="1390" y="72"/>
                      <a:pt x="884" y="16"/>
                    </a:cubicBezTo>
                    <a:cubicBezTo>
                      <a:pt x="133" y="-68"/>
                      <a:pt x="0" y="209"/>
                      <a:pt x="0" y="209"/>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9" name="Google Shape;1029;p27"/>
              <p:cNvSpPr/>
              <p:nvPr/>
            </p:nvSpPr>
            <p:spPr>
              <a:xfrm>
                <a:off x="7674478" y="3988702"/>
                <a:ext cx="551492" cy="343428"/>
              </a:xfrm>
              <a:custGeom>
                <a:avLst/>
                <a:gdLst/>
                <a:ahLst/>
                <a:cxnLst/>
                <a:rect l="l" t="t" r="r" b="b"/>
                <a:pathLst>
                  <a:path w="2033" h="1266" extrusionOk="0">
                    <a:moveTo>
                      <a:pt x="0" y="209"/>
                    </a:moveTo>
                    <a:cubicBezTo>
                      <a:pt x="176" y="246"/>
                      <a:pt x="278" y="962"/>
                      <a:pt x="515" y="1144"/>
                    </a:cubicBezTo>
                    <a:cubicBezTo>
                      <a:pt x="753" y="1326"/>
                      <a:pt x="1872" y="1286"/>
                      <a:pt x="1999" y="1144"/>
                    </a:cubicBezTo>
                    <a:cubicBezTo>
                      <a:pt x="2125" y="1001"/>
                      <a:pt x="1878" y="198"/>
                      <a:pt x="1698" y="76"/>
                    </a:cubicBezTo>
                    <a:cubicBezTo>
                      <a:pt x="1518" y="-47"/>
                      <a:pt x="1390" y="72"/>
                      <a:pt x="884" y="16"/>
                    </a:cubicBezTo>
                    <a:cubicBezTo>
                      <a:pt x="133" y="-68"/>
                      <a:pt x="0" y="209"/>
                      <a:pt x="0" y="209"/>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0" name="Google Shape;1030;p27"/>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1" name="Google Shape;1031;p27"/>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32" name="Google Shape;1032;p27"/>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3" name="Google Shape;1033;p27"/>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4" name="Google Shape;1034;p27"/>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35" name="Google Shape;1035;p27"/>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6" name="Google Shape;1036;p27"/>
              <p:cNvSpPr/>
              <p:nvPr/>
            </p:nvSpPr>
            <p:spPr>
              <a:xfrm>
                <a:off x="7837511" y="4386656"/>
                <a:ext cx="440814" cy="112035"/>
              </a:xfrm>
              <a:custGeom>
                <a:avLst/>
                <a:gdLst/>
                <a:ahLst/>
                <a:cxnLst/>
                <a:rect l="l" t="t" r="r" b="b"/>
                <a:pathLst>
                  <a:path w="1625" h="413" extrusionOk="0">
                    <a:moveTo>
                      <a:pt x="0" y="42"/>
                    </a:moveTo>
                    <a:cubicBezTo>
                      <a:pt x="0" y="42"/>
                      <a:pt x="110" y="339"/>
                      <a:pt x="167" y="384"/>
                    </a:cubicBezTo>
                    <a:cubicBezTo>
                      <a:pt x="225" y="430"/>
                      <a:pt x="1443" y="430"/>
                      <a:pt x="1578" y="320"/>
                    </a:cubicBezTo>
                    <a:cubicBezTo>
                      <a:pt x="1713" y="210"/>
                      <a:pt x="1528" y="11"/>
                      <a:pt x="1398" y="0"/>
                    </a:cubicBezTo>
                    <a:cubicBezTo>
                      <a:pt x="1398" y="0"/>
                      <a:pt x="545" y="100"/>
                      <a:pt x="0" y="4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7" name="Google Shape;1037;p27"/>
              <p:cNvSpPr/>
              <p:nvPr/>
            </p:nvSpPr>
            <p:spPr>
              <a:xfrm>
                <a:off x="7837511" y="4386656"/>
                <a:ext cx="440814" cy="112035"/>
              </a:xfrm>
              <a:custGeom>
                <a:avLst/>
                <a:gdLst/>
                <a:ahLst/>
                <a:cxnLst/>
                <a:rect l="l" t="t" r="r" b="b"/>
                <a:pathLst>
                  <a:path w="1625" h="413" extrusionOk="0">
                    <a:moveTo>
                      <a:pt x="0" y="42"/>
                    </a:moveTo>
                    <a:cubicBezTo>
                      <a:pt x="0" y="42"/>
                      <a:pt x="110" y="339"/>
                      <a:pt x="167" y="384"/>
                    </a:cubicBezTo>
                    <a:cubicBezTo>
                      <a:pt x="225" y="430"/>
                      <a:pt x="1443" y="430"/>
                      <a:pt x="1578" y="320"/>
                    </a:cubicBezTo>
                    <a:cubicBezTo>
                      <a:pt x="1713" y="210"/>
                      <a:pt x="1528" y="11"/>
                      <a:pt x="1398" y="0"/>
                    </a:cubicBezTo>
                    <a:cubicBezTo>
                      <a:pt x="1398" y="0"/>
                      <a:pt x="545" y="100"/>
                      <a:pt x="0" y="42"/>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8" name="Google Shape;1038;p27"/>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9" name="Google Shape;1039;p27"/>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40" name="Google Shape;1040;p27"/>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1" name="Google Shape;1041;p27"/>
              <p:cNvSpPr/>
              <p:nvPr/>
            </p:nvSpPr>
            <p:spPr>
              <a:xfrm>
                <a:off x="7625921" y="4380959"/>
                <a:ext cx="104981" cy="78940"/>
              </a:xfrm>
              <a:custGeom>
                <a:avLst/>
                <a:gdLst/>
                <a:ahLst/>
                <a:cxnLst/>
                <a:rect l="l" t="t" r="r" b="b"/>
                <a:pathLst>
                  <a:path w="387" h="291" extrusionOk="0">
                    <a:moveTo>
                      <a:pt x="387" y="0"/>
                    </a:moveTo>
                    <a:lnTo>
                      <a:pt x="151" y="47"/>
                    </a:lnTo>
                    <a:cubicBezTo>
                      <a:pt x="151" y="47"/>
                      <a:pt x="-74" y="220"/>
                      <a:pt x="25" y="278"/>
                    </a:cubicBezTo>
                    <a:cubicBezTo>
                      <a:pt x="125" y="335"/>
                      <a:pt x="382" y="194"/>
                      <a:pt x="387"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2" name="Google Shape;1042;p27"/>
              <p:cNvSpPr/>
              <p:nvPr/>
            </p:nvSpPr>
            <p:spPr>
              <a:xfrm>
                <a:off x="7625921" y="4380959"/>
                <a:ext cx="104981" cy="78940"/>
              </a:xfrm>
              <a:custGeom>
                <a:avLst/>
                <a:gdLst/>
                <a:ahLst/>
                <a:cxnLst/>
                <a:rect l="l" t="t" r="r" b="b"/>
                <a:pathLst>
                  <a:path w="387" h="291" extrusionOk="0">
                    <a:moveTo>
                      <a:pt x="387" y="0"/>
                    </a:moveTo>
                    <a:lnTo>
                      <a:pt x="151" y="47"/>
                    </a:lnTo>
                    <a:cubicBezTo>
                      <a:pt x="151" y="47"/>
                      <a:pt x="-74" y="220"/>
                      <a:pt x="25" y="278"/>
                    </a:cubicBezTo>
                    <a:cubicBezTo>
                      <a:pt x="125" y="335"/>
                      <a:pt x="382" y="194"/>
                      <a:pt x="387" y="0"/>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964425" y="2115425"/>
            <a:ext cx="3987600" cy="1511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964425" y="1012350"/>
            <a:ext cx="1096200" cy="6663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964425" y="3777575"/>
            <a:ext cx="39876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p:nvPr/>
        </p:nvSpPr>
        <p:spPr>
          <a:xfrm>
            <a:off x="0" y="4667425"/>
            <a:ext cx="9219362" cy="0"/>
          </a:xfrm>
          <a:custGeom>
            <a:avLst/>
            <a:gdLst/>
            <a:ahLst/>
            <a:cxnLst/>
            <a:rect l="l" t="t" r="r" b="b"/>
            <a:pathLst>
              <a:path w="14274" h="120000" extrusionOk="0">
                <a:moveTo>
                  <a:pt x="0" y="0"/>
                </a:moveTo>
                <a:lnTo>
                  <a:pt x="1427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043"/>
        <p:cNvGrpSpPr/>
        <p:nvPr/>
      </p:nvGrpSpPr>
      <p:grpSpPr>
        <a:xfrm>
          <a:off x="0" y="0"/>
          <a:ext cx="0" cy="0"/>
          <a:chOff x="0" y="0"/>
          <a:chExt cx="0" cy="0"/>
        </a:xfrm>
      </p:grpSpPr>
      <p:sp>
        <p:nvSpPr>
          <p:cNvPr id="1044" name="Google Shape;1044;p28"/>
          <p:cNvSpPr/>
          <p:nvPr/>
        </p:nvSpPr>
        <p:spPr>
          <a:xfrm>
            <a:off x="-37675" y="4667425"/>
            <a:ext cx="9219362" cy="0"/>
          </a:xfrm>
          <a:custGeom>
            <a:avLst/>
            <a:gdLst/>
            <a:ahLst/>
            <a:cxnLst/>
            <a:rect l="l" t="t" r="r" b="b"/>
            <a:pathLst>
              <a:path w="14274" h="120000" extrusionOk="0">
                <a:moveTo>
                  <a:pt x="0" y="0"/>
                </a:moveTo>
                <a:lnTo>
                  <a:pt x="1427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045" name="Google Shape;1045;p28"/>
          <p:cNvGrpSpPr/>
          <p:nvPr/>
        </p:nvGrpSpPr>
        <p:grpSpPr>
          <a:xfrm>
            <a:off x="169884" y="3988702"/>
            <a:ext cx="830628" cy="678718"/>
            <a:chOff x="7447696" y="3988702"/>
            <a:chExt cx="830628" cy="678718"/>
          </a:xfrm>
        </p:grpSpPr>
        <p:sp>
          <p:nvSpPr>
            <p:cNvPr id="1046" name="Google Shape;1046;p28"/>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7" name="Google Shape;1047;p28"/>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48" name="Google Shape;1048;p28"/>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9" name="Google Shape;1049;p28"/>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0" name="Google Shape;1050;p28"/>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rgbClr val="00000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51" name="Google Shape;1051;p28"/>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chemeClr val="accent5"/>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2" name="Google Shape;1052;p28"/>
            <p:cNvSpPr/>
            <p:nvPr/>
          </p:nvSpPr>
          <p:spPr>
            <a:xfrm>
              <a:off x="7674478" y="3988702"/>
              <a:ext cx="551492" cy="343428"/>
            </a:xfrm>
            <a:custGeom>
              <a:avLst/>
              <a:gdLst/>
              <a:ahLst/>
              <a:cxnLst/>
              <a:rect l="l" t="t" r="r" b="b"/>
              <a:pathLst>
                <a:path w="2033" h="1266" extrusionOk="0">
                  <a:moveTo>
                    <a:pt x="0" y="209"/>
                  </a:moveTo>
                  <a:cubicBezTo>
                    <a:pt x="176" y="246"/>
                    <a:pt x="278" y="962"/>
                    <a:pt x="515" y="1144"/>
                  </a:cubicBezTo>
                  <a:cubicBezTo>
                    <a:pt x="753" y="1326"/>
                    <a:pt x="1872" y="1286"/>
                    <a:pt x="1999" y="1144"/>
                  </a:cubicBezTo>
                  <a:cubicBezTo>
                    <a:pt x="2125" y="1001"/>
                    <a:pt x="1878" y="198"/>
                    <a:pt x="1698" y="76"/>
                  </a:cubicBezTo>
                  <a:cubicBezTo>
                    <a:pt x="1518" y="-47"/>
                    <a:pt x="1390" y="72"/>
                    <a:pt x="884" y="16"/>
                  </a:cubicBezTo>
                  <a:cubicBezTo>
                    <a:pt x="133" y="-68"/>
                    <a:pt x="0" y="209"/>
                    <a:pt x="0" y="209"/>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3" name="Google Shape;1053;p28"/>
            <p:cNvSpPr/>
            <p:nvPr/>
          </p:nvSpPr>
          <p:spPr>
            <a:xfrm>
              <a:off x="7674478" y="3988702"/>
              <a:ext cx="551492" cy="343428"/>
            </a:xfrm>
            <a:custGeom>
              <a:avLst/>
              <a:gdLst/>
              <a:ahLst/>
              <a:cxnLst/>
              <a:rect l="l" t="t" r="r" b="b"/>
              <a:pathLst>
                <a:path w="2033" h="1266" extrusionOk="0">
                  <a:moveTo>
                    <a:pt x="0" y="209"/>
                  </a:moveTo>
                  <a:cubicBezTo>
                    <a:pt x="176" y="246"/>
                    <a:pt x="278" y="962"/>
                    <a:pt x="515" y="1144"/>
                  </a:cubicBezTo>
                  <a:cubicBezTo>
                    <a:pt x="753" y="1326"/>
                    <a:pt x="1872" y="1286"/>
                    <a:pt x="1999" y="1144"/>
                  </a:cubicBezTo>
                  <a:cubicBezTo>
                    <a:pt x="2125" y="1001"/>
                    <a:pt x="1878" y="198"/>
                    <a:pt x="1698" y="76"/>
                  </a:cubicBezTo>
                  <a:cubicBezTo>
                    <a:pt x="1518" y="-47"/>
                    <a:pt x="1390" y="72"/>
                    <a:pt x="884" y="16"/>
                  </a:cubicBezTo>
                  <a:cubicBezTo>
                    <a:pt x="133" y="-68"/>
                    <a:pt x="0" y="209"/>
                    <a:pt x="0" y="209"/>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4" name="Google Shape;1054;p28"/>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5" name="Google Shape;1055;p28"/>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56" name="Google Shape;1056;p28"/>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7" name="Google Shape;1057;p28"/>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8" name="Google Shape;1058;p28"/>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59" name="Google Shape;1059;p28"/>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0" name="Google Shape;1060;p28"/>
            <p:cNvSpPr/>
            <p:nvPr/>
          </p:nvSpPr>
          <p:spPr>
            <a:xfrm>
              <a:off x="7837511" y="4386656"/>
              <a:ext cx="440814" cy="112035"/>
            </a:xfrm>
            <a:custGeom>
              <a:avLst/>
              <a:gdLst/>
              <a:ahLst/>
              <a:cxnLst/>
              <a:rect l="l" t="t" r="r" b="b"/>
              <a:pathLst>
                <a:path w="1625" h="413" extrusionOk="0">
                  <a:moveTo>
                    <a:pt x="0" y="42"/>
                  </a:moveTo>
                  <a:cubicBezTo>
                    <a:pt x="0" y="42"/>
                    <a:pt x="110" y="339"/>
                    <a:pt x="167" y="384"/>
                  </a:cubicBezTo>
                  <a:cubicBezTo>
                    <a:pt x="225" y="430"/>
                    <a:pt x="1443" y="430"/>
                    <a:pt x="1578" y="320"/>
                  </a:cubicBezTo>
                  <a:cubicBezTo>
                    <a:pt x="1713" y="210"/>
                    <a:pt x="1528" y="11"/>
                    <a:pt x="1398" y="0"/>
                  </a:cubicBezTo>
                  <a:cubicBezTo>
                    <a:pt x="1398" y="0"/>
                    <a:pt x="545" y="100"/>
                    <a:pt x="0" y="4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1" name="Google Shape;1061;p28"/>
            <p:cNvSpPr/>
            <p:nvPr/>
          </p:nvSpPr>
          <p:spPr>
            <a:xfrm>
              <a:off x="7837511" y="4386656"/>
              <a:ext cx="440814" cy="112035"/>
            </a:xfrm>
            <a:custGeom>
              <a:avLst/>
              <a:gdLst/>
              <a:ahLst/>
              <a:cxnLst/>
              <a:rect l="l" t="t" r="r" b="b"/>
              <a:pathLst>
                <a:path w="1625" h="413" extrusionOk="0">
                  <a:moveTo>
                    <a:pt x="0" y="42"/>
                  </a:moveTo>
                  <a:cubicBezTo>
                    <a:pt x="0" y="42"/>
                    <a:pt x="110" y="339"/>
                    <a:pt x="167" y="384"/>
                  </a:cubicBezTo>
                  <a:cubicBezTo>
                    <a:pt x="225" y="430"/>
                    <a:pt x="1443" y="430"/>
                    <a:pt x="1578" y="320"/>
                  </a:cubicBezTo>
                  <a:cubicBezTo>
                    <a:pt x="1713" y="210"/>
                    <a:pt x="1528" y="11"/>
                    <a:pt x="1398" y="0"/>
                  </a:cubicBezTo>
                  <a:cubicBezTo>
                    <a:pt x="1398" y="0"/>
                    <a:pt x="545" y="100"/>
                    <a:pt x="0" y="42"/>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2" name="Google Shape;1062;p28"/>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3" name="Google Shape;1063;p28"/>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64" name="Google Shape;1064;p28"/>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5" name="Google Shape;1065;p28"/>
            <p:cNvSpPr/>
            <p:nvPr/>
          </p:nvSpPr>
          <p:spPr>
            <a:xfrm>
              <a:off x="7625921" y="4380959"/>
              <a:ext cx="104981" cy="78940"/>
            </a:xfrm>
            <a:custGeom>
              <a:avLst/>
              <a:gdLst/>
              <a:ahLst/>
              <a:cxnLst/>
              <a:rect l="l" t="t" r="r" b="b"/>
              <a:pathLst>
                <a:path w="387" h="291" extrusionOk="0">
                  <a:moveTo>
                    <a:pt x="387" y="0"/>
                  </a:moveTo>
                  <a:lnTo>
                    <a:pt x="151" y="47"/>
                  </a:lnTo>
                  <a:cubicBezTo>
                    <a:pt x="151" y="47"/>
                    <a:pt x="-74" y="220"/>
                    <a:pt x="25" y="278"/>
                  </a:cubicBezTo>
                  <a:cubicBezTo>
                    <a:pt x="125" y="335"/>
                    <a:pt x="382" y="194"/>
                    <a:pt x="387"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6" name="Google Shape;1066;p28"/>
            <p:cNvSpPr/>
            <p:nvPr/>
          </p:nvSpPr>
          <p:spPr>
            <a:xfrm>
              <a:off x="7625921" y="4380959"/>
              <a:ext cx="104981" cy="78940"/>
            </a:xfrm>
            <a:custGeom>
              <a:avLst/>
              <a:gdLst/>
              <a:ahLst/>
              <a:cxnLst/>
              <a:rect l="l" t="t" r="r" b="b"/>
              <a:pathLst>
                <a:path w="387" h="291" extrusionOk="0">
                  <a:moveTo>
                    <a:pt x="387" y="0"/>
                  </a:moveTo>
                  <a:lnTo>
                    <a:pt x="151" y="47"/>
                  </a:lnTo>
                  <a:cubicBezTo>
                    <a:pt x="151" y="47"/>
                    <a:pt x="-74" y="220"/>
                    <a:pt x="25" y="278"/>
                  </a:cubicBezTo>
                  <a:cubicBezTo>
                    <a:pt x="125" y="335"/>
                    <a:pt x="382" y="194"/>
                    <a:pt x="387" y="0"/>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 name="Google Shape;75;p5"/>
          <p:cNvSpPr txBox="1">
            <a:spLocks noGrp="1"/>
          </p:cNvSpPr>
          <p:nvPr>
            <p:ph type="subTitle" idx="1"/>
          </p:nvPr>
        </p:nvSpPr>
        <p:spPr>
          <a:xfrm>
            <a:off x="5055246" y="390807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6" name="Google Shape;76;p5"/>
          <p:cNvSpPr txBox="1">
            <a:spLocks noGrp="1"/>
          </p:cNvSpPr>
          <p:nvPr>
            <p:ph type="subTitle" idx="2"/>
          </p:nvPr>
        </p:nvSpPr>
        <p:spPr>
          <a:xfrm>
            <a:off x="1583154" y="390807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7" name="Google Shape;77;p5"/>
          <p:cNvSpPr txBox="1">
            <a:spLocks noGrp="1"/>
          </p:cNvSpPr>
          <p:nvPr>
            <p:ph type="subTitle" idx="3"/>
          </p:nvPr>
        </p:nvSpPr>
        <p:spPr>
          <a:xfrm>
            <a:off x="5055246" y="3472650"/>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ays One"/>
              <a:buNone/>
              <a:defRPr sz="2200">
                <a:solidFill>
                  <a:schemeClr val="dk1"/>
                </a:solidFill>
                <a:latin typeface="Days One"/>
                <a:ea typeface="Days One"/>
                <a:cs typeface="Days One"/>
                <a:sym typeface="Days One"/>
              </a:defRPr>
            </a:lvl1pPr>
            <a:lvl2pPr lvl="1" algn="ctr" rtl="0">
              <a:lnSpc>
                <a:spcPct val="100000"/>
              </a:lnSpc>
              <a:spcBef>
                <a:spcPts val="0"/>
              </a:spcBef>
              <a:spcAft>
                <a:spcPts val="0"/>
              </a:spcAft>
              <a:buSzPts val="2400"/>
              <a:buFont typeface="Days One"/>
              <a:buNone/>
              <a:defRPr sz="2400" b="1">
                <a:latin typeface="Days One"/>
                <a:ea typeface="Days One"/>
                <a:cs typeface="Days One"/>
                <a:sym typeface="Days One"/>
              </a:defRPr>
            </a:lvl2pPr>
            <a:lvl3pPr lvl="2" algn="ctr" rtl="0">
              <a:lnSpc>
                <a:spcPct val="100000"/>
              </a:lnSpc>
              <a:spcBef>
                <a:spcPts val="0"/>
              </a:spcBef>
              <a:spcAft>
                <a:spcPts val="0"/>
              </a:spcAft>
              <a:buSzPts val="2400"/>
              <a:buFont typeface="Days One"/>
              <a:buNone/>
              <a:defRPr sz="2400" b="1">
                <a:latin typeface="Days One"/>
                <a:ea typeface="Days One"/>
                <a:cs typeface="Days One"/>
                <a:sym typeface="Days One"/>
              </a:defRPr>
            </a:lvl3pPr>
            <a:lvl4pPr lvl="3" algn="ctr" rtl="0">
              <a:lnSpc>
                <a:spcPct val="100000"/>
              </a:lnSpc>
              <a:spcBef>
                <a:spcPts val="0"/>
              </a:spcBef>
              <a:spcAft>
                <a:spcPts val="0"/>
              </a:spcAft>
              <a:buSzPts val="2400"/>
              <a:buFont typeface="Days One"/>
              <a:buNone/>
              <a:defRPr sz="2400" b="1">
                <a:latin typeface="Days One"/>
                <a:ea typeface="Days One"/>
                <a:cs typeface="Days One"/>
                <a:sym typeface="Days One"/>
              </a:defRPr>
            </a:lvl4pPr>
            <a:lvl5pPr lvl="4" algn="ctr" rtl="0">
              <a:lnSpc>
                <a:spcPct val="100000"/>
              </a:lnSpc>
              <a:spcBef>
                <a:spcPts val="0"/>
              </a:spcBef>
              <a:spcAft>
                <a:spcPts val="0"/>
              </a:spcAft>
              <a:buSzPts val="2400"/>
              <a:buFont typeface="Days One"/>
              <a:buNone/>
              <a:defRPr sz="2400" b="1">
                <a:latin typeface="Days One"/>
                <a:ea typeface="Days One"/>
                <a:cs typeface="Days One"/>
                <a:sym typeface="Days One"/>
              </a:defRPr>
            </a:lvl5pPr>
            <a:lvl6pPr lvl="5" algn="ctr" rtl="0">
              <a:lnSpc>
                <a:spcPct val="100000"/>
              </a:lnSpc>
              <a:spcBef>
                <a:spcPts val="0"/>
              </a:spcBef>
              <a:spcAft>
                <a:spcPts val="0"/>
              </a:spcAft>
              <a:buSzPts val="2400"/>
              <a:buFont typeface="Days One"/>
              <a:buNone/>
              <a:defRPr sz="2400" b="1">
                <a:latin typeface="Days One"/>
                <a:ea typeface="Days One"/>
                <a:cs typeface="Days One"/>
                <a:sym typeface="Days One"/>
              </a:defRPr>
            </a:lvl6pPr>
            <a:lvl7pPr lvl="6" algn="ctr" rtl="0">
              <a:lnSpc>
                <a:spcPct val="100000"/>
              </a:lnSpc>
              <a:spcBef>
                <a:spcPts val="0"/>
              </a:spcBef>
              <a:spcAft>
                <a:spcPts val="0"/>
              </a:spcAft>
              <a:buSzPts val="2400"/>
              <a:buFont typeface="Days One"/>
              <a:buNone/>
              <a:defRPr sz="2400" b="1">
                <a:latin typeface="Days One"/>
                <a:ea typeface="Days One"/>
                <a:cs typeface="Days One"/>
                <a:sym typeface="Days One"/>
              </a:defRPr>
            </a:lvl7pPr>
            <a:lvl8pPr lvl="7" algn="ctr" rtl="0">
              <a:lnSpc>
                <a:spcPct val="100000"/>
              </a:lnSpc>
              <a:spcBef>
                <a:spcPts val="0"/>
              </a:spcBef>
              <a:spcAft>
                <a:spcPts val="0"/>
              </a:spcAft>
              <a:buSzPts val="2400"/>
              <a:buFont typeface="Days One"/>
              <a:buNone/>
              <a:defRPr sz="2400" b="1">
                <a:latin typeface="Days One"/>
                <a:ea typeface="Days One"/>
                <a:cs typeface="Days One"/>
                <a:sym typeface="Days One"/>
              </a:defRPr>
            </a:lvl8pPr>
            <a:lvl9pPr lvl="8" algn="ctr" rtl="0">
              <a:lnSpc>
                <a:spcPct val="100000"/>
              </a:lnSpc>
              <a:spcBef>
                <a:spcPts val="0"/>
              </a:spcBef>
              <a:spcAft>
                <a:spcPts val="0"/>
              </a:spcAft>
              <a:buSzPts val="2400"/>
              <a:buFont typeface="Days One"/>
              <a:buNone/>
              <a:defRPr sz="2400" b="1">
                <a:latin typeface="Days One"/>
                <a:ea typeface="Days One"/>
                <a:cs typeface="Days One"/>
                <a:sym typeface="Days One"/>
              </a:defRPr>
            </a:lvl9pPr>
          </a:lstStyle>
          <a:p>
            <a:endParaRPr/>
          </a:p>
        </p:txBody>
      </p:sp>
      <p:sp>
        <p:nvSpPr>
          <p:cNvPr id="78" name="Google Shape;78;p5"/>
          <p:cNvSpPr txBox="1">
            <a:spLocks noGrp="1"/>
          </p:cNvSpPr>
          <p:nvPr>
            <p:ph type="subTitle" idx="4"/>
          </p:nvPr>
        </p:nvSpPr>
        <p:spPr>
          <a:xfrm>
            <a:off x="1583154" y="3472650"/>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ays One"/>
              <a:buNone/>
              <a:defRPr sz="2200">
                <a:solidFill>
                  <a:schemeClr val="dk1"/>
                </a:solidFill>
                <a:latin typeface="Days One"/>
                <a:ea typeface="Days One"/>
                <a:cs typeface="Days One"/>
                <a:sym typeface="Days One"/>
              </a:defRPr>
            </a:lvl1pPr>
            <a:lvl2pPr lvl="1" algn="ctr" rtl="0">
              <a:lnSpc>
                <a:spcPct val="100000"/>
              </a:lnSpc>
              <a:spcBef>
                <a:spcPts val="0"/>
              </a:spcBef>
              <a:spcAft>
                <a:spcPts val="0"/>
              </a:spcAft>
              <a:buSzPts val="2400"/>
              <a:buFont typeface="Days One"/>
              <a:buNone/>
              <a:defRPr sz="2400" b="1">
                <a:latin typeface="Days One"/>
                <a:ea typeface="Days One"/>
                <a:cs typeface="Days One"/>
                <a:sym typeface="Days One"/>
              </a:defRPr>
            </a:lvl2pPr>
            <a:lvl3pPr lvl="2" algn="ctr" rtl="0">
              <a:lnSpc>
                <a:spcPct val="100000"/>
              </a:lnSpc>
              <a:spcBef>
                <a:spcPts val="0"/>
              </a:spcBef>
              <a:spcAft>
                <a:spcPts val="0"/>
              </a:spcAft>
              <a:buSzPts val="2400"/>
              <a:buFont typeface="Days One"/>
              <a:buNone/>
              <a:defRPr sz="2400" b="1">
                <a:latin typeface="Days One"/>
                <a:ea typeface="Days One"/>
                <a:cs typeface="Days One"/>
                <a:sym typeface="Days One"/>
              </a:defRPr>
            </a:lvl3pPr>
            <a:lvl4pPr lvl="3" algn="ctr" rtl="0">
              <a:lnSpc>
                <a:spcPct val="100000"/>
              </a:lnSpc>
              <a:spcBef>
                <a:spcPts val="0"/>
              </a:spcBef>
              <a:spcAft>
                <a:spcPts val="0"/>
              </a:spcAft>
              <a:buSzPts val="2400"/>
              <a:buFont typeface="Days One"/>
              <a:buNone/>
              <a:defRPr sz="2400" b="1">
                <a:latin typeface="Days One"/>
                <a:ea typeface="Days One"/>
                <a:cs typeface="Days One"/>
                <a:sym typeface="Days One"/>
              </a:defRPr>
            </a:lvl4pPr>
            <a:lvl5pPr lvl="4" algn="ctr" rtl="0">
              <a:lnSpc>
                <a:spcPct val="100000"/>
              </a:lnSpc>
              <a:spcBef>
                <a:spcPts val="0"/>
              </a:spcBef>
              <a:spcAft>
                <a:spcPts val="0"/>
              </a:spcAft>
              <a:buSzPts val="2400"/>
              <a:buFont typeface="Days One"/>
              <a:buNone/>
              <a:defRPr sz="2400" b="1">
                <a:latin typeface="Days One"/>
                <a:ea typeface="Days One"/>
                <a:cs typeface="Days One"/>
                <a:sym typeface="Days One"/>
              </a:defRPr>
            </a:lvl5pPr>
            <a:lvl6pPr lvl="5" algn="ctr" rtl="0">
              <a:lnSpc>
                <a:spcPct val="100000"/>
              </a:lnSpc>
              <a:spcBef>
                <a:spcPts val="0"/>
              </a:spcBef>
              <a:spcAft>
                <a:spcPts val="0"/>
              </a:spcAft>
              <a:buSzPts val="2400"/>
              <a:buFont typeface="Days One"/>
              <a:buNone/>
              <a:defRPr sz="2400" b="1">
                <a:latin typeface="Days One"/>
                <a:ea typeface="Days One"/>
                <a:cs typeface="Days One"/>
                <a:sym typeface="Days One"/>
              </a:defRPr>
            </a:lvl6pPr>
            <a:lvl7pPr lvl="6" algn="ctr" rtl="0">
              <a:lnSpc>
                <a:spcPct val="100000"/>
              </a:lnSpc>
              <a:spcBef>
                <a:spcPts val="0"/>
              </a:spcBef>
              <a:spcAft>
                <a:spcPts val="0"/>
              </a:spcAft>
              <a:buSzPts val="2400"/>
              <a:buFont typeface="Days One"/>
              <a:buNone/>
              <a:defRPr sz="2400" b="1">
                <a:latin typeface="Days One"/>
                <a:ea typeface="Days One"/>
                <a:cs typeface="Days One"/>
                <a:sym typeface="Days One"/>
              </a:defRPr>
            </a:lvl7pPr>
            <a:lvl8pPr lvl="7" algn="ctr" rtl="0">
              <a:lnSpc>
                <a:spcPct val="100000"/>
              </a:lnSpc>
              <a:spcBef>
                <a:spcPts val="0"/>
              </a:spcBef>
              <a:spcAft>
                <a:spcPts val="0"/>
              </a:spcAft>
              <a:buSzPts val="2400"/>
              <a:buFont typeface="Days One"/>
              <a:buNone/>
              <a:defRPr sz="2400" b="1">
                <a:latin typeface="Days One"/>
                <a:ea typeface="Days One"/>
                <a:cs typeface="Days One"/>
                <a:sym typeface="Days One"/>
              </a:defRPr>
            </a:lvl8pPr>
            <a:lvl9pPr lvl="8" algn="ctr" rtl="0">
              <a:lnSpc>
                <a:spcPct val="100000"/>
              </a:lnSpc>
              <a:spcBef>
                <a:spcPts val="0"/>
              </a:spcBef>
              <a:spcAft>
                <a:spcPts val="0"/>
              </a:spcAft>
              <a:buSzPts val="2400"/>
              <a:buFont typeface="Days One"/>
              <a:buNone/>
              <a:defRPr sz="2400" b="1">
                <a:latin typeface="Days One"/>
                <a:ea typeface="Days One"/>
                <a:cs typeface="Days One"/>
                <a:sym typeface="Days One"/>
              </a:defRPr>
            </a:lvl9pPr>
          </a:lstStyle>
          <a:p>
            <a:endParaRPr/>
          </a:p>
        </p:txBody>
      </p:sp>
      <p:sp>
        <p:nvSpPr>
          <p:cNvPr id="79" name="Google Shape;79;p5"/>
          <p:cNvSpPr/>
          <p:nvPr/>
        </p:nvSpPr>
        <p:spPr>
          <a:xfrm>
            <a:off x="-37675" y="4667425"/>
            <a:ext cx="9219362" cy="0"/>
          </a:xfrm>
          <a:custGeom>
            <a:avLst/>
            <a:gdLst/>
            <a:ahLst/>
            <a:cxnLst/>
            <a:rect l="l" t="t" r="r" b="b"/>
            <a:pathLst>
              <a:path w="14274" h="120000" extrusionOk="0">
                <a:moveTo>
                  <a:pt x="0" y="0"/>
                </a:moveTo>
                <a:lnTo>
                  <a:pt x="1427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0" name="Google Shape;80;p5"/>
          <p:cNvGrpSpPr/>
          <p:nvPr/>
        </p:nvGrpSpPr>
        <p:grpSpPr>
          <a:xfrm>
            <a:off x="104183" y="89843"/>
            <a:ext cx="8878007" cy="4391445"/>
            <a:chOff x="104183" y="89843"/>
            <a:chExt cx="8878007" cy="4391445"/>
          </a:xfrm>
        </p:grpSpPr>
        <p:grpSp>
          <p:nvGrpSpPr>
            <p:cNvPr id="81" name="Google Shape;81;p5"/>
            <p:cNvGrpSpPr/>
            <p:nvPr/>
          </p:nvGrpSpPr>
          <p:grpSpPr>
            <a:xfrm>
              <a:off x="104183" y="89843"/>
              <a:ext cx="8878007" cy="4391445"/>
              <a:chOff x="104183" y="89843"/>
              <a:chExt cx="8878007" cy="4391445"/>
            </a:xfrm>
          </p:grpSpPr>
          <p:grpSp>
            <p:nvGrpSpPr>
              <p:cNvPr id="82" name="Google Shape;82;p5"/>
              <p:cNvGrpSpPr/>
              <p:nvPr/>
            </p:nvGrpSpPr>
            <p:grpSpPr>
              <a:xfrm>
                <a:off x="8430697" y="89843"/>
                <a:ext cx="551493" cy="579689"/>
                <a:chOff x="4592041" y="1871710"/>
                <a:chExt cx="414500" cy="435660"/>
              </a:xfrm>
            </p:grpSpPr>
            <p:sp>
              <p:nvSpPr>
                <p:cNvPr id="83" name="Google Shape;83;p5"/>
                <p:cNvSpPr/>
                <p:nvPr/>
              </p:nvSpPr>
              <p:spPr>
                <a:xfrm>
                  <a:off x="4611844" y="2058615"/>
                  <a:ext cx="248755" cy="248755"/>
                </a:xfrm>
                <a:custGeom>
                  <a:avLst/>
                  <a:gdLst/>
                  <a:ahLst/>
                  <a:cxnLst/>
                  <a:rect l="l" t="t" r="r" b="b"/>
                  <a:pathLst>
                    <a:path w="917" h="917" extrusionOk="0">
                      <a:moveTo>
                        <a:pt x="459" y="35"/>
                      </a:moveTo>
                      <a:cubicBezTo>
                        <a:pt x="225" y="35"/>
                        <a:pt x="36" y="225"/>
                        <a:pt x="36" y="458"/>
                      </a:cubicBezTo>
                      <a:cubicBezTo>
                        <a:pt x="36" y="691"/>
                        <a:pt x="225" y="881"/>
                        <a:pt x="459" y="881"/>
                      </a:cubicBezTo>
                      <a:cubicBezTo>
                        <a:pt x="692" y="881"/>
                        <a:pt x="882" y="691"/>
                        <a:pt x="882" y="458"/>
                      </a:cubicBezTo>
                      <a:cubicBezTo>
                        <a:pt x="882" y="225"/>
                        <a:pt x="692" y="35"/>
                        <a:pt x="459" y="35"/>
                      </a:cubicBezTo>
                      <a:moveTo>
                        <a:pt x="459" y="917"/>
                      </a:moveTo>
                      <a:cubicBezTo>
                        <a:pt x="206" y="917"/>
                        <a:pt x="0" y="711"/>
                        <a:pt x="0" y="458"/>
                      </a:cubicBezTo>
                      <a:cubicBezTo>
                        <a:pt x="0" y="205"/>
                        <a:pt x="206" y="0"/>
                        <a:pt x="459" y="0"/>
                      </a:cubicBezTo>
                      <a:cubicBezTo>
                        <a:pt x="712" y="0"/>
                        <a:pt x="917" y="205"/>
                        <a:pt x="917" y="458"/>
                      </a:cubicBezTo>
                      <a:cubicBezTo>
                        <a:pt x="917" y="711"/>
                        <a:pt x="712" y="917"/>
                        <a:pt x="459" y="9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 name="Google Shape;84;p5"/>
                <p:cNvSpPr/>
                <p:nvPr/>
              </p:nvSpPr>
              <p:spPr>
                <a:xfrm>
                  <a:off x="4731474" y="1940884"/>
                  <a:ext cx="275068" cy="274797"/>
                </a:xfrm>
                <a:custGeom>
                  <a:avLst/>
                  <a:gdLst/>
                  <a:ahLst/>
                  <a:cxnLst/>
                  <a:rect l="l" t="t" r="r" b="b"/>
                  <a:pathLst>
                    <a:path w="1014" h="1013" extrusionOk="0">
                      <a:moveTo>
                        <a:pt x="507" y="35"/>
                      </a:moveTo>
                      <a:cubicBezTo>
                        <a:pt x="247" y="35"/>
                        <a:pt x="35" y="246"/>
                        <a:pt x="35" y="506"/>
                      </a:cubicBezTo>
                      <a:cubicBezTo>
                        <a:pt x="35" y="766"/>
                        <a:pt x="247" y="978"/>
                        <a:pt x="507" y="978"/>
                      </a:cubicBezTo>
                      <a:cubicBezTo>
                        <a:pt x="767" y="978"/>
                        <a:pt x="978" y="766"/>
                        <a:pt x="978" y="506"/>
                      </a:cubicBezTo>
                      <a:cubicBezTo>
                        <a:pt x="978" y="246"/>
                        <a:pt x="767" y="35"/>
                        <a:pt x="507" y="35"/>
                      </a:cubicBezTo>
                      <a:moveTo>
                        <a:pt x="507" y="1013"/>
                      </a:moveTo>
                      <a:cubicBezTo>
                        <a:pt x="227" y="1013"/>
                        <a:pt x="0" y="786"/>
                        <a:pt x="0" y="506"/>
                      </a:cubicBezTo>
                      <a:cubicBezTo>
                        <a:pt x="0" y="227"/>
                        <a:pt x="227" y="0"/>
                        <a:pt x="507" y="0"/>
                      </a:cubicBezTo>
                      <a:cubicBezTo>
                        <a:pt x="786" y="0"/>
                        <a:pt x="1014" y="227"/>
                        <a:pt x="1014" y="506"/>
                      </a:cubicBezTo>
                      <a:cubicBezTo>
                        <a:pt x="1014" y="786"/>
                        <a:pt x="786" y="1013"/>
                        <a:pt x="507" y="10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 name="Google Shape;85;p5"/>
                <p:cNvSpPr/>
                <p:nvPr/>
              </p:nvSpPr>
              <p:spPr>
                <a:xfrm>
                  <a:off x="4738798" y="2060785"/>
                  <a:ext cx="25771" cy="65919"/>
                </a:xfrm>
                <a:custGeom>
                  <a:avLst/>
                  <a:gdLst/>
                  <a:ahLst/>
                  <a:cxnLst/>
                  <a:rect l="l" t="t" r="r" b="b"/>
                  <a:pathLst>
                    <a:path w="95" h="243" extrusionOk="0">
                      <a:moveTo>
                        <a:pt x="18" y="243"/>
                      </a:moveTo>
                      <a:cubicBezTo>
                        <a:pt x="16" y="243"/>
                        <a:pt x="15" y="243"/>
                        <a:pt x="13" y="242"/>
                      </a:cubicBezTo>
                      <a:cubicBezTo>
                        <a:pt x="4" y="240"/>
                        <a:pt x="-2" y="230"/>
                        <a:pt x="1" y="220"/>
                      </a:cubicBezTo>
                      <a:lnTo>
                        <a:pt x="61" y="13"/>
                      </a:lnTo>
                      <a:cubicBezTo>
                        <a:pt x="63" y="4"/>
                        <a:pt x="73" y="-2"/>
                        <a:pt x="82" y="1"/>
                      </a:cubicBezTo>
                      <a:cubicBezTo>
                        <a:pt x="92" y="4"/>
                        <a:pt x="97" y="13"/>
                        <a:pt x="94" y="23"/>
                      </a:cubicBezTo>
                      <a:lnTo>
                        <a:pt x="35" y="230"/>
                      </a:lnTo>
                      <a:cubicBezTo>
                        <a:pt x="33" y="238"/>
                        <a:pt x="26" y="243"/>
                        <a:pt x="18" y="243"/>
                      </a:cubicBezTo>
                      <a:close/>
                    </a:path>
                  </a:pathLst>
                </a:custGeom>
                <a:solidFill>
                  <a:schemeClr val="dk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 name="Google Shape;86;p5"/>
                <p:cNvSpPr/>
                <p:nvPr/>
              </p:nvSpPr>
              <p:spPr>
                <a:xfrm>
                  <a:off x="4755074" y="2067838"/>
                  <a:ext cx="32552" cy="90604"/>
                </a:xfrm>
                <a:custGeom>
                  <a:avLst/>
                  <a:gdLst/>
                  <a:ahLst/>
                  <a:cxnLst/>
                  <a:rect l="l" t="t" r="r" b="b"/>
                  <a:pathLst>
                    <a:path w="120" h="334" extrusionOk="0">
                      <a:moveTo>
                        <a:pt x="18" y="334"/>
                      </a:moveTo>
                      <a:cubicBezTo>
                        <a:pt x="16" y="334"/>
                        <a:pt x="14" y="334"/>
                        <a:pt x="13" y="333"/>
                      </a:cubicBezTo>
                      <a:cubicBezTo>
                        <a:pt x="3" y="331"/>
                        <a:pt x="-2" y="321"/>
                        <a:pt x="1" y="312"/>
                      </a:cubicBezTo>
                      <a:lnTo>
                        <a:pt x="85" y="13"/>
                      </a:lnTo>
                      <a:cubicBezTo>
                        <a:pt x="88" y="4"/>
                        <a:pt x="98" y="-2"/>
                        <a:pt x="107" y="1"/>
                      </a:cubicBezTo>
                      <a:cubicBezTo>
                        <a:pt x="116" y="4"/>
                        <a:pt x="122" y="13"/>
                        <a:pt x="119" y="23"/>
                      </a:cubicBezTo>
                      <a:lnTo>
                        <a:pt x="34" y="321"/>
                      </a:lnTo>
                      <a:cubicBezTo>
                        <a:pt x="32" y="329"/>
                        <a:pt x="25" y="334"/>
                        <a:pt x="18" y="3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 name="Google Shape;87;p5"/>
                <p:cNvSpPr/>
                <p:nvPr/>
              </p:nvSpPr>
              <p:spPr>
                <a:xfrm>
                  <a:off x="4777861" y="2081673"/>
                  <a:ext cx="33637" cy="100912"/>
                </a:xfrm>
                <a:custGeom>
                  <a:avLst/>
                  <a:gdLst/>
                  <a:ahLst/>
                  <a:cxnLst/>
                  <a:rect l="l" t="t" r="r" b="b"/>
                  <a:pathLst>
                    <a:path w="124" h="372" extrusionOk="0">
                      <a:moveTo>
                        <a:pt x="18" y="372"/>
                      </a:moveTo>
                      <a:cubicBezTo>
                        <a:pt x="17" y="372"/>
                        <a:pt x="15" y="372"/>
                        <a:pt x="14" y="372"/>
                      </a:cubicBezTo>
                      <a:cubicBezTo>
                        <a:pt x="4" y="369"/>
                        <a:pt x="-2" y="359"/>
                        <a:pt x="1" y="350"/>
                      </a:cubicBezTo>
                      <a:lnTo>
                        <a:pt x="89" y="13"/>
                      </a:lnTo>
                      <a:cubicBezTo>
                        <a:pt x="92" y="3"/>
                        <a:pt x="101" y="-2"/>
                        <a:pt x="111" y="0"/>
                      </a:cubicBezTo>
                      <a:cubicBezTo>
                        <a:pt x="120" y="2"/>
                        <a:pt x="126" y="12"/>
                        <a:pt x="123" y="21"/>
                      </a:cubicBezTo>
                      <a:lnTo>
                        <a:pt x="35" y="359"/>
                      </a:lnTo>
                      <a:cubicBezTo>
                        <a:pt x="33" y="367"/>
                        <a:pt x="26" y="372"/>
                        <a:pt x="18" y="3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 name="Google Shape;88;p5"/>
                <p:cNvSpPr/>
                <p:nvPr/>
              </p:nvSpPr>
              <p:spPr>
                <a:xfrm>
                  <a:off x="4811498" y="2108529"/>
                  <a:ext cx="26584" cy="96301"/>
                </a:xfrm>
                <a:custGeom>
                  <a:avLst/>
                  <a:gdLst/>
                  <a:ahLst/>
                  <a:cxnLst/>
                  <a:rect l="l" t="t" r="r" b="b"/>
                  <a:pathLst>
                    <a:path w="98" h="355" extrusionOk="0">
                      <a:moveTo>
                        <a:pt x="18" y="355"/>
                      </a:moveTo>
                      <a:cubicBezTo>
                        <a:pt x="17" y="355"/>
                        <a:pt x="16" y="355"/>
                        <a:pt x="14" y="355"/>
                      </a:cubicBezTo>
                      <a:cubicBezTo>
                        <a:pt x="5" y="353"/>
                        <a:pt x="-1" y="343"/>
                        <a:pt x="0" y="334"/>
                      </a:cubicBezTo>
                      <a:lnTo>
                        <a:pt x="63" y="14"/>
                      </a:lnTo>
                      <a:cubicBezTo>
                        <a:pt x="65" y="4"/>
                        <a:pt x="74" y="-2"/>
                        <a:pt x="84" y="0"/>
                      </a:cubicBezTo>
                      <a:cubicBezTo>
                        <a:pt x="94" y="2"/>
                        <a:pt x="100" y="11"/>
                        <a:pt x="98" y="21"/>
                      </a:cubicBezTo>
                      <a:lnTo>
                        <a:pt x="35" y="341"/>
                      </a:lnTo>
                      <a:cubicBezTo>
                        <a:pt x="33" y="349"/>
                        <a:pt x="26" y="355"/>
                        <a:pt x="18" y="35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 name="Google Shape;89;p5"/>
                <p:cNvSpPr/>
                <p:nvPr/>
              </p:nvSpPr>
              <p:spPr>
                <a:xfrm>
                  <a:off x="4828588" y="2136741"/>
                  <a:ext cx="24686" cy="74057"/>
                </a:xfrm>
                <a:custGeom>
                  <a:avLst/>
                  <a:gdLst/>
                  <a:ahLst/>
                  <a:cxnLst/>
                  <a:rect l="l" t="t" r="r" b="b"/>
                  <a:pathLst>
                    <a:path w="91" h="273" extrusionOk="0">
                      <a:moveTo>
                        <a:pt x="18" y="273"/>
                      </a:moveTo>
                      <a:cubicBezTo>
                        <a:pt x="16" y="273"/>
                        <a:pt x="15" y="273"/>
                        <a:pt x="14" y="273"/>
                      </a:cubicBezTo>
                      <a:cubicBezTo>
                        <a:pt x="4" y="270"/>
                        <a:pt x="-2" y="261"/>
                        <a:pt x="1" y="252"/>
                      </a:cubicBezTo>
                      <a:lnTo>
                        <a:pt x="56" y="13"/>
                      </a:lnTo>
                      <a:cubicBezTo>
                        <a:pt x="58" y="4"/>
                        <a:pt x="68" y="-2"/>
                        <a:pt x="77" y="0"/>
                      </a:cubicBezTo>
                      <a:cubicBezTo>
                        <a:pt x="87" y="3"/>
                        <a:pt x="93" y="12"/>
                        <a:pt x="91" y="22"/>
                      </a:cubicBezTo>
                      <a:lnTo>
                        <a:pt x="35" y="260"/>
                      </a:lnTo>
                      <a:cubicBezTo>
                        <a:pt x="33" y="268"/>
                        <a:pt x="26" y="273"/>
                        <a:pt x="18" y="2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 name="Google Shape;90;p5"/>
                <p:cNvSpPr/>
                <p:nvPr/>
              </p:nvSpPr>
              <p:spPr>
                <a:xfrm>
                  <a:off x="4592041" y="2018196"/>
                  <a:ext cx="61850" cy="62663"/>
                </a:xfrm>
                <a:custGeom>
                  <a:avLst/>
                  <a:gdLst/>
                  <a:ahLst/>
                  <a:cxnLst/>
                  <a:rect l="l" t="t" r="r" b="b"/>
                  <a:pathLst>
                    <a:path w="228" h="231" extrusionOk="0">
                      <a:moveTo>
                        <a:pt x="103" y="59"/>
                      </a:moveTo>
                      <a:cubicBezTo>
                        <a:pt x="92" y="59"/>
                        <a:pt x="62" y="77"/>
                        <a:pt x="45" y="108"/>
                      </a:cubicBezTo>
                      <a:cubicBezTo>
                        <a:pt x="29" y="137"/>
                        <a:pt x="34" y="163"/>
                        <a:pt x="60" y="185"/>
                      </a:cubicBezTo>
                      <a:cubicBezTo>
                        <a:pt x="79" y="200"/>
                        <a:pt x="87" y="195"/>
                        <a:pt x="89" y="193"/>
                      </a:cubicBezTo>
                      <a:cubicBezTo>
                        <a:pt x="112" y="178"/>
                        <a:pt x="124" y="110"/>
                        <a:pt x="120" y="58"/>
                      </a:cubicBezTo>
                      <a:cubicBezTo>
                        <a:pt x="116" y="60"/>
                        <a:pt x="111" y="61"/>
                        <a:pt x="105" y="59"/>
                      </a:cubicBezTo>
                      <a:cubicBezTo>
                        <a:pt x="105" y="59"/>
                        <a:pt x="104" y="59"/>
                        <a:pt x="103" y="59"/>
                      </a:cubicBezTo>
                      <a:moveTo>
                        <a:pt x="82" y="231"/>
                      </a:moveTo>
                      <a:cubicBezTo>
                        <a:pt x="70" y="231"/>
                        <a:pt x="55" y="226"/>
                        <a:pt x="37" y="212"/>
                      </a:cubicBezTo>
                      <a:cubicBezTo>
                        <a:pt x="-2" y="180"/>
                        <a:pt x="-10" y="136"/>
                        <a:pt x="14" y="91"/>
                      </a:cubicBezTo>
                      <a:cubicBezTo>
                        <a:pt x="35" y="52"/>
                        <a:pt x="82" y="16"/>
                        <a:pt x="115" y="26"/>
                      </a:cubicBezTo>
                      <a:cubicBezTo>
                        <a:pt x="115" y="24"/>
                        <a:pt x="114" y="23"/>
                        <a:pt x="114" y="22"/>
                      </a:cubicBezTo>
                      <a:cubicBezTo>
                        <a:pt x="111" y="13"/>
                        <a:pt x="117" y="3"/>
                        <a:pt x="126" y="1"/>
                      </a:cubicBezTo>
                      <a:cubicBezTo>
                        <a:pt x="135" y="-2"/>
                        <a:pt x="145" y="3"/>
                        <a:pt x="148" y="12"/>
                      </a:cubicBezTo>
                      <a:cubicBezTo>
                        <a:pt x="166" y="68"/>
                        <a:pt x="193" y="114"/>
                        <a:pt x="204" y="115"/>
                      </a:cubicBezTo>
                      <a:cubicBezTo>
                        <a:pt x="213" y="111"/>
                        <a:pt x="223" y="116"/>
                        <a:pt x="226" y="125"/>
                      </a:cubicBezTo>
                      <a:cubicBezTo>
                        <a:pt x="230" y="134"/>
                        <a:pt x="226" y="144"/>
                        <a:pt x="217" y="148"/>
                      </a:cubicBezTo>
                      <a:cubicBezTo>
                        <a:pt x="207" y="152"/>
                        <a:pt x="197" y="151"/>
                        <a:pt x="188" y="147"/>
                      </a:cubicBezTo>
                      <a:cubicBezTo>
                        <a:pt x="176" y="141"/>
                        <a:pt x="164" y="128"/>
                        <a:pt x="154" y="113"/>
                      </a:cubicBezTo>
                      <a:cubicBezTo>
                        <a:pt x="150" y="159"/>
                        <a:pt x="136" y="205"/>
                        <a:pt x="109" y="223"/>
                      </a:cubicBezTo>
                      <a:cubicBezTo>
                        <a:pt x="103" y="226"/>
                        <a:pt x="94" y="231"/>
                        <a:pt x="82" y="231"/>
                      </a:cubicBezTo>
                      <a:close/>
                    </a:path>
                  </a:pathLst>
                </a:custGeom>
                <a:solidFill>
                  <a:schemeClr val="dk1"/>
                </a:solidFill>
                <a:ln>
                  <a:noFill/>
                </a:ln>
              </p:spPr>
              <p:txBody>
                <a:bodyPr spcFirstLastPara="1" wrap="square" lIns="90000" tIns="38150" rIns="90000" bIns="38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 name="Google Shape;91;p5"/>
                <p:cNvSpPr/>
                <p:nvPr/>
              </p:nvSpPr>
              <p:spPr>
                <a:xfrm>
                  <a:off x="4771622" y="1871710"/>
                  <a:ext cx="65647" cy="78940"/>
                </a:xfrm>
                <a:custGeom>
                  <a:avLst/>
                  <a:gdLst/>
                  <a:ahLst/>
                  <a:cxnLst/>
                  <a:rect l="l" t="t" r="r" b="b"/>
                  <a:pathLst>
                    <a:path w="242" h="291" extrusionOk="0">
                      <a:moveTo>
                        <a:pt x="157" y="291"/>
                      </a:moveTo>
                      <a:cubicBezTo>
                        <a:pt x="151" y="291"/>
                        <a:pt x="145" y="288"/>
                        <a:pt x="142" y="282"/>
                      </a:cubicBezTo>
                      <a:lnTo>
                        <a:pt x="142" y="282"/>
                      </a:lnTo>
                      <a:lnTo>
                        <a:pt x="2" y="25"/>
                      </a:lnTo>
                      <a:cubicBezTo>
                        <a:pt x="-3" y="17"/>
                        <a:pt x="0" y="6"/>
                        <a:pt x="9" y="1"/>
                      </a:cubicBezTo>
                      <a:cubicBezTo>
                        <a:pt x="17" y="-3"/>
                        <a:pt x="28" y="0"/>
                        <a:pt x="33" y="8"/>
                      </a:cubicBezTo>
                      <a:lnTo>
                        <a:pt x="102" y="135"/>
                      </a:lnTo>
                      <a:cubicBezTo>
                        <a:pt x="104" y="116"/>
                        <a:pt x="110" y="98"/>
                        <a:pt x="124" y="85"/>
                      </a:cubicBezTo>
                      <a:cubicBezTo>
                        <a:pt x="145" y="65"/>
                        <a:pt x="169" y="59"/>
                        <a:pt x="193" y="68"/>
                      </a:cubicBezTo>
                      <a:cubicBezTo>
                        <a:pt x="220" y="79"/>
                        <a:pt x="240" y="108"/>
                        <a:pt x="242" y="141"/>
                      </a:cubicBezTo>
                      <a:cubicBezTo>
                        <a:pt x="244" y="178"/>
                        <a:pt x="223" y="211"/>
                        <a:pt x="185" y="231"/>
                      </a:cubicBezTo>
                      <a:cubicBezTo>
                        <a:pt x="176" y="236"/>
                        <a:pt x="165" y="232"/>
                        <a:pt x="161" y="224"/>
                      </a:cubicBezTo>
                      <a:cubicBezTo>
                        <a:pt x="156" y="215"/>
                        <a:pt x="160" y="205"/>
                        <a:pt x="168" y="200"/>
                      </a:cubicBezTo>
                      <a:cubicBezTo>
                        <a:pt x="203" y="182"/>
                        <a:pt x="207" y="156"/>
                        <a:pt x="206" y="143"/>
                      </a:cubicBezTo>
                      <a:cubicBezTo>
                        <a:pt x="205" y="124"/>
                        <a:pt x="194" y="106"/>
                        <a:pt x="180" y="101"/>
                      </a:cubicBezTo>
                      <a:cubicBezTo>
                        <a:pt x="170" y="97"/>
                        <a:pt x="159" y="100"/>
                        <a:pt x="149" y="110"/>
                      </a:cubicBezTo>
                      <a:cubicBezTo>
                        <a:pt x="117" y="141"/>
                        <a:pt x="156" y="235"/>
                        <a:pt x="173" y="265"/>
                      </a:cubicBezTo>
                      <a:lnTo>
                        <a:pt x="173" y="265"/>
                      </a:lnTo>
                      <a:lnTo>
                        <a:pt x="173" y="265"/>
                      </a:lnTo>
                      <a:cubicBezTo>
                        <a:pt x="178" y="274"/>
                        <a:pt x="174" y="285"/>
                        <a:pt x="166" y="289"/>
                      </a:cubicBezTo>
                      <a:cubicBezTo>
                        <a:pt x="163" y="291"/>
                        <a:pt x="160" y="291"/>
                        <a:pt x="157" y="29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2" name="Google Shape;92;p5"/>
              <p:cNvGrpSpPr/>
              <p:nvPr/>
            </p:nvGrpSpPr>
            <p:grpSpPr>
              <a:xfrm>
                <a:off x="104183" y="2553966"/>
                <a:ext cx="309248" cy="225697"/>
                <a:chOff x="4646295" y="3088628"/>
                <a:chExt cx="309248" cy="225697"/>
              </a:xfrm>
            </p:grpSpPr>
            <p:sp>
              <p:nvSpPr>
                <p:cNvPr id="93" name="Google Shape;93;p5"/>
                <p:cNvSpPr/>
                <p:nvPr/>
              </p:nvSpPr>
              <p:spPr>
                <a:xfrm>
                  <a:off x="4646295" y="3088628"/>
                  <a:ext cx="142959" cy="122614"/>
                </a:xfrm>
                <a:custGeom>
                  <a:avLst/>
                  <a:gdLst/>
                  <a:ahLst/>
                  <a:cxnLst/>
                  <a:rect l="l" t="t" r="r" b="b"/>
                  <a:pathLst>
                    <a:path w="527" h="452" extrusionOk="0">
                      <a:moveTo>
                        <a:pt x="17" y="452"/>
                      </a:moveTo>
                      <a:lnTo>
                        <a:pt x="17" y="452"/>
                      </a:lnTo>
                      <a:cubicBezTo>
                        <a:pt x="8" y="452"/>
                        <a:pt x="0" y="444"/>
                        <a:pt x="0" y="434"/>
                      </a:cubicBezTo>
                      <a:cubicBezTo>
                        <a:pt x="0" y="315"/>
                        <a:pt x="38" y="217"/>
                        <a:pt x="112" y="144"/>
                      </a:cubicBezTo>
                      <a:cubicBezTo>
                        <a:pt x="261" y="-2"/>
                        <a:pt x="500" y="-1"/>
                        <a:pt x="510" y="0"/>
                      </a:cubicBezTo>
                      <a:cubicBezTo>
                        <a:pt x="519" y="0"/>
                        <a:pt x="527" y="8"/>
                        <a:pt x="527" y="18"/>
                      </a:cubicBezTo>
                      <a:cubicBezTo>
                        <a:pt x="527" y="27"/>
                        <a:pt x="519" y="34"/>
                        <a:pt x="509" y="35"/>
                      </a:cubicBezTo>
                      <a:cubicBezTo>
                        <a:pt x="507" y="35"/>
                        <a:pt x="275" y="33"/>
                        <a:pt x="137" y="169"/>
                      </a:cubicBezTo>
                      <a:cubicBezTo>
                        <a:pt x="70" y="235"/>
                        <a:pt x="35" y="325"/>
                        <a:pt x="35" y="434"/>
                      </a:cubicBezTo>
                      <a:cubicBezTo>
                        <a:pt x="35" y="444"/>
                        <a:pt x="27" y="452"/>
                        <a:pt x="17" y="45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 name="Google Shape;94;p5"/>
                <p:cNvSpPr/>
                <p:nvPr/>
              </p:nvSpPr>
              <p:spPr>
                <a:xfrm>
                  <a:off x="4696751" y="3140712"/>
                  <a:ext cx="94944"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 name="Google Shape;95;p5"/>
                <p:cNvSpPr/>
                <p:nvPr/>
              </p:nvSpPr>
              <p:spPr>
                <a:xfrm>
                  <a:off x="4740426" y="3228061"/>
                  <a:ext cx="46116" cy="24143"/>
                </a:xfrm>
                <a:custGeom>
                  <a:avLst/>
                  <a:gdLst/>
                  <a:ahLst/>
                  <a:cxnLst/>
                  <a:rect l="l" t="t" r="r" b="b"/>
                  <a:pathLst>
                    <a:path w="170" h="89" extrusionOk="0">
                      <a:moveTo>
                        <a:pt x="57" y="89"/>
                      </a:moveTo>
                      <a:cubicBezTo>
                        <a:pt x="41" y="89"/>
                        <a:pt x="25" y="85"/>
                        <a:pt x="9" y="76"/>
                      </a:cubicBezTo>
                      <a:cubicBezTo>
                        <a:pt x="1" y="71"/>
                        <a:pt x="-2" y="61"/>
                        <a:pt x="2" y="52"/>
                      </a:cubicBezTo>
                      <a:cubicBezTo>
                        <a:pt x="7" y="44"/>
                        <a:pt x="18" y="41"/>
                        <a:pt x="26" y="45"/>
                      </a:cubicBezTo>
                      <a:cubicBezTo>
                        <a:pt x="82" y="76"/>
                        <a:pt x="136" y="10"/>
                        <a:pt x="139" y="7"/>
                      </a:cubicBezTo>
                      <a:cubicBezTo>
                        <a:pt x="145" y="0"/>
                        <a:pt x="156" y="-2"/>
                        <a:pt x="163" y="4"/>
                      </a:cubicBezTo>
                      <a:cubicBezTo>
                        <a:pt x="171" y="10"/>
                        <a:pt x="172" y="22"/>
                        <a:pt x="166" y="29"/>
                      </a:cubicBezTo>
                      <a:cubicBezTo>
                        <a:pt x="147" y="53"/>
                        <a:pt x="104" y="89"/>
                        <a:pt x="57"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 name="Google Shape;96;p5"/>
                <p:cNvSpPr/>
                <p:nvPr/>
              </p:nvSpPr>
              <p:spPr>
                <a:xfrm>
                  <a:off x="4793595" y="3151020"/>
                  <a:ext cx="109322" cy="125869"/>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7" name="Google Shape;97;p5"/>
                <p:cNvSpPr/>
                <p:nvPr/>
              </p:nvSpPr>
              <p:spPr>
                <a:xfrm>
                  <a:off x="4833742" y="3178690"/>
                  <a:ext cx="121800" cy="135635"/>
                </a:xfrm>
                <a:custGeom>
                  <a:avLst/>
                  <a:gdLst/>
                  <a:ahLst/>
                  <a:cxnLst/>
                  <a:rect l="l" t="t" r="r" b="b"/>
                  <a:pathLst>
                    <a:path w="449" h="500" extrusionOk="0">
                      <a:moveTo>
                        <a:pt x="17" y="500"/>
                      </a:moveTo>
                      <a:cubicBezTo>
                        <a:pt x="8" y="500"/>
                        <a:pt x="0" y="492"/>
                        <a:pt x="0" y="483"/>
                      </a:cubicBezTo>
                      <a:cubicBezTo>
                        <a:pt x="-1" y="473"/>
                        <a:pt x="7" y="465"/>
                        <a:pt x="17" y="464"/>
                      </a:cubicBezTo>
                      <a:cubicBezTo>
                        <a:pt x="168" y="460"/>
                        <a:pt x="278" y="415"/>
                        <a:pt x="344" y="330"/>
                      </a:cubicBezTo>
                      <a:cubicBezTo>
                        <a:pt x="444" y="202"/>
                        <a:pt x="407" y="24"/>
                        <a:pt x="407" y="22"/>
                      </a:cubicBezTo>
                      <a:cubicBezTo>
                        <a:pt x="405" y="12"/>
                        <a:pt x="411" y="3"/>
                        <a:pt x="420" y="1"/>
                      </a:cubicBezTo>
                      <a:cubicBezTo>
                        <a:pt x="430" y="-1"/>
                        <a:pt x="439" y="5"/>
                        <a:pt x="441" y="14"/>
                      </a:cubicBezTo>
                      <a:cubicBezTo>
                        <a:pt x="443" y="22"/>
                        <a:pt x="482" y="211"/>
                        <a:pt x="372" y="352"/>
                      </a:cubicBezTo>
                      <a:cubicBezTo>
                        <a:pt x="300" y="445"/>
                        <a:pt x="180" y="495"/>
                        <a:pt x="18" y="500"/>
                      </a:cubicBezTo>
                      <a:lnTo>
                        <a:pt x="17" y="50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8" name="Google Shape;98;p5"/>
              <p:cNvGrpSpPr/>
              <p:nvPr/>
            </p:nvGrpSpPr>
            <p:grpSpPr>
              <a:xfrm>
                <a:off x="261662" y="4107047"/>
                <a:ext cx="365411" cy="374241"/>
                <a:chOff x="7940051" y="3528357"/>
                <a:chExt cx="235734" cy="241430"/>
              </a:xfrm>
            </p:grpSpPr>
            <p:sp>
              <p:nvSpPr>
                <p:cNvPr id="99" name="Google Shape;99;p5"/>
                <p:cNvSpPr/>
                <p:nvPr/>
              </p:nvSpPr>
              <p:spPr>
                <a:xfrm>
                  <a:off x="7940051" y="3528628"/>
                  <a:ext cx="235734" cy="241159"/>
                </a:xfrm>
                <a:custGeom>
                  <a:avLst/>
                  <a:gdLst/>
                  <a:ahLst/>
                  <a:cxnLst/>
                  <a:rect l="l" t="t" r="r" b="b"/>
                  <a:pathLst>
                    <a:path w="869" h="889" extrusionOk="0">
                      <a:moveTo>
                        <a:pt x="115" y="824"/>
                      </a:moveTo>
                      <a:lnTo>
                        <a:pt x="510" y="853"/>
                      </a:lnTo>
                      <a:lnTo>
                        <a:pt x="833" y="622"/>
                      </a:lnTo>
                      <a:lnTo>
                        <a:pt x="806" y="66"/>
                      </a:lnTo>
                      <a:lnTo>
                        <a:pt x="369" y="36"/>
                      </a:lnTo>
                      <a:lnTo>
                        <a:pt x="37" y="264"/>
                      </a:lnTo>
                      <a:lnTo>
                        <a:pt x="115" y="824"/>
                      </a:lnTo>
                      <a:moveTo>
                        <a:pt x="515" y="889"/>
                      </a:moveTo>
                      <a:cubicBezTo>
                        <a:pt x="514" y="889"/>
                        <a:pt x="514" y="889"/>
                        <a:pt x="513" y="889"/>
                      </a:cubicBezTo>
                      <a:lnTo>
                        <a:pt x="98" y="858"/>
                      </a:lnTo>
                      <a:cubicBezTo>
                        <a:pt x="90" y="858"/>
                        <a:pt x="83" y="851"/>
                        <a:pt x="82" y="843"/>
                      </a:cubicBezTo>
                      <a:lnTo>
                        <a:pt x="0" y="258"/>
                      </a:lnTo>
                      <a:cubicBezTo>
                        <a:pt x="-1" y="252"/>
                        <a:pt x="2" y="245"/>
                        <a:pt x="8" y="241"/>
                      </a:cubicBezTo>
                      <a:lnTo>
                        <a:pt x="354" y="3"/>
                      </a:lnTo>
                      <a:cubicBezTo>
                        <a:pt x="357" y="1"/>
                        <a:pt x="361" y="0"/>
                        <a:pt x="365" y="0"/>
                      </a:cubicBezTo>
                      <a:lnTo>
                        <a:pt x="824" y="32"/>
                      </a:lnTo>
                      <a:cubicBezTo>
                        <a:pt x="833" y="33"/>
                        <a:pt x="840" y="40"/>
                        <a:pt x="840" y="49"/>
                      </a:cubicBezTo>
                      <a:lnTo>
                        <a:pt x="869" y="629"/>
                      </a:lnTo>
                      <a:cubicBezTo>
                        <a:pt x="869" y="635"/>
                        <a:pt x="866" y="641"/>
                        <a:pt x="862" y="645"/>
                      </a:cubicBezTo>
                      <a:lnTo>
                        <a:pt x="525" y="885"/>
                      </a:lnTo>
                      <a:cubicBezTo>
                        <a:pt x="522" y="888"/>
                        <a:pt x="518" y="889"/>
                        <a:pt x="515" y="88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0" name="Google Shape;100;p5"/>
                <p:cNvSpPr/>
                <p:nvPr/>
              </p:nvSpPr>
              <p:spPr>
                <a:xfrm>
                  <a:off x="7962024" y="3686507"/>
                  <a:ext cx="213761" cy="74871"/>
                </a:xfrm>
                <a:custGeom>
                  <a:avLst/>
                  <a:gdLst/>
                  <a:ahLst/>
                  <a:cxnLst/>
                  <a:rect l="l" t="t" r="r" b="b"/>
                  <a:pathLst>
                    <a:path w="788" h="276" extrusionOk="0">
                      <a:moveTo>
                        <a:pt x="18" y="276"/>
                      </a:moveTo>
                      <a:cubicBezTo>
                        <a:pt x="13" y="276"/>
                        <a:pt x="7" y="274"/>
                        <a:pt x="4" y="269"/>
                      </a:cubicBezTo>
                      <a:cubicBezTo>
                        <a:pt x="-2" y="261"/>
                        <a:pt x="0" y="250"/>
                        <a:pt x="8" y="244"/>
                      </a:cubicBezTo>
                      <a:lnTo>
                        <a:pt x="343" y="3"/>
                      </a:lnTo>
                      <a:cubicBezTo>
                        <a:pt x="347" y="1"/>
                        <a:pt x="351" y="-1"/>
                        <a:pt x="355" y="0"/>
                      </a:cubicBezTo>
                      <a:lnTo>
                        <a:pt x="772" y="31"/>
                      </a:lnTo>
                      <a:cubicBezTo>
                        <a:pt x="781" y="31"/>
                        <a:pt x="789" y="40"/>
                        <a:pt x="788" y="50"/>
                      </a:cubicBezTo>
                      <a:cubicBezTo>
                        <a:pt x="787" y="59"/>
                        <a:pt x="779" y="67"/>
                        <a:pt x="769" y="66"/>
                      </a:cubicBezTo>
                      <a:lnTo>
                        <a:pt x="359" y="35"/>
                      </a:lnTo>
                      <a:lnTo>
                        <a:pt x="28" y="273"/>
                      </a:lnTo>
                      <a:cubicBezTo>
                        <a:pt x="25" y="275"/>
                        <a:pt x="22" y="276"/>
                        <a:pt x="18" y="2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1" name="Google Shape;101;p5"/>
                <p:cNvSpPr/>
                <p:nvPr/>
              </p:nvSpPr>
              <p:spPr>
                <a:xfrm>
                  <a:off x="8033910" y="3528357"/>
                  <a:ext cx="28755" cy="167645"/>
                </a:xfrm>
                <a:custGeom>
                  <a:avLst/>
                  <a:gdLst/>
                  <a:ahLst/>
                  <a:cxnLst/>
                  <a:rect l="l" t="t" r="r" b="b"/>
                  <a:pathLst>
                    <a:path w="106" h="618" extrusionOk="0">
                      <a:moveTo>
                        <a:pt x="88" y="618"/>
                      </a:moveTo>
                      <a:cubicBezTo>
                        <a:pt x="80" y="618"/>
                        <a:pt x="72" y="611"/>
                        <a:pt x="71" y="602"/>
                      </a:cubicBezTo>
                      <a:lnTo>
                        <a:pt x="0" y="21"/>
                      </a:lnTo>
                      <a:cubicBezTo>
                        <a:pt x="-1" y="11"/>
                        <a:pt x="6" y="2"/>
                        <a:pt x="16" y="1"/>
                      </a:cubicBezTo>
                      <a:cubicBezTo>
                        <a:pt x="25" y="0"/>
                        <a:pt x="34" y="7"/>
                        <a:pt x="35" y="17"/>
                      </a:cubicBezTo>
                      <a:lnTo>
                        <a:pt x="106" y="598"/>
                      </a:lnTo>
                      <a:cubicBezTo>
                        <a:pt x="107" y="608"/>
                        <a:pt x="100" y="617"/>
                        <a:pt x="91" y="618"/>
                      </a:cubicBezTo>
                      <a:cubicBezTo>
                        <a:pt x="90" y="618"/>
                        <a:pt x="89" y="618"/>
                        <a:pt x="88" y="6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2" name="Google Shape;102;p5"/>
                <p:cNvSpPr/>
                <p:nvPr/>
              </p:nvSpPr>
              <p:spPr>
                <a:xfrm>
                  <a:off x="7940051" y="3537309"/>
                  <a:ext cx="227867" cy="80025"/>
                </a:xfrm>
                <a:custGeom>
                  <a:avLst/>
                  <a:gdLst/>
                  <a:ahLst/>
                  <a:cxnLst/>
                  <a:rect l="l" t="t" r="r" b="b"/>
                  <a:pathLst>
                    <a:path w="840" h="295" extrusionOk="0">
                      <a:moveTo>
                        <a:pt x="475" y="295"/>
                      </a:moveTo>
                      <a:cubicBezTo>
                        <a:pt x="475" y="295"/>
                        <a:pt x="474" y="295"/>
                        <a:pt x="473" y="295"/>
                      </a:cubicBezTo>
                      <a:lnTo>
                        <a:pt x="16" y="242"/>
                      </a:lnTo>
                      <a:cubicBezTo>
                        <a:pt x="6" y="240"/>
                        <a:pt x="-1" y="232"/>
                        <a:pt x="0" y="222"/>
                      </a:cubicBezTo>
                      <a:cubicBezTo>
                        <a:pt x="1" y="212"/>
                        <a:pt x="10" y="205"/>
                        <a:pt x="20" y="206"/>
                      </a:cubicBezTo>
                      <a:lnTo>
                        <a:pt x="470" y="259"/>
                      </a:lnTo>
                      <a:lnTo>
                        <a:pt x="812" y="4"/>
                      </a:lnTo>
                      <a:cubicBezTo>
                        <a:pt x="820" y="-2"/>
                        <a:pt x="831" y="-1"/>
                        <a:pt x="837" y="7"/>
                      </a:cubicBezTo>
                      <a:cubicBezTo>
                        <a:pt x="843" y="15"/>
                        <a:pt x="841" y="26"/>
                        <a:pt x="833" y="32"/>
                      </a:cubicBezTo>
                      <a:lnTo>
                        <a:pt x="486" y="291"/>
                      </a:lnTo>
                      <a:cubicBezTo>
                        <a:pt x="483" y="293"/>
                        <a:pt x="479" y="295"/>
                        <a:pt x="475" y="2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3" name="Google Shape;103;p5"/>
                <p:cNvSpPr/>
                <p:nvPr/>
              </p:nvSpPr>
              <p:spPr>
                <a:xfrm>
                  <a:off x="8064292" y="3607297"/>
                  <a:ext cx="20074" cy="162491"/>
                </a:xfrm>
                <a:custGeom>
                  <a:avLst/>
                  <a:gdLst/>
                  <a:ahLst/>
                  <a:cxnLst/>
                  <a:rect l="l" t="t" r="r" b="b"/>
                  <a:pathLst>
                    <a:path w="74" h="599" extrusionOk="0">
                      <a:moveTo>
                        <a:pt x="57" y="599"/>
                      </a:moveTo>
                      <a:cubicBezTo>
                        <a:pt x="47" y="599"/>
                        <a:pt x="40" y="592"/>
                        <a:pt x="39" y="582"/>
                      </a:cubicBezTo>
                      <a:lnTo>
                        <a:pt x="0" y="20"/>
                      </a:lnTo>
                      <a:cubicBezTo>
                        <a:pt x="-1" y="11"/>
                        <a:pt x="6" y="2"/>
                        <a:pt x="16" y="1"/>
                      </a:cubicBezTo>
                      <a:cubicBezTo>
                        <a:pt x="25" y="0"/>
                        <a:pt x="34" y="8"/>
                        <a:pt x="35" y="18"/>
                      </a:cubicBezTo>
                      <a:lnTo>
                        <a:pt x="74" y="580"/>
                      </a:lnTo>
                      <a:cubicBezTo>
                        <a:pt x="75" y="589"/>
                        <a:pt x="68" y="598"/>
                        <a:pt x="58" y="599"/>
                      </a:cubicBezTo>
                      <a:cubicBezTo>
                        <a:pt x="57" y="599"/>
                        <a:pt x="57" y="599"/>
                        <a:pt x="57" y="59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04" name="Google Shape;104;p5"/>
            <p:cNvGrpSpPr/>
            <p:nvPr/>
          </p:nvGrpSpPr>
          <p:grpSpPr>
            <a:xfrm>
              <a:off x="8585438" y="2326626"/>
              <a:ext cx="150826" cy="125327"/>
              <a:chOff x="5999388" y="1257826"/>
              <a:chExt cx="150826" cy="125327"/>
            </a:xfrm>
          </p:grpSpPr>
          <p:sp>
            <p:nvSpPr>
              <p:cNvPr id="105" name="Google Shape;105;p5"/>
              <p:cNvSpPr/>
              <p:nvPr/>
            </p:nvSpPr>
            <p:spPr>
              <a:xfrm>
                <a:off x="5999388" y="1302857"/>
                <a:ext cx="96030" cy="80296"/>
              </a:xfrm>
              <a:custGeom>
                <a:avLst/>
                <a:gdLst/>
                <a:ahLst/>
                <a:cxnLst/>
                <a:rect l="l" t="t" r="r" b="b"/>
                <a:pathLst>
                  <a:path w="354" h="296" extrusionOk="0">
                    <a:moveTo>
                      <a:pt x="336" y="296"/>
                    </a:moveTo>
                    <a:cubicBezTo>
                      <a:pt x="334" y="296"/>
                      <a:pt x="333" y="296"/>
                      <a:pt x="332" y="296"/>
                    </a:cubicBezTo>
                    <a:cubicBezTo>
                      <a:pt x="318" y="293"/>
                      <a:pt x="307" y="284"/>
                      <a:pt x="299" y="271"/>
                    </a:cubicBezTo>
                    <a:cubicBezTo>
                      <a:pt x="283" y="243"/>
                      <a:pt x="284" y="193"/>
                      <a:pt x="291" y="144"/>
                    </a:cubicBezTo>
                    <a:cubicBezTo>
                      <a:pt x="235" y="222"/>
                      <a:pt x="155" y="298"/>
                      <a:pt x="90" y="296"/>
                    </a:cubicBezTo>
                    <a:cubicBezTo>
                      <a:pt x="63" y="296"/>
                      <a:pt x="26" y="281"/>
                      <a:pt x="7" y="217"/>
                    </a:cubicBezTo>
                    <a:cubicBezTo>
                      <a:pt x="-16" y="135"/>
                      <a:pt x="14" y="66"/>
                      <a:pt x="90" y="28"/>
                    </a:cubicBezTo>
                    <a:cubicBezTo>
                      <a:pt x="163" y="-10"/>
                      <a:pt x="262" y="-8"/>
                      <a:pt x="293" y="32"/>
                    </a:cubicBezTo>
                    <a:cubicBezTo>
                      <a:pt x="299" y="39"/>
                      <a:pt x="297" y="51"/>
                      <a:pt x="290" y="57"/>
                    </a:cubicBezTo>
                    <a:cubicBezTo>
                      <a:pt x="282" y="63"/>
                      <a:pt x="271" y="61"/>
                      <a:pt x="265" y="54"/>
                    </a:cubicBezTo>
                    <a:cubicBezTo>
                      <a:pt x="248" y="32"/>
                      <a:pt x="170" y="26"/>
                      <a:pt x="106" y="59"/>
                    </a:cubicBezTo>
                    <a:cubicBezTo>
                      <a:pt x="64" y="81"/>
                      <a:pt x="18" y="124"/>
                      <a:pt x="41" y="207"/>
                    </a:cubicBezTo>
                    <a:cubicBezTo>
                      <a:pt x="57" y="260"/>
                      <a:pt x="82" y="261"/>
                      <a:pt x="91" y="261"/>
                    </a:cubicBezTo>
                    <a:lnTo>
                      <a:pt x="92" y="261"/>
                    </a:lnTo>
                    <a:cubicBezTo>
                      <a:pt x="166" y="261"/>
                      <a:pt x="289" y="110"/>
                      <a:pt x="319" y="20"/>
                    </a:cubicBezTo>
                    <a:cubicBezTo>
                      <a:pt x="322" y="11"/>
                      <a:pt x="332" y="6"/>
                      <a:pt x="341" y="9"/>
                    </a:cubicBezTo>
                    <a:cubicBezTo>
                      <a:pt x="350" y="12"/>
                      <a:pt x="355" y="22"/>
                      <a:pt x="352" y="31"/>
                    </a:cubicBezTo>
                    <a:cubicBezTo>
                      <a:pt x="332" y="98"/>
                      <a:pt x="308" y="217"/>
                      <a:pt x="329" y="253"/>
                    </a:cubicBezTo>
                    <a:cubicBezTo>
                      <a:pt x="333" y="259"/>
                      <a:pt x="337" y="261"/>
                      <a:pt x="339" y="261"/>
                    </a:cubicBezTo>
                    <a:cubicBezTo>
                      <a:pt x="349" y="264"/>
                      <a:pt x="355" y="273"/>
                      <a:pt x="353" y="282"/>
                    </a:cubicBezTo>
                    <a:cubicBezTo>
                      <a:pt x="351" y="291"/>
                      <a:pt x="344" y="296"/>
                      <a:pt x="336" y="29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6" name="Google Shape;106;p5"/>
              <p:cNvSpPr/>
              <p:nvPr/>
            </p:nvSpPr>
            <p:spPr>
              <a:xfrm>
                <a:off x="6108981" y="1257826"/>
                <a:ext cx="41233" cy="66461"/>
              </a:xfrm>
              <a:custGeom>
                <a:avLst/>
                <a:gdLst/>
                <a:ahLst/>
                <a:cxnLst/>
                <a:rect l="l" t="t" r="r" b="b"/>
                <a:pathLst>
                  <a:path w="152" h="245" extrusionOk="0">
                    <a:moveTo>
                      <a:pt x="57" y="189"/>
                    </a:moveTo>
                    <a:cubicBezTo>
                      <a:pt x="59" y="189"/>
                      <a:pt x="61" y="189"/>
                      <a:pt x="62" y="190"/>
                    </a:cubicBezTo>
                    <a:cubicBezTo>
                      <a:pt x="81" y="195"/>
                      <a:pt x="97" y="192"/>
                      <a:pt x="108" y="180"/>
                    </a:cubicBezTo>
                    <a:cubicBezTo>
                      <a:pt x="115" y="171"/>
                      <a:pt x="118" y="158"/>
                      <a:pt x="114" y="149"/>
                    </a:cubicBezTo>
                    <a:cubicBezTo>
                      <a:pt x="114" y="147"/>
                      <a:pt x="111" y="140"/>
                      <a:pt x="98" y="140"/>
                    </a:cubicBezTo>
                    <a:cubicBezTo>
                      <a:pt x="80" y="140"/>
                      <a:pt x="63" y="165"/>
                      <a:pt x="50" y="190"/>
                    </a:cubicBezTo>
                    <a:cubicBezTo>
                      <a:pt x="52" y="189"/>
                      <a:pt x="55" y="189"/>
                      <a:pt x="57" y="189"/>
                    </a:cubicBezTo>
                    <a:moveTo>
                      <a:pt x="17" y="245"/>
                    </a:moveTo>
                    <a:cubicBezTo>
                      <a:pt x="15" y="245"/>
                      <a:pt x="14" y="245"/>
                      <a:pt x="12" y="245"/>
                    </a:cubicBezTo>
                    <a:cubicBezTo>
                      <a:pt x="3" y="242"/>
                      <a:pt x="-3" y="232"/>
                      <a:pt x="0" y="223"/>
                    </a:cubicBezTo>
                    <a:lnTo>
                      <a:pt x="0" y="223"/>
                    </a:lnTo>
                    <a:lnTo>
                      <a:pt x="59" y="13"/>
                    </a:lnTo>
                    <a:cubicBezTo>
                      <a:pt x="61" y="4"/>
                      <a:pt x="71" y="-2"/>
                      <a:pt x="80" y="1"/>
                    </a:cubicBezTo>
                    <a:cubicBezTo>
                      <a:pt x="90" y="4"/>
                      <a:pt x="95" y="13"/>
                      <a:pt x="93" y="23"/>
                    </a:cubicBezTo>
                    <a:lnTo>
                      <a:pt x="67" y="114"/>
                    </a:lnTo>
                    <a:cubicBezTo>
                      <a:pt x="76" y="108"/>
                      <a:pt x="86" y="105"/>
                      <a:pt x="98" y="105"/>
                    </a:cubicBezTo>
                    <a:cubicBezTo>
                      <a:pt x="120" y="105"/>
                      <a:pt x="138" y="116"/>
                      <a:pt x="147" y="134"/>
                    </a:cubicBezTo>
                    <a:cubicBezTo>
                      <a:pt x="156" y="156"/>
                      <a:pt x="151" y="184"/>
                      <a:pt x="134" y="203"/>
                    </a:cubicBezTo>
                    <a:cubicBezTo>
                      <a:pt x="115" y="226"/>
                      <a:pt x="85" y="233"/>
                      <a:pt x="52" y="223"/>
                    </a:cubicBezTo>
                    <a:cubicBezTo>
                      <a:pt x="47" y="222"/>
                      <a:pt x="42" y="218"/>
                      <a:pt x="41" y="212"/>
                    </a:cubicBezTo>
                    <a:cubicBezTo>
                      <a:pt x="38" y="220"/>
                      <a:pt x="36" y="227"/>
                      <a:pt x="34" y="232"/>
                    </a:cubicBezTo>
                    <a:lnTo>
                      <a:pt x="34" y="232"/>
                    </a:lnTo>
                    <a:cubicBezTo>
                      <a:pt x="32" y="240"/>
                      <a:pt x="25" y="245"/>
                      <a:pt x="17" y="245"/>
                    </a:cubicBez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07" name="Google Shape;107;p5"/>
          <p:cNvGrpSpPr/>
          <p:nvPr/>
        </p:nvGrpSpPr>
        <p:grpSpPr>
          <a:xfrm>
            <a:off x="213169" y="89850"/>
            <a:ext cx="8819686" cy="4577606"/>
            <a:chOff x="213169" y="89850"/>
            <a:chExt cx="8819686" cy="4577606"/>
          </a:xfrm>
        </p:grpSpPr>
        <p:grpSp>
          <p:nvGrpSpPr>
            <p:cNvPr id="108" name="Google Shape;108;p5"/>
            <p:cNvGrpSpPr/>
            <p:nvPr/>
          </p:nvGrpSpPr>
          <p:grpSpPr>
            <a:xfrm>
              <a:off x="8288886" y="3249250"/>
              <a:ext cx="743969" cy="1418206"/>
              <a:chOff x="4721437" y="3735065"/>
              <a:chExt cx="489099" cy="932355"/>
            </a:xfrm>
          </p:grpSpPr>
          <p:sp>
            <p:nvSpPr>
              <p:cNvPr id="109" name="Google Shape;109;p5"/>
              <p:cNvSpPr/>
              <p:nvPr/>
            </p:nvSpPr>
            <p:spPr>
              <a:xfrm>
                <a:off x="4846492" y="4370108"/>
                <a:ext cx="325524" cy="297312"/>
              </a:xfrm>
              <a:custGeom>
                <a:avLst/>
                <a:gdLst/>
                <a:ahLst/>
                <a:cxnLst/>
                <a:rect l="l" t="t" r="r" b="b"/>
                <a:pathLst>
                  <a:path w="1200" h="1096" extrusionOk="0">
                    <a:moveTo>
                      <a:pt x="1200" y="0"/>
                    </a:moveTo>
                    <a:lnTo>
                      <a:pt x="0" y="0"/>
                    </a:lnTo>
                    <a:lnTo>
                      <a:pt x="126" y="1096"/>
                    </a:lnTo>
                    <a:lnTo>
                      <a:pt x="1074" y="1096"/>
                    </a:lnTo>
                    <a:lnTo>
                      <a:pt x="1200" y="0"/>
                    </a:lnTo>
                    <a:close/>
                  </a:path>
                </a:pathLst>
              </a:custGeom>
              <a:solidFill>
                <a:srgbClr val="192D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 name="Google Shape;110;p5"/>
              <p:cNvSpPr/>
              <p:nvPr/>
            </p:nvSpPr>
            <p:spPr>
              <a:xfrm>
                <a:off x="4846492" y="4370108"/>
                <a:ext cx="325524" cy="297312"/>
              </a:xfrm>
              <a:custGeom>
                <a:avLst/>
                <a:gdLst/>
                <a:ahLst/>
                <a:cxnLst/>
                <a:rect l="l" t="t" r="r" b="b"/>
                <a:pathLst>
                  <a:path w="1200" h="1096" extrusionOk="0">
                    <a:moveTo>
                      <a:pt x="1200" y="0"/>
                    </a:moveTo>
                    <a:lnTo>
                      <a:pt x="0" y="0"/>
                    </a:lnTo>
                    <a:lnTo>
                      <a:pt x="126" y="1096"/>
                    </a:lnTo>
                    <a:lnTo>
                      <a:pt x="1074" y="1096"/>
                    </a:lnTo>
                    <a:lnTo>
                      <a:pt x="1200" y="0"/>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 name="Google Shape;111;p5"/>
              <p:cNvSpPr/>
              <p:nvPr/>
            </p:nvSpPr>
            <p:spPr>
              <a:xfrm>
                <a:off x="5062423" y="4162858"/>
                <a:ext cx="148113" cy="127768"/>
              </a:xfrm>
              <a:custGeom>
                <a:avLst/>
                <a:gdLst/>
                <a:ahLst/>
                <a:cxnLst/>
                <a:rect l="l" t="t" r="r" b="b"/>
                <a:pathLst>
                  <a:path w="546" h="471" extrusionOk="0">
                    <a:moveTo>
                      <a:pt x="546" y="0"/>
                    </a:moveTo>
                    <a:cubicBezTo>
                      <a:pt x="546" y="0"/>
                      <a:pt x="22" y="42"/>
                      <a:pt x="0" y="428"/>
                    </a:cubicBezTo>
                    <a:cubicBezTo>
                      <a:pt x="0" y="428"/>
                      <a:pt x="531" y="672"/>
                      <a:pt x="546"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 name="Google Shape;112;p5"/>
              <p:cNvSpPr/>
              <p:nvPr/>
            </p:nvSpPr>
            <p:spPr>
              <a:xfrm>
                <a:off x="5062423" y="4162858"/>
                <a:ext cx="148113" cy="127768"/>
              </a:xfrm>
              <a:custGeom>
                <a:avLst/>
                <a:gdLst/>
                <a:ahLst/>
                <a:cxnLst/>
                <a:rect l="l" t="t" r="r" b="b"/>
                <a:pathLst>
                  <a:path w="546" h="471" extrusionOk="0">
                    <a:moveTo>
                      <a:pt x="546" y="0"/>
                    </a:moveTo>
                    <a:cubicBezTo>
                      <a:pt x="546" y="0"/>
                      <a:pt x="22" y="42"/>
                      <a:pt x="0" y="428"/>
                    </a:cubicBezTo>
                    <a:cubicBezTo>
                      <a:pt x="0" y="428"/>
                      <a:pt x="531" y="672"/>
                      <a:pt x="546" y="0"/>
                    </a:cubicBezTo>
                    <a:close/>
                  </a:path>
                </a:pathLst>
              </a:custGeom>
              <a:solidFill>
                <a:schemeClr val="lt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 name="Google Shape;113;p5"/>
              <p:cNvSpPr/>
              <p:nvPr/>
            </p:nvSpPr>
            <p:spPr>
              <a:xfrm>
                <a:off x="4721437" y="4120811"/>
                <a:ext cx="207793" cy="92774"/>
              </a:xfrm>
              <a:custGeom>
                <a:avLst/>
                <a:gdLst/>
                <a:ahLst/>
                <a:cxnLst/>
                <a:rect l="l" t="t" r="r" b="b"/>
                <a:pathLst>
                  <a:path w="766" h="342" extrusionOk="0">
                    <a:moveTo>
                      <a:pt x="766" y="251"/>
                    </a:moveTo>
                    <a:cubicBezTo>
                      <a:pt x="766" y="251"/>
                      <a:pt x="473" y="-145"/>
                      <a:pt x="0" y="58"/>
                    </a:cubicBezTo>
                    <a:cubicBezTo>
                      <a:pt x="0" y="58"/>
                      <a:pt x="289" y="537"/>
                      <a:pt x="766" y="251"/>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 name="Google Shape;114;p5"/>
              <p:cNvSpPr/>
              <p:nvPr/>
            </p:nvSpPr>
            <p:spPr>
              <a:xfrm>
                <a:off x="4721437" y="4120811"/>
                <a:ext cx="207793" cy="92774"/>
              </a:xfrm>
              <a:custGeom>
                <a:avLst/>
                <a:gdLst/>
                <a:ahLst/>
                <a:cxnLst/>
                <a:rect l="l" t="t" r="r" b="b"/>
                <a:pathLst>
                  <a:path w="766" h="342" extrusionOk="0">
                    <a:moveTo>
                      <a:pt x="766" y="251"/>
                    </a:moveTo>
                    <a:cubicBezTo>
                      <a:pt x="766" y="251"/>
                      <a:pt x="473" y="-145"/>
                      <a:pt x="0" y="58"/>
                    </a:cubicBezTo>
                    <a:cubicBezTo>
                      <a:pt x="0" y="58"/>
                      <a:pt x="289" y="537"/>
                      <a:pt x="766" y="251"/>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 name="Google Shape;115;p5"/>
              <p:cNvSpPr/>
              <p:nvPr/>
            </p:nvSpPr>
            <p:spPr>
              <a:xfrm>
                <a:off x="4731745" y="3850083"/>
                <a:ext cx="165746" cy="159507"/>
              </a:xfrm>
              <a:custGeom>
                <a:avLst/>
                <a:gdLst/>
                <a:ahLst/>
                <a:cxnLst/>
                <a:rect l="l" t="t" r="r" b="b"/>
                <a:pathLst>
                  <a:path w="611" h="588" extrusionOk="0">
                    <a:moveTo>
                      <a:pt x="3" y="0"/>
                    </a:moveTo>
                    <a:cubicBezTo>
                      <a:pt x="3" y="0"/>
                      <a:pt x="-82" y="761"/>
                      <a:pt x="611" y="551"/>
                    </a:cubicBezTo>
                    <a:cubicBezTo>
                      <a:pt x="611" y="551"/>
                      <a:pt x="391" y="-8"/>
                      <a:pt x="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 name="Google Shape;116;p5"/>
              <p:cNvSpPr/>
              <p:nvPr/>
            </p:nvSpPr>
            <p:spPr>
              <a:xfrm>
                <a:off x="4731745" y="3850083"/>
                <a:ext cx="165746" cy="159507"/>
              </a:xfrm>
              <a:custGeom>
                <a:avLst/>
                <a:gdLst/>
                <a:ahLst/>
                <a:cxnLst/>
                <a:rect l="l" t="t" r="r" b="b"/>
                <a:pathLst>
                  <a:path w="611" h="588" extrusionOk="0">
                    <a:moveTo>
                      <a:pt x="3" y="0"/>
                    </a:moveTo>
                    <a:cubicBezTo>
                      <a:pt x="3" y="0"/>
                      <a:pt x="-82" y="761"/>
                      <a:pt x="611" y="551"/>
                    </a:cubicBezTo>
                    <a:cubicBezTo>
                      <a:pt x="611" y="551"/>
                      <a:pt x="391" y="-8"/>
                      <a:pt x="3" y="0"/>
                    </a:cubicBezTo>
                    <a:close/>
                  </a:path>
                </a:pathLst>
              </a:custGeom>
              <a:solidFill>
                <a:schemeClr val="accent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 name="Google Shape;117;p5"/>
              <p:cNvSpPr/>
              <p:nvPr/>
            </p:nvSpPr>
            <p:spPr>
              <a:xfrm>
                <a:off x="4883656" y="3735065"/>
                <a:ext cx="100912" cy="201825"/>
              </a:xfrm>
              <a:custGeom>
                <a:avLst/>
                <a:gdLst/>
                <a:ahLst/>
                <a:cxnLst/>
                <a:rect l="l" t="t" r="r" b="b"/>
                <a:pathLst>
                  <a:path w="372" h="744" extrusionOk="0">
                    <a:moveTo>
                      <a:pt x="293" y="0"/>
                    </a:moveTo>
                    <a:cubicBezTo>
                      <a:pt x="293" y="0"/>
                      <a:pt x="-255" y="295"/>
                      <a:pt x="148" y="744"/>
                    </a:cubicBezTo>
                    <a:cubicBezTo>
                      <a:pt x="148" y="744"/>
                      <a:pt x="533" y="423"/>
                      <a:pt x="29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 name="Google Shape;118;p5"/>
              <p:cNvSpPr/>
              <p:nvPr/>
            </p:nvSpPr>
            <p:spPr>
              <a:xfrm>
                <a:off x="4883656" y="3735065"/>
                <a:ext cx="100912" cy="201825"/>
              </a:xfrm>
              <a:custGeom>
                <a:avLst/>
                <a:gdLst/>
                <a:ahLst/>
                <a:cxnLst/>
                <a:rect l="l" t="t" r="r" b="b"/>
                <a:pathLst>
                  <a:path w="372" h="744" extrusionOk="0">
                    <a:moveTo>
                      <a:pt x="293" y="0"/>
                    </a:moveTo>
                    <a:cubicBezTo>
                      <a:pt x="293" y="0"/>
                      <a:pt x="-255" y="295"/>
                      <a:pt x="148" y="744"/>
                    </a:cubicBezTo>
                    <a:cubicBezTo>
                      <a:pt x="148" y="744"/>
                      <a:pt x="533" y="423"/>
                      <a:pt x="293" y="0"/>
                    </a:cubicBezTo>
                    <a:close/>
                  </a:path>
                </a:pathLst>
              </a:custGeom>
              <a:solidFill>
                <a:schemeClr val="accent3"/>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 name="Google Shape;119;p5"/>
              <p:cNvSpPr/>
              <p:nvPr/>
            </p:nvSpPr>
            <p:spPr>
              <a:xfrm>
                <a:off x="4984568" y="3918986"/>
                <a:ext cx="161677" cy="134007"/>
              </a:xfrm>
              <a:custGeom>
                <a:avLst/>
                <a:gdLst/>
                <a:ahLst/>
                <a:cxnLst/>
                <a:rect l="l" t="t" r="r" b="b"/>
                <a:pathLst>
                  <a:path w="596" h="494" extrusionOk="0">
                    <a:moveTo>
                      <a:pt x="596" y="2"/>
                    </a:moveTo>
                    <a:cubicBezTo>
                      <a:pt x="596" y="2"/>
                      <a:pt x="0" y="-58"/>
                      <a:pt x="0" y="494"/>
                    </a:cubicBezTo>
                    <a:cubicBezTo>
                      <a:pt x="0" y="494"/>
                      <a:pt x="596" y="517"/>
                      <a:pt x="596" y="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 name="Google Shape;120;p5"/>
              <p:cNvSpPr/>
              <p:nvPr/>
            </p:nvSpPr>
            <p:spPr>
              <a:xfrm>
                <a:off x="4984568" y="3918986"/>
                <a:ext cx="161677" cy="134007"/>
              </a:xfrm>
              <a:custGeom>
                <a:avLst/>
                <a:gdLst/>
                <a:ahLst/>
                <a:cxnLst/>
                <a:rect l="l" t="t" r="r" b="b"/>
                <a:pathLst>
                  <a:path w="596" h="494" extrusionOk="0">
                    <a:moveTo>
                      <a:pt x="596" y="2"/>
                    </a:moveTo>
                    <a:cubicBezTo>
                      <a:pt x="596" y="2"/>
                      <a:pt x="0" y="-58"/>
                      <a:pt x="0" y="494"/>
                    </a:cubicBezTo>
                    <a:cubicBezTo>
                      <a:pt x="0" y="494"/>
                      <a:pt x="596" y="517"/>
                      <a:pt x="596" y="2"/>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121;p5"/>
              <p:cNvSpPr/>
              <p:nvPr/>
            </p:nvSpPr>
            <p:spPr>
              <a:xfrm>
                <a:off x="4832386" y="4363598"/>
                <a:ext cx="353465" cy="41776"/>
              </a:xfrm>
              <a:custGeom>
                <a:avLst/>
                <a:gdLst/>
                <a:ahLst/>
                <a:cxnLst/>
                <a:rect l="l" t="t" r="r" b="b"/>
                <a:pathLst>
                  <a:path w="1303" h="154" extrusionOk="0">
                    <a:moveTo>
                      <a:pt x="0" y="154"/>
                    </a:moveTo>
                    <a:lnTo>
                      <a:pt x="1303" y="154"/>
                    </a:lnTo>
                    <a:lnTo>
                      <a:pt x="1303" y="0"/>
                    </a:lnTo>
                    <a:lnTo>
                      <a:pt x="0" y="0"/>
                    </a:lnTo>
                    <a:lnTo>
                      <a:pt x="0" y="154"/>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7550" rIns="92875" bIns="7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 name="Google Shape;122;p5"/>
              <p:cNvSpPr/>
              <p:nvPr/>
            </p:nvSpPr>
            <p:spPr>
              <a:xfrm>
                <a:off x="4918459" y="3800500"/>
                <a:ext cx="112025" cy="635000"/>
              </a:xfrm>
              <a:custGeom>
                <a:avLst/>
                <a:gdLst/>
                <a:ahLst/>
                <a:cxnLst/>
                <a:rect l="l" t="t" r="r" b="b"/>
                <a:pathLst>
                  <a:path w="4481" h="25400" extrusionOk="0">
                    <a:moveTo>
                      <a:pt x="899" y="0"/>
                    </a:moveTo>
                    <a:cubicBezTo>
                      <a:pt x="750" y="692"/>
                      <a:pt x="30" y="2578"/>
                      <a:pt x="3" y="4152"/>
                    </a:cubicBezTo>
                    <a:cubicBezTo>
                      <a:pt x="-24" y="5726"/>
                      <a:pt x="153" y="7517"/>
                      <a:pt x="736" y="9444"/>
                    </a:cubicBezTo>
                    <a:cubicBezTo>
                      <a:pt x="1320" y="11371"/>
                      <a:pt x="2880" y="13704"/>
                      <a:pt x="3504" y="15712"/>
                    </a:cubicBezTo>
                    <a:cubicBezTo>
                      <a:pt x="4128" y="17720"/>
                      <a:pt x="4467" y="19877"/>
                      <a:pt x="4481" y="21492"/>
                    </a:cubicBezTo>
                    <a:cubicBezTo>
                      <a:pt x="4495" y="23107"/>
                      <a:pt x="3735" y="24749"/>
                      <a:pt x="3586" y="25400"/>
                    </a:cubicBezTo>
                  </a:path>
                </a:pathLst>
              </a:custGeom>
              <a:noFill/>
              <a:ln w="9525" cap="rnd" cmpd="sng">
                <a:solidFill>
                  <a:schemeClr val="dk1"/>
                </a:solidFill>
                <a:prstDash val="solid"/>
                <a:round/>
                <a:headEnd type="none" w="med" len="med"/>
                <a:tailEnd type="none" w="med" len="med"/>
              </a:ln>
            </p:spPr>
          </p:sp>
          <p:sp>
            <p:nvSpPr>
              <p:cNvPr id="123" name="Google Shape;123;p5"/>
              <p:cNvSpPr/>
              <p:nvPr/>
            </p:nvSpPr>
            <p:spPr>
              <a:xfrm>
                <a:off x="4772000" y="3898200"/>
                <a:ext cx="158750" cy="118050"/>
              </a:xfrm>
              <a:custGeom>
                <a:avLst/>
                <a:gdLst/>
                <a:ahLst/>
                <a:cxnLst/>
                <a:rect l="l" t="t" r="r" b="b"/>
                <a:pathLst>
                  <a:path w="6350" h="4722" extrusionOk="0">
                    <a:moveTo>
                      <a:pt x="6350" y="4722"/>
                    </a:moveTo>
                    <a:cubicBezTo>
                      <a:pt x="5739" y="4437"/>
                      <a:pt x="3744" y="3799"/>
                      <a:pt x="2686" y="3012"/>
                    </a:cubicBezTo>
                    <a:cubicBezTo>
                      <a:pt x="1628" y="2225"/>
                      <a:pt x="448" y="502"/>
                      <a:pt x="0" y="0"/>
                    </a:cubicBezTo>
                  </a:path>
                </a:pathLst>
              </a:custGeom>
              <a:noFill/>
              <a:ln w="9525" cap="rnd" cmpd="sng">
                <a:solidFill>
                  <a:schemeClr val="dk1"/>
                </a:solidFill>
                <a:prstDash val="solid"/>
                <a:round/>
                <a:headEnd type="none" w="med" len="med"/>
                <a:tailEnd type="none" w="med" len="med"/>
              </a:ln>
            </p:spPr>
          </p:sp>
          <p:sp>
            <p:nvSpPr>
              <p:cNvPr id="124" name="Google Shape;124;p5"/>
              <p:cNvSpPr/>
              <p:nvPr/>
            </p:nvSpPr>
            <p:spPr>
              <a:xfrm>
                <a:off x="4957200" y="3975525"/>
                <a:ext cx="111950" cy="103800"/>
              </a:xfrm>
              <a:custGeom>
                <a:avLst/>
                <a:gdLst/>
                <a:ahLst/>
                <a:cxnLst/>
                <a:rect l="l" t="t" r="r" b="b"/>
                <a:pathLst>
                  <a:path w="4478" h="4152" extrusionOk="0">
                    <a:moveTo>
                      <a:pt x="0" y="4152"/>
                    </a:moveTo>
                    <a:cubicBezTo>
                      <a:pt x="746" y="3460"/>
                      <a:pt x="3732" y="692"/>
                      <a:pt x="4478" y="0"/>
                    </a:cubicBezTo>
                  </a:path>
                </a:pathLst>
              </a:custGeom>
              <a:noFill/>
              <a:ln w="9525" cap="rnd" cmpd="sng">
                <a:solidFill>
                  <a:schemeClr val="dk1"/>
                </a:solidFill>
                <a:prstDash val="solid"/>
                <a:round/>
                <a:headEnd type="none" w="med" len="med"/>
                <a:tailEnd type="none" w="med" len="med"/>
              </a:ln>
            </p:spPr>
          </p:sp>
          <p:sp>
            <p:nvSpPr>
              <p:cNvPr id="125" name="Google Shape;125;p5"/>
              <p:cNvSpPr/>
              <p:nvPr/>
            </p:nvSpPr>
            <p:spPr>
              <a:xfrm>
                <a:off x="5030475" y="4189250"/>
                <a:ext cx="144500" cy="120075"/>
              </a:xfrm>
              <a:custGeom>
                <a:avLst/>
                <a:gdLst/>
                <a:ahLst/>
                <a:cxnLst/>
                <a:rect l="l" t="t" r="r" b="b"/>
                <a:pathLst>
                  <a:path w="5780" h="4803" extrusionOk="0">
                    <a:moveTo>
                      <a:pt x="0" y="4803"/>
                    </a:moveTo>
                    <a:cubicBezTo>
                      <a:pt x="583" y="4233"/>
                      <a:pt x="2537" y="2185"/>
                      <a:pt x="3500" y="1384"/>
                    </a:cubicBezTo>
                    <a:cubicBezTo>
                      <a:pt x="4463" y="584"/>
                      <a:pt x="5400" y="231"/>
                      <a:pt x="5780" y="0"/>
                    </a:cubicBezTo>
                  </a:path>
                </a:pathLst>
              </a:custGeom>
              <a:noFill/>
              <a:ln w="9525" cap="rnd" cmpd="sng">
                <a:solidFill>
                  <a:schemeClr val="dk1"/>
                </a:solidFill>
                <a:prstDash val="solid"/>
                <a:round/>
                <a:headEnd type="none" w="med" len="med"/>
                <a:tailEnd type="none" w="med" len="med"/>
              </a:ln>
            </p:spPr>
          </p:sp>
          <p:sp>
            <p:nvSpPr>
              <p:cNvPr id="126" name="Google Shape;126;p5"/>
              <p:cNvSpPr/>
              <p:nvPr/>
            </p:nvSpPr>
            <p:spPr>
              <a:xfrm>
                <a:off x="4820856" y="4158700"/>
                <a:ext cx="189275" cy="48850"/>
              </a:xfrm>
              <a:custGeom>
                <a:avLst/>
                <a:gdLst/>
                <a:ahLst/>
                <a:cxnLst/>
                <a:rect l="l" t="t" r="r" b="b"/>
                <a:pathLst>
                  <a:path w="7571" h="1954" extrusionOk="0">
                    <a:moveTo>
                      <a:pt x="0" y="0"/>
                    </a:moveTo>
                    <a:cubicBezTo>
                      <a:pt x="1262" y="326"/>
                      <a:pt x="6309" y="1628"/>
                      <a:pt x="7571" y="1954"/>
                    </a:cubicBezTo>
                  </a:path>
                </a:pathLst>
              </a:custGeom>
              <a:noFill/>
              <a:ln w="9525" cap="rnd" cmpd="sng">
                <a:solidFill>
                  <a:schemeClr val="dk1"/>
                </a:solidFill>
                <a:prstDash val="solid"/>
                <a:round/>
                <a:headEnd type="none" w="med" len="med"/>
                <a:tailEnd type="none" w="med" len="med"/>
              </a:ln>
            </p:spPr>
          </p:sp>
        </p:grpSp>
        <p:grpSp>
          <p:nvGrpSpPr>
            <p:cNvPr id="127" name="Google Shape;127;p5"/>
            <p:cNvGrpSpPr/>
            <p:nvPr/>
          </p:nvGrpSpPr>
          <p:grpSpPr>
            <a:xfrm>
              <a:off x="213169" y="89850"/>
              <a:ext cx="506831" cy="572702"/>
              <a:chOff x="213169" y="89850"/>
              <a:chExt cx="506831" cy="572702"/>
            </a:xfrm>
          </p:grpSpPr>
          <p:sp>
            <p:nvSpPr>
              <p:cNvPr id="128" name="Google Shape;128;p5"/>
              <p:cNvSpPr/>
              <p:nvPr/>
            </p:nvSpPr>
            <p:spPr>
              <a:xfrm>
                <a:off x="213169" y="89850"/>
                <a:ext cx="506831" cy="572702"/>
              </a:xfrm>
              <a:custGeom>
                <a:avLst/>
                <a:gdLst/>
                <a:ahLst/>
                <a:cxnLst/>
                <a:rect l="l" t="t" r="r" b="b"/>
                <a:pathLst>
                  <a:path w="2309" h="2609" extrusionOk="0">
                    <a:moveTo>
                      <a:pt x="2066" y="0"/>
                    </a:moveTo>
                    <a:lnTo>
                      <a:pt x="244" y="0"/>
                    </a:lnTo>
                    <a:cubicBezTo>
                      <a:pt x="110" y="0"/>
                      <a:pt x="0" y="109"/>
                      <a:pt x="0" y="243"/>
                    </a:cubicBezTo>
                    <a:lnTo>
                      <a:pt x="0" y="1809"/>
                    </a:lnTo>
                    <a:cubicBezTo>
                      <a:pt x="0" y="1943"/>
                      <a:pt x="110" y="2051"/>
                      <a:pt x="244" y="2051"/>
                    </a:cubicBezTo>
                    <a:lnTo>
                      <a:pt x="1052" y="2051"/>
                    </a:lnTo>
                    <a:lnTo>
                      <a:pt x="1514" y="2609"/>
                    </a:lnTo>
                    <a:lnTo>
                      <a:pt x="1398" y="2051"/>
                    </a:lnTo>
                    <a:lnTo>
                      <a:pt x="2066" y="2051"/>
                    </a:lnTo>
                    <a:cubicBezTo>
                      <a:pt x="2200" y="2051"/>
                      <a:pt x="2309" y="1943"/>
                      <a:pt x="2309" y="1809"/>
                    </a:cubicBezTo>
                    <a:lnTo>
                      <a:pt x="2309" y="243"/>
                    </a:lnTo>
                    <a:cubicBezTo>
                      <a:pt x="2309" y="109"/>
                      <a:pt x="2200" y="0"/>
                      <a:pt x="2066" y="0"/>
                    </a:cubicBez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 name="Google Shape;129;p5"/>
              <p:cNvSpPr/>
              <p:nvPr/>
            </p:nvSpPr>
            <p:spPr>
              <a:xfrm>
                <a:off x="298775" y="160532"/>
                <a:ext cx="199967" cy="199754"/>
              </a:xfrm>
              <a:custGeom>
                <a:avLst/>
                <a:gdLst/>
                <a:ahLst/>
                <a:cxnLst/>
                <a:rect l="l" t="t" r="r" b="b"/>
                <a:pathLst>
                  <a:path w="911" h="910" extrusionOk="0">
                    <a:moveTo>
                      <a:pt x="456" y="648"/>
                    </a:moveTo>
                    <a:cubicBezTo>
                      <a:pt x="349" y="648"/>
                      <a:pt x="263" y="561"/>
                      <a:pt x="263" y="455"/>
                    </a:cubicBezTo>
                    <a:cubicBezTo>
                      <a:pt x="263" y="349"/>
                      <a:pt x="349" y="262"/>
                      <a:pt x="456" y="262"/>
                    </a:cubicBezTo>
                    <a:cubicBezTo>
                      <a:pt x="562" y="262"/>
                      <a:pt x="648" y="349"/>
                      <a:pt x="648" y="455"/>
                    </a:cubicBezTo>
                    <a:cubicBezTo>
                      <a:pt x="648" y="561"/>
                      <a:pt x="562" y="648"/>
                      <a:pt x="456" y="648"/>
                    </a:cubicBezTo>
                    <a:moveTo>
                      <a:pt x="911" y="538"/>
                    </a:moveTo>
                    <a:lnTo>
                      <a:pt x="911" y="372"/>
                    </a:lnTo>
                    <a:lnTo>
                      <a:pt x="787" y="361"/>
                    </a:lnTo>
                    <a:cubicBezTo>
                      <a:pt x="779" y="335"/>
                      <a:pt x="769" y="310"/>
                      <a:pt x="756" y="287"/>
                    </a:cubicBezTo>
                    <a:lnTo>
                      <a:pt x="836" y="192"/>
                    </a:lnTo>
                    <a:lnTo>
                      <a:pt x="719" y="74"/>
                    </a:lnTo>
                    <a:lnTo>
                      <a:pt x="624" y="155"/>
                    </a:lnTo>
                    <a:cubicBezTo>
                      <a:pt x="600" y="142"/>
                      <a:pt x="575" y="131"/>
                      <a:pt x="549" y="124"/>
                    </a:cubicBezTo>
                    <a:lnTo>
                      <a:pt x="538" y="0"/>
                    </a:lnTo>
                    <a:lnTo>
                      <a:pt x="373" y="0"/>
                    </a:lnTo>
                    <a:lnTo>
                      <a:pt x="362" y="124"/>
                    </a:lnTo>
                    <a:cubicBezTo>
                      <a:pt x="336" y="131"/>
                      <a:pt x="311" y="142"/>
                      <a:pt x="287" y="155"/>
                    </a:cubicBezTo>
                    <a:lnTo>
                      <a:pt x="192" y="74"/>
                    </a:lnTo>
                    <a:lnTo>
                      <a:pt x="75" y="192"/>
                    </a:lnTo>
                    <a:lnTo>
                      <a:pt x="155" y="287"/>
                    </a:lnTo>
                    <a:cubicBezTo>
                      <a:pt x="142" y="310"/>
                      <a:pt x="132" y="335"/>
                      <a:pt x="124" y="361"/>
                    </a:cubicBezTo>
                    <a:lnTo>
                      <a:pt x="0" y="372"/>
                    </a:lnTo>
                    <a:lnTo>
                      <a:pt x="0" y="538"/>
                    </a:lnTo>
                    <a:lnTo>
                      <a:pt x="124" y="549"/>
                    </a:lnTo>
                    <a:cubicBezTo>
                      <a:pt x="132" y="575"/>
                      <a:pt x="142" y="600"/>
                      <a:pt x="155" y="623"/>
                    </a:cubicBezTo>
                    <a:lnTo>
                      <a:pt x="75" y="718"/>
                    </a:lnTo>
                    <a:lnTo>
                      <a:pt x="192" y="836"/>
                    </a:lnTo>
                    <a:lnTo>
                      <a:pt x="287" y="755"/>
                    </a:lnTo>
                    <a:cubicBezTo>
                      <a:pt x="311" y="768"/>
                      <a:pt x="336" y="779"/>
                      <a:pt x="362" y="786"/>
                    </a:cubicBezTo>
                    <a:lnTo>
                      <a:pt x="373" y="910"/>
                    </a:lnTo>
                    <a:lnTo>
                      <a:pt x="538" y="910"/>
                    </a:lnTo>
                    <a:lnTo>
                      <a:pt x="549" y="786"/>
                    </a:lnTo>
                    <a:cubicBezTo>
                      <a:pt x="575" y="779"/>
                      <a:pt x="600" y="768"/>
                      <a:pt x="624" y="755"/>
                    </a:cubicBezTo>
                    <a:lnTo>
                      <a:pt x="719" y="836"/>
                    </a:lnTo>
                    <a:lnTo>
                      <a:pt x="836" y="718"/>
                    </a:lnTo>
                    <a:lnTo>
                      <a:pt x="756" y="623"/>
                    </a:lnTo>
                    <a:cubicBezTo>
                      <a:pt x="769" y="600"/>
                      <a:pt x="779" y="575"/>
                      <a:pt x="787" y="549"/>
                    </a:cubicBezTo>
                    <a:lnTo>
                      <a:pt x="911" y="538"/>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 name="Google Shape;130;p5"/>
              <p:cNvSpPr/>
              <p:nvPr/>
            </p:nvSpPr>
            <p:spPr>
              <a:xfrm>
                <a:off x="476792" y="275775"/>
                <a:ext cx="142238" cy="142242"/>
              </a:xfrm>
              <a:custGeom>
                <a:avLst/>
                <a:gdLst/>
                <a:ahLst/>
                <a:cxnLst/>
                <a:rect l="l" t="t" r="r" b="b"/>
                <a:pathLst>
                  <a:path w="648" h="648" extrusionOk="0">
                    <a:moveTo>
                      <a:pt x="324" y="461"/>
                    </a:moveTo>
                    <a:cubicBezTo>
                      <a:pt x="249" y="461"/>
                      <a:pt x="187" y="400"/>
                      <a:pt x="187" y="324"/>
                    </a:cubicBezTo>
                    <a:cubicBezTo>
                      <a:pt x="187" y="248"/>
                      <a:pt x="249" y="187"/>
                      <a:pt x="324" y="187"/>
                    </a:cubicBezTo>
                    <a:cubicBezTo>
                      <a:pt x="400" y="187"/>
                      <a:pt x="462" y="248"/>
                      <a:pt x="462" y="324"/>
                    </a:cubicBezTo>
                    <a:cubicBezTo>
                      <a:pt x="462" y="400"/>
                      <a:pt x="400" y="461"/>
                      <a:pt x="324" y="461"/>
                    </a:cubicBezTo>
                    <a:moveTo>
                      <a:pt x="648" y="383"/>
                    </a:moveTo>
                    <a:lnTo>
                      <a:pt x="648" y="265"/>
                    </a:lnTo>
                    <a:lnTo>
                      <a:pt x="560" y="257"/>
                    </a:lnTo>
                    <a:cubicBezTo>
                      <a:pt x="555" y="239"/>
                      <a:pt x="547" y="221"/>
                      <a:pt x="538" y="204"/>
                    </a:cubicBezTo>
                    <a:lnTo>
                      <a:pt x="595" y="137"/>
                    </a:lnTo>
                    <a:lnTo>
                      <a:pt x="512" y="53"/>
                    </a:lnTo>
                    <a:lnTo>
                      <a:pt x="444" y="110"/>
                    </a:lnTo>
                    <a:cubicBezTo>
                      <a:pt x="427" y="101"/>
                      <a:pt x="410" y="94"/>
                      <a:pt x="391" y="88"/>
                    </a:cubicBezTo>
                    <a:lnTo>
                      <a:pt x="383" y="0"/>
                    </a:lnTo>
                    <a:lnTo>
                      <a:pt x="265" y="0"/>
                    </a:lnTo>
                    <a:lnTo>
                      <a:pt x="258" y="88"/>
                    </a:lnTo>
                    <a:cubicBezTo>
                      <a:pt x="239" y="94"/>
                      <a:pt x="221" y="101"/>
                      <a:pt x="205" y="110"/>
                    </a:cubicBezTo>
                    <a:lnTo>
                      <a:pt x="137" y="53"/>
                    </a:lnTo>
                    <a:lnTo>
                      <a:pt x="54" y="137"/>
                    </a:lnTo>
                    <a:lnTo>
                      <a:pt x="111" y="204"/>
                    </a:lnTo>
                    <a:cubicBezTo>
                      <a:pt x="101" y="221"/>
                      <a:pt x="94" y="239"/>
                      <a:pt x="89" y="257"/>
                    </a:cubicBezTo>
                    <a:lnTo>
                      <a:pt x="0" y="265"/>
                    </a:lnTo>
                    <a:lnTo>
                      <a:pt x="0" y="383"/>
                    </a:lnTo>
                    <a:lnTo>
                      <a:pt x="89" y="391"/>
                    </a:lnTo>
                    <a:cubicBezTo>
                      <a:pt x="94" y="409"/>
                      <a:pt x="101" y="427"/>
                      <a:pt x="111" y="444"/>
                    </a:cubicBezTo>
                    <a:lnTo>
                      <a:pt x="54" y="511"/>
                    </a:lnTo>
                    <a:lnTo>
                      <a:pt x="137" y="595"/>
                    </a:lnTo>
                    <a:lnTo>
                      <a:pt x="205" y="538"/>
                    </a:lnTo>
                    <a:cubicBezTo>
                      <a:pt x="221" y="547"/>
                      <a:pt x="239" y="554"/>
                      <a:pt x="258" y="560"/>
                    </a:cubicBezTo>
                    <a:lnTo>
                      <a:pt x="265" y="648"/>
                    </a:lnTo>
                    <a:lnTo>
                      <a:pt x="383" y="648"/>
                    </a:lnTo>
                    <a:lnTo>
                      <a:pt x="391" y="560"/>
                    </a:lnTo>
                    <a:cubicBezTo>
                      <a:pt x="410" y="554"/>
                      <a:pt x="427" y="547"/>
                      <a:pt x="444" y="538"/>
                    </a:cubicBezTo>
                    <a:lnTo>
                      <a:pt x="512" y="595"/>
                    </a:lnTo>
                    <a:lnTo>
                      <a:pt x="595" y="511"/>
                    </a:lnTo>
                    <a:lnTo>
                      <a:pt x="538" y="444"/>
                    </a:lnTo>
                    <a:cubicBezTo>
                      <a:pt x="547" y="427"/>
                      <a:pt x="555" y="409"/>
                      <a:pt x="560" y="391"/>
                    </a:cubicBezTo>
                    <a:lnTo>
                      <a:pt x="648" y="38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 name="Google Shape;131;p5"/>
              <p:cNvSpPr/>
              <p:nvPr/>
            </p:nvSpPr>
            <p:spPr>
              <a:xfrm>
                <a:off x="561086" y="360287"/>
                <a:ext cx="101191" cy="101194"/>
              </a:xfrm>
              <a:custGeom>
                <a:avLst/>
                <a:gdLst/>
                <a:ahLst/>
                <a:cxnLst/>
                <a:rect l="l" t="t" r="r" b="b"/>
                <a:pathLst>
                  <a:path w="461" h="461" extrusionOk="0">
                    <a:moveTo>
                      <a:pt x="231" y="328"/>
                    </a:moveTo>
                    <a:cubicBezTo>
                      <a:pt x="177" y="328"/>
                      <a:pt x="133" y="285"/>
                      <a:pt x="133" y="231"/>
                    </a:cubicBezTo>
                    <a:cubicBezTo>
                      <a:pt x="133" y="177"/>
                      <a:pt x="177" y="133"/>
                      <a:pt x="231" y="133"/>
                    </a:cubicBezTo>
                    <a:cubicBezTo>
                      <a:pt x="285" y="133"/>
                      <a:pt x="328" y="177"/>
                      <a:pt x="328" y="231"/>
                    </a:cubicBezTo>
                    <a:cubicBezTo>
                      <a:pt x="328" y="285"/>
                      <a:pt x="285" y="328"/>
                      <a:pt x="231" y="328"/>
                    </a:cubicBezTo>
                    <a:moveTo>
                      <a:pt x="461" y="273"/>
                    </a:moveTo>
                    <a:lnTo>
                      <a:pt x="461" y="189"/>
                    </a:lnTo>
                    <a:lnTo>
                      <a:pt x="398" y="183"/>
                    </a:lnTo>
                    <a:cubicBezTo>
                      <a:pt x="395" y="170"/>
                      <a:pt x="389" y="158"/>
                      <a:pt x="383" y="146"/>
                    </a:cubicBezTo>
                    <a:lnTo>
                      <a:pt x="423" y="98"/>
                    </a:lnTo>
                    <a:lnTo>
                      <a:pt x="364" y="38"/>
                    </a:lnTo>
                    <a:lnTo>
                      <a:pt x="316" y="79"/>
                    </a:lnTo>
                    <a:cubicBezTo>
                      <a:pt x="304" y="72"/>
                      <a:pt x="291" y="67"/>
                      <a:pt x="278" y="63"/>
                    </a:cubicBezTo>
                    <a:lnTo>
                      <a:pt x="273" y="0"/>
                    </a:lnTo>
                    <a:lnTo>
                      <a:pt x="189" y="0"/>
                    </a:lnTo>
                    <a:lnTo>
                      <a:pt x="183" y="63"/>
                    </a:lnTo>
                    <a:cubicBezTo>
                      <a:pt x="170" y="67"/>
                      <a:pt x="157" y="72"/>
                      <a:pt x="146" y="79"/>
                    </a:cubicBezTo>
                    <a:lnTo>
                      <a:pt x="97" y="38"/>
                    </a:lnTo>
                    <a:lnTo>
                      <a:pt x="38" y="98"/>
                    </a:lnTo>
                    <a:lnTo>
                      <a:pt x="79" y="146"/>
                    </a:lnTo>
                    <a:cubicBezTo>
                      <a:pt x="72" y="158"/>
                      <a:pt x="67" y="170"/>
                      <a:pt x="63" y="183"/>
                    </a:cubicBezTo>
                    <a:lnTo>
                      <a:pt x="0" y="189"/>
                    </a:lnTo>
                    <a:lnTo>
                      <a:pt x="0" y="273"/>
                    </a:lnTo>
                    <a:lnTo>
                      <a:pt x="63" y="278"/>
                    </a:lnTo>
                    <a:cubicBezTo>
                      <a:pt x="67" y="292"/>
                      <a:pt x="72" y="304"/>
                      <a:pt x="79" y="316"/>
                    </a:cubicBezTo>
                    <a:lnTo>
                      <a:pt x="38" y="364"/>
                    </a:lnTo>
                    <a:lnTo>
                      <a:pt x="97" y="424"/>
                    </a:lnTo>
                    <a:lnTo>
                      <a:pt x="146" y="383"/>
                    </a:lnTo>
                    <a:cubicBezTo>
                      <a:pt x="157" y="390"/>
                      <a:pt x="170" y="395"/>
                      <a:pt x="183" y="398"/>
                    </a:cubicBezTo>
                    <a:lnTo>
                      <a:pt x="189" y="461"/>
                    </a:lnTo>
                    <a:lnTo>
                      <a:pt x="273" y="461"/>
                    </a:lnTo>
                    <a:lnTo>
                      <a:pt x="278" y="398"/>
                    </a:lnTo>
                    <a:cubicBezTo>
                      <a:pt x="291" y="395"/>
                      <a:pt x="304" y="390"/>
                      <a:pt x="316" y="383"/>
                    </a:cubicBezTo>
                    <a:lnTo>
                      <a:pt x="364" y="424"/>
                    </a:lnTo>
                    <a:lnTo>
                      <a:pt x="423" y="364"/>
                    </a:lnTo>
                    <a:lnTo>
                      <a:pt x="383" y="316"/>
                    </a:lnTo>
                    <a:cubicBezTo>
                      <a:pt x="389" y="304"/>
                      <a:pt x="395" y="292"/>
                      <a:pt x="398" y="278"/>
                    </a:cubicBezTo>
                    <a:lnTo>
                      <a:pt x="461" y="27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2"/>
        <p:cNvGrpSpPr/>
        <p:nvPr/>
      </p:nvGrpSpPr>
      <p:grpSpPr>
        <a:xfrm>
          <a:off x="0" y="0"/>
          <a:ext cx="0" cy="0"/>
          <a:chOff x="0" y="0"/>
          <a:chExt cx="0" cy="0"/>
        </a:xfrm>
      </p:grpSpPr>
      <p:sp>
        <p:nvSpPr>
          <p:cNvPr id="133" name="Google Shape;13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34" name="Google Shape;134;p6"/>
          <p:cNvGrpSpPr/>
          <p:nvPr/>
        </p:nvGrpSpPr>
        <p:grpSpPr>
          <a:xfrm>
            <a:off x="80847" y="89843"/>
            <a:ext cx="8777071" cy="4391445"/>
            <a:chOff x="80847" y="89843"/>
            <a:chExt cx="8777071" cy="4391445"/>
          </a:xfrm>
        </p:grpSpPr>
        <p:grpSp>
          <p:nvGrpSpPr>
            <p:cNvPr id="135" name="Google Shape;135;p6"/>
            <p:cNvGrpSpPr/>
            <p:nvPr/>
          </p:nvGrpSpPr>
          <p:grpSpPr>
            <a:xfrm>
              <a:off x="80847" y="89843"/>
              <a:ext cx="551493" cy="579689"/>
              <a:chOff x="4592041" y="1871710"/>
              <a:chExt cx="414500" cy="435660"/>
            </a:xfrm>
          </p:grpSpPr>
          <p:sp>
            <p:nvSpPr>
              <p:cNvPr id="136" name="Google Shape;136;p6"/>
              <p:cNvSpPr/>
              <p:nvPr/>
            </p:nvSpPr>
            <p:spPr>
              <a:xfrm>
                <a:off x="4611844" y="2058615"/>
                <a:ext cx="248755" cy="248755"/>
              </a:xfrm>
              <a:custGeom>
                <a:avLst/>
                <a:gdLst/>
                <a:ahLst/>
                <a:cxnLst/>
                <a:rect l="l" t="t" r="r" b="b"/>
                <a:pathLst>
                  <a:path w="917" h="917" extrusionOk="0">
                    <a:moveTo>
                      <a:pt x="459" y="35"/>
                    </a:moveTo>
                    <a:cubicBezTo>
                      <a:pt x="225" y="35"/>
                      <a:pt x="36" y="225"/>
                      <a:pt x="36" y="458"/>
                    </a:cubicBezTo>
                    <a:cubicBezTo>
                      <a:pt x="36" y="691"/>
                      <a:pt x="225" y="881"/>
                      <a:pt x="459" y="881"/>
                    </a:cubicBezTo>
                    <a:cubicBezTo>
                      <a:pt x="692" y="881"/>
                      <a:pt x="882" y="691"/>
                      <a:pt x="882" y="458"/>
                    </a:cubicBezTo>
                    <a:cubicBezTo>
                      <a:pt x="882" y="225"/>
                      <a:pt x="692" y="35"/>
                      <a:pt x="459" y="35"/>
                    </a:cubicBezTo>
                    <a:moveTo>
                      <a:pt x="459" y="917"/>
                    </a:moveTo>
                    <a:cubicBezTo>
                      <a:pt x="206" y="917"/>
                      <a:pt x="0" y="711"/>
                      <a:pt x="0" y="458"/>
                    </a:cubicBezTo>
                    <a:cubicBezTo>
                      <a:pt x="0" y="205"/>
                      <a:pt x="206" y="0"/>
                      <a:pt x="459" y="0"/>
                    </a:cubicBezTo>
                    <a:cubicBezTo>
                      <a:pt x="712" y="0"/>
                      <a:pt x="917" y="205"/>
                      <a:pt x="917" y="458"/>
                    </a:cubicBezTo>
                    <a:cubicBezTo>
                      <a:pt x="917" y="711"/>
                      <a:pt x="712" y="917"/>
                      <a:pt x="459" y="9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 name="Google Shape;137;p6"/>
              <p:cNvSpPr/>
              <p:nvPr/>
            </p:nvSpPr>
            <p:spPr>
              <a:xfrm>
                <a:off x="4731474" y="1940884"/>
                <a:ext cx="275068" cy="274797"/>
              </a:xfrm>
              <a:custGeom>
                <a:avLst/>
                <a:gdLst/>
                <a:ahLst/>
                <a:cxnLst/>
                <a:rect l="l" t="t" r="r" b="b"/>
                <a:pathLst>
                  <a:path w="1014" h="1013" extrusionOk="0">
                    <a:moveTo>
                      <a:pt x="507" y="35"/>
                    </a:moveTo>
                    <a:cubicBezTo>
                      <a:pt x="247" y="35"/>
                      <a:pt x="35" y="246"/>
                      <a:pt x="35" y="506"/>
                    </a:cubicBezTo>
                    <a:cubicBezTo>
                      <a:pt x="35" y="766"/>
                      <a:pt x="247" y="978"/>
                      <a:pt x="507" y="978"/>
                    </a:cubicBezTo>
                    <a:cubicBezTo>
                      <a:pt x="767" y="978"/>
                      <a:pt x="978" y="766"/>
                      <a:pt x="978" y="506"/>
                    </a:cubicBezTo>
                    <a:cubicBezTo>
                      <a:pt x="978" y="246"/>
                      <a:pt x="767" y="35"/>
                      <a:pt x="507" y="35"/>
                    </a:cubicBezTo>
                    <a:moveTo>
                      <a:pt x="507" y="1013"/>
                    </a:moveTo>
                    <a:cubicBezTo>
                      <a:pt x="227" y="1013"/>
                      <a:pt x="0" y="786"/>
                      <a:pt x="0" y="506"/>
                    </a:cubicBezTo>
                    <a:cubicBezTo>
                      <a:pt x="0" y="227"/>
                      <a:pt x="227" y="0"/>
                      <a:pt x="507" y="0"/>
                    </a:cubicBezTo>
                    <a:cubicBezTo>
                      <a:pt x="786" y="0"/>
                      <a:pt x="1014" y="227"/>
                      <a:pt x="1014" y="506"/>
                    </a:cubicBezTo>
                    <a:cubicBezTo>
                      <a:pt x="1014" y="786"/>
                      <a:pt x="786" y="1013"/>
                      <a:pt x="507" y="10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 name="Google Shape;138;p6"/>
              <p:cNvSpPr/>
              <p:nvPr/>
            </p:nvSpPr>
            <p:spPr>
              <a:xfrm>
                <a:off x="4738798" y="2060785"/>
                <a:ext cx="25771" cy="65919"/>
              </a:xfrm>
              <a:custGeom>
                <a:avLst/>
                <a:gdLst/>
                <a:ahLst/>
                <a:cxnLst/>
                <a:rect l="l" t="t" r="r" b="b"/>
                <a:pathLst>
                  <a:path w="95" h="243" extrusionOk="0">
                    <a:moveTo>
                      <a:pt x="18" y="243"/>
                    </a:moveTo>
                    <a:cubicBezTo>
                      <a:pt x="16" y="243"/>
                      <a:pt x="15" y="243"/>
                      <a:pt x="13" y="242"/>
                    </a:cubicBezTo>
                    <a:cubicBezTo>
                      <a:pt x="4" y="240"/>
                      <a:pt x="-2" y="230"/>
                      <a:pt x="1" y="220"/>
                    </a:cubicBezTo>
                    <a:lnTo>
                      <a:pt x="61" y="13"/>
                    </a:lnTo>
                    <a:cubicBezTo>
                      <a:pt x="63" y="4"/>
                      <a:pt x="73" y="-2"/>
                      <a:pt x="82" y="1"/>
                    </a:cubicBezTo>
                    <a:cubicBezTo>
                      <a:pt x="92" y="4"/>
                      <a:pt x="97" y="13"/>
                      <a:pt x="94" y="23"/>
                    </a:cubicBezTo>
                    <a:lnTo>
                      <a:pt x="35" y="230"/>
                    </a:lnTo>
                    <a:cubicBezTo>
                      <a:pt x="33" y="238"/>
                      <a:pt x="26" y="243"/>
                      <a:pt x="18" y="243"/>
                    </a:cubicBezTo>
                    <a:close/>
                  </a:path>
                </a:pathLst>
              </a:custGeom>
              <a:solidFill>
                <a:schemeClr val="dk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 name="Google Shape;139;p6"/>
              <p:cNvSpPr/>
              <p:nvPr/>
            </p:nvSpPr>
            <p:spPr>
              <a:xfrm>
                <a:off x="4755074" y="2067838"/>
                <a:ext cx="32552" cy="90604"/>
              </a:xfrm>
              <a:custGeom>
                <a:avLst/>
                <a:gdLst/>
                <a:ahLst/>
                <a:cxnLst/>
                <a:rect l="l" t="t" r="r" b="b"/>
                <a:pathLst>
                  <a:path w="120" h="334" extrusionOk="0">
                    <a:moveTo>
                      <a:pt x="18" y="334"/>
                    </a:moveTo>
                    <a:cubicBezTo>
                      <a:pt x="16" y="334"/>
                      <a:pt x="14" y="334"/>
                      <a:pt x="13" y="333"/>
                    </a:cubicBezTo>
                    <a:cubicBezTo>
                      <a:pt x="3" y="331"/>
                      <a:pt x="-2" y="321"/>
                      <a:pt x="1" y="312"/>
                    </a:cubicBezTo>
                    <a:lnTo>
                      <a:pt x="85" y="13"/>
                    </a:lnTo>
                    <a:cubicBezTo>
                      <a:pt x="88" y="4"/>
                      <a:pt x="98" y="-2"/>
                      <a:pt x="107" y="1"/>
                    </a:cubicBezTo>
                    <a:cubicBezTo>
                      <a:pt x="116" y="4"/>
                      <a:pt x="122" y="13"/>
                      <a:pt x="119" y="23"/>
                    </a:cubicBezTo>
                    <a:lnTo>
                      <a:pt x="34" y="321"/>
                    </a:lnTo>
                    <a:cubicBezTo>
                      <a:pt x="32" y="329"/>
                      <a:pt x="25" y="334"/>
                      <a:pt x="18" y="3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0" name="Google Shape;140;p6"/>
              <p:cNvSpPr/>
              <p:nvPr/>
            </p:nvSpPr>
            <p:spPr>
              <a:xfrm>
                <a:off x="4777861" y="2081673"/>
                <a:ext cx="33637" cy="100912"/>
              </a:xfrm>
              <a:custGeom>
                <a:avLst/>
                <a:gdLst/>
                <a:ahLst/>
                <a:cxnLst/>
                <a:rect l="l" t="t" r="r" b="b"/>
                <a:pathLst>
                  <a:path w="124" h="372" extrusionOk="0">
                    <a:moveTo>
                      <a:pt x="18" y="372"/>
                    </a:moveTo>
                    <a:cubicBezTo>
                      <a:pt x="17" y="372"/>
                      <a:pt x="15" y="372"/>
                      <a:pt x="14" y="372"/>
                    </a:cubicBezTo>
                    <a:cubicBezTo>
                      <a:pt x="4" y="369"/>
                      <a:pt x="-2" y="359"/>
                      <a:pt x="1" y="350"/>
                    </a:cubicBezTo>
                    <a:lnTo>
                      <a:pt x="89" y="13"/>
                    </a:lnTo>
                    <a:cubicBezTo>
                      <a:pt x="92" y="3"/>
                      <a:pt x="101" y="-2"/>
                      <a:pt x="111" y="0"/>
                    </a:cubicBezTo>
                    <a:cubicBezTo>
                      <a:pt x="120" y="2"/>
                      <a:pt x="126" y="12"/>
                      <a:pt x="123" y="21"/>
                    </a:cubicBezTo>
                    <a:lnTo>
                      <a:pt x="35" y="359"/>
                    </a:lnTo>
                    <a:cubicBezTo>
                      <a:pt x="33" y="367"/>
                      <a:pt x="26" y="372"/>
                      <a:pt x="18" y="3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1" name="Google Shape;141;p6"/>
              <p:cNvSpPr/>
              <p:nvPr/>
            </p:nvSpPr>
            <p:spPr>
              <a:xfrm>
                <a:off x="4811498" y="2108529"/>
                <a:ext cx="26584" cy="96301"/>
              </a:xfrm>
              <a:custGeom>
                <a:avLst/>
                <a:gdLst/>
                <a:ahLst/>
                <a:cxnLst/>
                <a:rect l="l" t="t" r="r" b="b"/>
                <a:pathLst>
                  <a:path w="98" h="355" extrusionOk="0">
                    <a:moveTo>
                      <a:pt x="18" y="355"/>
                    </a:moveTo>
                    <a:cubicBezTo>
                      <a:pt x="17" y="355"/>
                      <a:pt x="16" y="355"/>
                      <a:pt x="14" y="355"/>
                    </a:cubicBezTo>
                    <a:cubicBezTo>
                      <a:pt x="5" y="353"/>
                      <a:pt x="-1" y="343"/>
                      <a:pt x="0" y="334"/>
                    </a:cubicBezTo>
                    <a:lnTo>
                      <a:pt x="63" y="14"/>
                    </a:lnTo>
                    <a:cubicBezTo>
                      <a:pt x="65" y="4"/>
                      <a:pt x="74" y="-2"/>
                      <a:pt x="84" y="0"/>
                    </a:cubicBezTo>
                    <a:cubicBezTo>
                      <a:pt x="94" y="2"/>
                      <a:pt x="100" y="11"/>
                      <a:pt x="98" y="21"/>
                    </a:cubicBezTo>
                    <a:lnTo>
                      <a:pt x="35" y="341"/>
                    </a:lnTo>
                    <a:cubicBezTo>
                      <a:pt x="33" y="349"/>
                      <a:pt x="26" y="355"/>
                      <a:pt x="18" y="35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 name="Google Shape;142;p6"/>
              <p:cNvSpPr/>
              <p:nvPr/>
            </p:nvSpPr>
            <p:spPr>
              <a:xfrm>
                <a:off x="4828588" y="2136741"/>
                <a:ext cx="24686" cy="74057"/>
              </a:xfrm>
              <a:custGeom>
                <a:avLst/>
                <a:gdLst/>
                <a:ahLst/>
                <a:cxnLst/>
                <a:rect l="l" t="t" r="r" b="b"/>
                <a:pathLst>
                  <a:path w="91" h="273" extrusionOk="0">
                    <a:moveTo>
                      <a:pt x="18" y="273"/>
                    </a:moveTo>
                    <a:cubicBezTo>
                      <a:pt x="16" y="273"/>
                      <a:pt x="15" y="273"/>
                      <a:pt x="14" y="273"/>
                    </a:cubicBezTo>
                    <a:cubicBezTo>
                      <a:pt x="4" y="270"/>
                      <a:pt x="-2" y="261"/>
                      <a:pt x="1" y="252"/>
                    </a:cubicBezTo>
                    <a:lnTo>
                      <a:pt x="56" y="13"/>
                    </a:lnTo>
                    <a:cubicBezTo>
                      <a:pt x="58" y="4"/>
                      <a:pt x="68" y="-2"/>
                      <a:pt x="77" y="0"/>
                    </a:cubicBezTo>
                    <a:cubicBezTo>
                      <a:pt x="87" y="3"/>
                      <a:pt x="93" y="12"/>
                      <a:pt x="91" y="22"/>
                    </a:cubicBezTo>
                    <a:lnTo>
                      <a:pt x="35" y="260"/>
                    </a:lnTo>
                    <a:cubicBezTo>
                      <a:pt x="33" y="268"/>
                      <a:pt x="26" y="273"/>
                      <a:pt x="18" y="2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 name="Google Shape;143;p6"/>
              <p:cNvSpPr/>
              <p:nvPr/>
            </p:nvSpPr>
            <p:spPr>
              <a:xfrm>
                <a:off x="4592041" y="2018196"/>
                <a:ext cx="61850" cy="62663"/>
              </a:xfrm>
              <a:custGeom>
                <a:avLst/>
                <a:gdLst/>
                <a:ahLst/>
                <a:cxnLst/>
                <a:rect l="l" t="t" r="r" b="b"/>
                <a:pathLst>
                  <a:path w="228" h="231" extrusionOk="0">
                    <a:moveTo>
                      <a:pt x="103" y="59"/>
                    </a:moveTo>
                    <a:cubicBezTo>
                      <a:pt x="92" y="59"/>
                      <a:pt x="62" y="77"/>
                      <a:pt x="45" y="108"/>
                    </a:cubicBezTo>
                    <a:cubicBezTo>
                      <a:pt x="29" y="137"/>
                      <a:pt x="34" y="163"/>
                      <a:pt x="60" y="185"/>
                    </a:cubicBezTo>
                    <a:cubicBezTo>
                      <a:pt x="79" y="200"/>
                      <a:pt x="87" y="195"/>
                      <a:pt x="89" y="193"/>
                    </a:cubicBezTo>
                    <a:cubicBezTo>
                      <a:pt x="112" y="178"/>
                      <a:pt x="124" y="110"/>
                      <a:pt x="120" y="58"/>
                    </a:cubicBezTo>
                    <a:cubicBezTo>
                      <a:pt x="116" y="60"/>
                      <a:pt x="111" y="61"/>
                      <a:pt x="105" y="59"/>
                    </a:cubicBezTo>
                    <a:cubicBezTo>
                      <a:pt x="105" y="59"/>
                      <a:pt x="104" y="59"/>
                      <a:pt x="103" y="59"/>
                    </a:cubicBezTo>
                    <a:moveTo>
                      <a:pt x="82" y="231"/>
                    </a:moveTo>
                    <a:cubicBezTo>
                      <a:pt x="70" y="231"/>
                      <a:pt x="55" y="226"/>
                      <a:pt x="37" y="212"/>
                    </a:cubicBezTo>
                    <a:cubicBezTo>
                      <a:pt x="-2" y="180"/>
                      <a:pt x="-10" y="136"/>
                      <a:pt x="14" y="91"/>
                    </a:cubicBezTo>
                    <a:cubicBezTo>
                      <a:pt x="35" y="52"/>
                      <a:pt x="82" y="16"/>
                      <a:pt x="115" y="26"/>
                    </a:cubicBezTo>
                    <a:cubicBezTo>
                      <a:pt x="115" y="24"/>
                      <a:pt x="114" y="23"/>
                      <a:pt x="114" y="22"/>
                    </a:cubicBezTo>
                    <a:cubicBezTo>
                      <a:pt x="111" y="13"/>
                      <a:pt x="117" y="3"/>
                      <a:pt x="126" y="1"/>
                    </a:cubicBezTo>
                    <a:cubicBezTo>
                      <a:pt x="135" y="-2"/>
                      <a:pt x="145" y="3"/>
                      <a:pt x="148" y="12"/>
                    </a:cubicBezTo>
                    <a:cubicBezTo>
                      <a:pt x="166" y="68"/>
                      <a:pt x="193" y="114"/>
                      <a:pt x="204" y="115"/>
                    </a:cubicBezTo>
                    <a:cubicBezTo>
                      <a:pt x="213" y="111"/>
                      <a:pt x="223" y="116"/>
                      <a:pt x="226" y="125"/>
                    </a:cubicBezTo>
                    <a:cubicBezTo>
                      <a:pt x="230" y="134"/>
                      <a:pt x="226" y="144"/>
                      <a:pt x="217" y="148"/>
                    </a:cubicBezTo>
                    <a:cubicBezTo>
                      <a:pt x="207" y="152"/>
                      <a:pt x="197" y="151"/>
                      <a:pt x="188" y="147"/>
                    </a:cubicBezTo>
                    <a:cubicBezTo>
                      <a:pt x="176" y="141"/>
                      <a:pt x="164" y="128"/>
                      <a:pt x="154" y="113"/>
                    </a:cubicBezTo>
                    <a:cubicBezTo>
                      <a:pt x="150" y="159"/>
                      <a:pt x="136" y="205"/>
                      <a:pt x="109" y="223"/>
                    </a:cubicBezTo>
                    <a:cubicBezTo>
                      <a:pt x="103" y="226"/>
                      <a:pt x="94" y="231"/>
                      <a:pt x="82" y="231"/>
                    </a:cubicBezTo>
                    <a:close/>
                  </a:path>
                </a:pathLst>
              </a:custGeom>
              <a:solidFill>
                <a:schemeClr val="dk1"/>
              </a:solidFill>
              <a:ln>
                <a:noFill/>
              </a:ln>
            </p:spPr>
            <p:txBody>
              <a:bodyPr spcFirstLastPara="1" wrap="square" lIns="90000" tIns="38150" rIns="90000" bIns="38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4" name="Google Shape;144;p6"/>
              <p:cNvSpPr/>
              <p:nvPr/>
            </p:nvSpPr>
            <p:spPr>
              <a:xfrm>
                <a:off x="4771622" y="1871710"/>
                <a:ext cx="65647" cy="78940"/>
              </a:xfrm>
              <a:custGeom>
                <a:avLst/>
                <a:gdLst/>
                <a:ahLst/>
                <a:cxnLst/>
                <a:rect l="l" t="t" r="r" b="b"/>
                <a:pathLst>
                  <a:path w="242" h="291" extrusionOk="0">
                    <a:moveTo>
                      <a:pt x="157" y="291"/>
                    </a:moveTo>
                    <a:cubicBezTo>
                      <a:pt x="151" y="291"/>
                      <a:pt x="145" y="288"/>
                      <a:pt x="142" y="282"/>
                    </a:cubicBezTo>
                    <a:lnTo>
                      <a:pt x="142" y="282"/>
                    </a:lnTo>
                    <a:lnTo>
                      <a:pt x="2" y="25"/>
                    </a:lnTo>
                    <a:cubicBezTo>
                      <a:pt x="-3" y="17"/>
                      <a:pt x="0" y="6"/>
                      <a:pt x="9" y="1"/>
                    </a:cubicBezTo>
                    <a:cubicBezTo>
                      <a:pt x="17" y="-3"/>
                      <a:pt x="28" y="0"/>
                      <a:pt x="33" y="8"/>
                    </a:cubicBezTo>
                    <a:lnTo>
                      <a:pt x="102" y="135"/>
                    </a:lnTo>
                    <a:cubicBezTo>
                      <a:pt x="104" y="116"/>
                      <a:pt x="110" y="98"/>
                      <a:pt x="124" y="85"/>
                    </a:cubicBezTo>
                    <a:cubicBezTo>
                      <a:pt x="145" y="65"/>
                      <a:pt x="169" y="59"/>
                      <a:pt x="193" y="68"/>
                    </a:cubicBezTo>
                    <a:cubicBezTo>
                      <a:pt x="220" y="79"/>
                      <a:pt x="240" y="108"/>
                      <a:pt x="242" y="141"/>
                    </a:cubicBezTo>
                    <a:cubicBezTo>
                      <a:pt x="244" y="178"/>
                      <a:pt x="223" y="211"/>
                      <a:pt x="185" y="231"/>
                    </a:cubicBezTo>
                    <a:cubicBezTo>
                      <a:pt x="176" y="236"/>
                      <a:pt x="165" y="232"/>
                      <a:pt x="161" y="224"/>
                    </a:cubicBezTo>
                    <a:cubicBezTo>
                      <a:pt x="156" y="215"/>
                      <a:pt x="160" y="205"/>
                      <a:pt x="168" y="200"/>
                    </a:cubicBezTo>
                    <a:cubicBezTo>
                      <a:pt x="203" y="182"/>
                      <a:pt x="207" y="156"/>
                      <a:pt x="206" y="143"/>
                    </a:cubicBezTo>
                    <a:cubicBezTo>
                      <a:pt x="205" y="124"/>
                      <a:pt x="194" y="106"/>
                      <a:pt x="180" y="101"/>
                    </a:cubicBezTo>
                    <a:cubicBezTo>
                      <a:pt x="170" y="97"/>
                      <a:pt x="159" y="100"/>
                      <a:pt x="149" y="110"/>
                    </a:cubicBezTo>
                    <a:cubicBezTo>
                      <a:pt x="117" y="141"/>
                      <a:pt x="156" y="235"/>
                      <a:pt x="173" y="265"/>
                    </a:cubicBezTo>
                    <a:lnTo>
                      <a:pt x="173" y="265"/>
                    </a:lnTo>
                    <a:lnTo>
                      <a:pt x="173" y="265"/>
                    </a:lnTo>
                    <a:cubicBezTo>
                      <a:pt x="178" y="274"/>
                      <a:pt x="174" y="285"/>
                      <a:pt x="166" y="289"/>
                    </a:cubicBezTo>
                    <a:cubicBezTo>
                      <a:pt x="163" y="291"/>
                      <a:pt x="160" y="291"/>
                      <a:pt x="157" y="29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45" name="Google Shape;145;p6"/>
            <p:cNvGrpSpPr/>
            <p:nvPr/>
          </p:nvGrpSpPr>
          <p:grpSpPr>
            <a:xfrm>
              <a:off x="235588" y="2326626"/>
              <a:ext cx="150826" cy="125327"/>
              <a:chOff x="5999388" y="1257826"/>
              <a:chExt cx="150826" cy="125327"/>
            </a:xfrm>
          </p:grpSpPr>
          <p:sp>
            <p:nvSpPr>
              <p:cNvPr id="146" name="Google Shape;146;p6"/>
              <p:cNvSpPr/>
              <p:nvPr/>
            </p:nvSpPr>
            <p:spPr>
              <a:xfrm>
                <a:off x="5999388" y="1302857"/>
                <a:ext cx="96030" cy="80296"/>
              </a:xfrm>
              <a:custGeom>
                <a:avLst/>
                <a:gdLst/>
                <a:ahLst/>
                <a:cxnLst/>
                <a:rect l="l" t="t" r="r" b="b"/>
                <a:pathLst>
                  <a:path w="354" h="296" extrusionOk="0">
                    <a:moveTo>
                      <a:pt x="336" y="296"/>
                    </a:moveTo>
                    <a:cubicBezTo>
                      <a:pt x="334" y="296"/>
                      <a:pt x="333" y="296"/>
                      <a:pt x="332" y="296"/>
                    </a:cubicBezTo>
                    <a:cubicBezTo>
                      <a:pt x="318" y="293"/>
                      <a:pt x="307" y="284"/>
                      <a:pt x="299" y="271"/>
                    </a:cubicBezTo>
                    <a:cubicBezTo>
                      <a:pt x="283" y="243"/>
                      <a:pt x="284" y="193"/>
                      <a:pt x="291" y="144"/>
                    </a:cubicBezTo>
                    <a:cubicBezTo>
                      <a:pt x="235" y="222"/>
                      <a:pt x="155" y="298"/>
                      <a:pt x="90" y="296"/>
                    </a:cubicBezTo>
                    <a:cubicBezTo>
                      <a:pt x="63" y="296"/>
                      <a:pt x="26" y="281"/>
                      <a:pt x="7" y="217"/>
                    </a:cubicBezTo>
                    <a:cubicBezTo>
                      <a:pt x="-16" y="135"/>
                      <a:pt x="14" y="66"/>
                      <a:pt x="90" y="28"/>
                    </a:cubicBezTo>
                    <a:cubicBezTo>
                      <a:pt x="163" y="-10"/>
                      <a:pt x="262" y="-8"/>
                      <a:pt x="293" y="32"/>
                    </a:cubicBezTo>
                    <a:cubicBezTo>
                      <a:pt x="299" y="39"/>
                      <a:pt x="297" y="51"/>
                      <a:pt x="290" y="57"/>
                    </a:cubicBezTo>
                    <a:cubicBezTo>
                      <a:pt x="282" y="63"/>
                      <a:pt x="271" y="61"/>
                      <a:pt x="265" y="54"/>
                    </a:cubicBezTo>
                    <a:cubicBezTo>
                      <a:pt x="248" y="32"/>
                      <a:pt x="170" y="26"/>
                      <a:pt x="106" y="59"/>
                    </a:cubicBezTo>
                    <a:cubicBezTo>
                      <a:pt x="64" y="81"/>
                      <a:pt x="18" y="124"/>
                      <a:pt x="41" y="207"/>
                    </a:cubicBezTo>
                    <a:cubicBezTo>
                      <a:pt x="57" y="260"/>
                      <a:pt x="82" y="261"/>
                      <a:pt x="91" y="261"/>
                    </a:cubicBezTo>
                    <a:lnTo>
                      <a:pt x="92" y="261"/>
                    </a:lnTo>
                    <a:cubicBezTo>
                      <a:pt x="166" y="261"/>
                      <a:pt x="289" y="110"/>
                      <a:pt x="319" y="20"/>
                    </a:cubicBezTo>
                    <a:cubicBezTo>
                      <a:pt x="322" y="11"/>
                      <a:pt x="332" y="6"/>
                      <a:pt x="341" y="9"/>
                    </a:cubicBezTo>
                    <a:cubicBezTo>
                      <a:pt x="350" y="12"/>
                      <a:pt x="355" y="22"/>
                      <a:pt x="352" y="31"/>
                    </a:cubicBezTo>
                    <a:cubicBezTo>
                      <a:pt x="332" y="98"/>
                      <a:pt x="308" y="217"/>
                      <a:pt x="329" y="253"/>
                    </a:cubicBezTo>
                    <a:cubicBezTo>
                      <a:pt x="333" y="259"/>
                      <a:pt x="337" y="261"/>
                      <a:pt x="339" y="261"/>
                    </a:cubicBezTo>
                    <a:cubicBezTo>
                      <a:pt x="349" y="264"/>
                      <a:pt x="355" y="273"/>
                      <a:pt x="353" y="282"/>
                    </a:cubicBezTo>
                    <a:cubicBezTo>
                      <a:pt x="351" y="291"/>
                      <a:pt x="344" y="296"/>
                      <a:pt x="336" y="29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7" name="Google Shape;147;p6"/>
              <p:cNvSpPr/>
              <p:nvPr/>
            </p:nvSpPr>
            <p:spPr>
              <a:xfrm>
                <a:off x="6108981" y="1257826"/>
                <a:ext cx="41233" cy="66461"/>
              </a:xfrm>
              <a:custGeom>
                <a:avLst/>
                <a:gdLst/>
                <a:ahLst/>
                <a:cxnLst/>
                <a:rect l="l" t="t" r="r" b="b"/>
                <a:pathLst>
                  <a:path w="152" h="245" extrusionOk="0">
                    <a:moveTo>
                      <a:pt x="57" y="189"/>
                    </a:moveTo>
                    <a:cubicBezTo>
                      <a:pt x="59" y="189"/>
                      <a:pt x="61" y="189"/>
                      <a:pt x="62" y="190"/>
                    </a:cubicBezTo>
                    <a:cubicBezTo>
                      <a:pt x="81" y="195"/>
                      <a:pt x="97" y="192"/>
                      <a:pt x="108" y="180"/>
                    </a:cubicBezTo>
                    <a:cubicBezTo>
                      <a:pt x="115" y="171"/>
                      <a:pt x="118" y="158"/>
                      <a:pt x="114" y="149"/>
                    </a:cubicBezTo>
                    <a:cubicBezTo>
                      <a:pt x="114" y="147"/>
                      <a:pt x="111" y="140"/>
                      <a:pt x="98" y="140"/>
                    </a:cubicBezTo>
                    <a:cubicBezTo>
                      <a:pt x="80" y="140"/>
                      <a:pt x="63" y="165"/>
                      <a:pt x="50" y="190"/>
                    </a:cubicBezTo>
                    <a:cubicBezTo>
                      <a:pt x="52" y="189"/>
                      <a:pt x="55" y="189"/>
                      <a:pt x="57" y="189"/>
                    </a:cubicBezTo>
                    <a:moveTo>
                      <a:pt x="17" y="245"/>
                    </a:moveTo>
                    <a:cubicBezTo>
                      <a:pt x="15" y="245"/>
                      <a:pt x="14" y="245"/>
                      <a:pt x="12" y="245"/>
                    </a:cubicBezTo>
                    <a:cubicBezTo>
                      <a:pt x="3" y="242"/>
                      <a:pt x="-3" y="232"/>
                      <a:pt x="0" y="223"/>
                    </a:cubicBezTo>
                    <a:lnTo>
                      <a:pt x="0" y="223"/>
                    </a:lnTo>
                    <a:lnTo>
                      <a:pt x="59" y="13"/>
                    </a:lnTo>
                    <a:cubicBezTo>
                      <a:pt x="61" y="4"/>
                      <a:pt x="71" y="-2"/>
                      <a:pt x="80" y="1"/>
                    </a:cubicBezTo>
                    <a:cubicBezTo>
                      <a:pt x="90" y="4"/>
                      <a:pt x="95" y="13"/>
                      <a:pt x="93" y="23"/>
                    </a:cubicBezTo>
                    <a:lnTo>
                      <a:pt x="67" y="114"/>
                    </a:lnTo>
                    <a:cubicBezTo>
                      <a:pt x="76" y="108"/>
                      <a:pt x="86" y="105"/>
                      <a:pt x="98" y="105"/>
                    </a:cubicBezTo>
                    <a:cubicBezTo>
                      <a:pt x="120" y="105"/>
                      <a:pt x="138" y="116"/>
                      <a:pt x="147" y="134"/>
                    </a:cubicBezTo>
                    <a:cubicBezTo>
                      <a:pt x="156" y="156"/>
                      <a:pt x="151" y="184"/>
                      <a:pt x="134" y="203"/>
                    </a:cubicBezTo>
                    <a:cubicBezTo>
                      <a:pt x="115" y="226"/>
                      <a:pt x="85" y="233"/>
                      <a:pt x="52" y="223"/>
                    </a:cubicBezTo>
                    <a:cubicBezTo>
                      <a:pt x="47" y="222"/>
                      <a:pt x="42" y="218"/>
                      <a:pt x="41" y="212"/>
                    </a:cubicBezTo>
                    <a:cubicBezTo>
                      <a:pt x="38" y="220"/>
                      <a:pt x="36" y="227"/>
                      <a:pt x="34" y="232"/>
                    </a:cubicBezTo>
                    <a:lnTo>
                      <a:pt x="34" y="232"/>
                    </a:lnTo>
                    <a:cubicBezTo>
                      <a:pt x="32" y="240"/>
                      <a:pt x="25" y="245"/>
                      <a:pt x="17" y="245"/>
                    </a:cubicBez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48" name="Google Shape;148;p6"/>
            <p:cNvGrpSpPr/>
            <p:nvPr/>
          </p:nvGrpSpPr>
          <p:grpSpPr>
            <a:xfrm>
              <a:off x="8474614" y="145896"/>
              <a:ext cx="383304" cy="393613"/>
              <a:chOff x="7357364" y="1146334"/>
              <a:chExt cx="383304" cy="393613"/>
            </a:xfrm>
          </p:grpSpPr>
          <p:sp>
            <p:nvSpPr>
              <p:cNvPr id="149" name="Google Shape;149;p6"/>
              <p:cNvSpPr/>
              <p:nvPr/>
            </p:nvSpPr>
            <p:spPr>
              <a:xfrm>
                <a:off x="7357364" y="1196247"/>
                <a:ext cx="203452" cy="343699"/>
              </a:xfrm>
              <a:custGeom>
                <a:avLst/>
                <a:gdLst/>
                <a:ahLst/>
                <a:cxnLst/>
                <a:rect l="l" t="t" r="r" b="b"/>
                <a:pathLst>
                  <a:path w="750" h="1267" extrusionOk="0">
                    <a:moveTo>
                      <a:pt x="726" y="1267"/>
                    </a:moveTo>
                    <a:cubicBezTo>
                      <a:pt x="418" y="1267"/>
                      <a:pt x="144" y="1073"/>
                      <a:pt x="42" y="782"/>
                    </a:cubicBezTo>
                    <a:cubicBezTo>
                      <a:pt x="-55" y="507"/>
                      <a:pt x="22" y="202"/>
                      <a:pt x="238" y="5"/>
                    </a:cubicBezTo>
                    <a:cubicBezTo>
                      <a:pt x="245" y="-2"/>
                      <a:pt x="256" y="-1"/>
                      <a:pt x="263" y="6"/>
                    </a:cubicBezTo>
                    <a:cubicBezTo>
                      <a:pt x="269" y="13"/>
                      <a:pt x="269" y="25"/>
                      <a:pt x="262" y="31"/>
                    </a:cubicBezTo>
                    <a:cubicBezTo>
                      <a:pt x="56" y="218"/>
                      <a:pt x="-17" y="509"/>
                      <a:pt x="75" y="771"/>
                    </a:cubicBezTo>
                    <a:cubicBezTo>
                      <a:pt x="172" y="1047"/>
                      <a:pt x="433" y="1232"/>
                      <a:pt x="726" y="1232"/>
                    </a:cubicBezTo>
                    <a:cubicBezTo>
                      <a:pt x="728" y="1232"/>
                      <a:pt x="731" y="1232"/>
                      <a:pt x="733" y="1232"/>
                    </a:cubicBezTo>
                    <a:cubicBezTo>
                      <a:pt x="742" y="1232"/>
                      <a:pt x="750" y="1239"/>
                      <a:pt x="750" y="1249"/>
                    </a:cubicBezTo>
                    <a:cubicBezTo>
                      <a:pt x="750" y="1259"/>
                      <a:pt x="743" y="1267"/>
                      <a:pt x="733" y="1267"/>
                    </a:cubicBezTo>
                    <a:cubicBezTo>
                      <a:pt x="730" y="1267"/>
                      <a:pt x="728" y="1267"/>
                      <a:pt x="726" y="12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0" name="Google Shape;150;p6"/>
              <p:cNvSpPr/>
              <p:nvPr/>
            </p:nvSpPr>
            <p:spPr>
              <a:xfrm>
                <a:off x="7613171" y="1400243"/>
                <a:ext cx="127497" cy="128853"/>
              </a:xfrm>
              <a:custGeom>
                <a:avLst/>
                <a:gdLst/>
                <a:ahLst/>
                <a:cxnLst/>
                <a:rect l="l" t="t" r="r" b="b"/>
                <a:pathLst>
                  <a:path w="470" h="475" extrusionOk="0">
                    <a:moveTo>
                      <a:pt x="18" y="475"/>
                    </a:moveTo>
                    <a:cubicBezTo>
                      <a:pt x="11" y="475"/>
                      <a:pt x="4" y="470"/>
                      <a:pt x="1" y="463"/>
                    </a:cubicBezTo>
                    <a:cubicBezTo>
                      <a:pt x="-2" y="454"/>
                      <a:pt x="3" y="444"/>
                      <a:pt x="12" y="440"/>
                    </a:cubicBezTo>
                    <a:cubicBezTo>
                      <a:pt x="213" y="370"/>
                      <a:pt x="367" y="214"/>
                      <a:pt x="436" y="12"/>
                    </a:cubicBezTo>
                    <a:cubicBezTo>
                      <a:pt x="439" y="3"/>
                      <a:pt x="449" y="-2"/>
                      <a:pt x="458" y="1"/>
                    </a:cubicBezTo>
                    <a:cubicBezTo>
                      <a:pt x="468" y="4"/>
                      <a:pt x="472" y="14"/>
                      <a:pt x="469" y="24"/>
                    </a:cubicBezTo>
                    <a:cubicBezTo>
                      <a:pt x="397" y="235"/>
                      <a:pt x="235" y="399"/>
                      <a:pt x="24" y="474"/>
                    </a:cubicBezTo>
                    <a:cubicBezTo>
                      <a:pt x="22" y="474"/>
                      <a:pt x="20" y="475"/>
                      <a:pt x="18" y="47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1" name="Google Shape;151;p6"/>
              <p:cNvSpPr/>
              <p:nvPr/>
            </p:nvSpPr>
            <p:spPr>
              <a:xfrm>
                <a:off x="7485674" y="1146334"/>
                <a:ext cx="254451" cy="137805"/>
              </a:xfrm>
              <a:custGeom>
                <a:avLst/>
                <a:gdLst/>
                <a:ahLst/>
                <a:cxnLst/>
                <a:rect l="l" t="t" r="r" b="b"/>
                <a:pathLst>
                  <a:path w="938" h="508" extrusionOk="0">
                    <a:moveTo>
                      <a:pt x="920" y="508"/>
                    </a:moveTo>
                    <a:cubicBezTo>
                      <a:pt x="913" y="508"/>
                      <a:pt x="906" y="504"/>
                      <a:pt x="904" y="496"/>
                    </a:cubicBezTo>
                    <a:cubicBezTo>
                      <a:pt x="842" y="323"/>
                      <a:pt x="717" y="183"/>
                      <a:pt x="551" y="103"/>
                    </a:cubicBezTo>
                    <a:cubicBezTo>
                      <a:pt x="385" y="24"/>
                      <a:pt x="198" y="14"/>
                      <a:pt x="24" y="75"/>
                    </a:cubicBezTo>
                    <a:cubicBezTo>
                      <a:pt x="15" y="78"/>
                      <a:pt x="5" y="73"/>
                      <a:pt x="1" y="64"/>
                    </a:cubicBezTo>
                    <a:cubicBezTo>
                      <a:pt x="-2" y="55"/>
                      <a:pt x="3" y="45"/>
                      <a:pt x="12" y="42"/>
                    </a:cubicBezTo>
                    <a:cubicBezTo>
                      <a:pt x="195" y="-23"/>
                      <a:pt x="392" y="-12"/>
                      <a:pt x="566" y="72"/>
                    </a:cubicBezTo>
                    <a:cubicBezTo>
                      <a:pt x="741" y="155"/>
                      <a:pt x="873" y="302"/>
                      <a:pt x="937" y="485"/>
                    </a:cubicBezTo>
                    <a:cubicBezTo>
                      <a:pt x="940" y="494"/>
                      <a:pt x="935" y="504"/>
                      <a:pt x="926" y="507"/>
                    </a:cubicBezTo>
                    <a:cubicBezTo>
                      <a:pt x="924" y="508"/>
                      <a:pt x="922" y="508"/>
                      <a:pt x="920" y="50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2" name="Google Shape;152;p6"/>
              <p:cNvSpPr/>
              <p:nvPr/>
            </p:nvSpPr>
            <p:spPr>
              <a:xfrm>
                <a:off x="7424096" y="1197875"/>
                <a:ext cx="304365" cy="319556"/>
              </a:xfrm>
              <a:custGeom>
                <a:avLst/>
                <a:gdLst/>
                <a:ahLst/>
                <a:cxnLst/>
                <a:rect l="l" t="t" r="r" b="b"/>
                <a:pathLst>
                  <a:path w="1122" h="1178" extrusionOk="0">
                    <a:moveTo>
                      <a:pt x="479" y="1178"/>
                    </a:moveTo>
                    <a:cubicBezTo>
                      <a:pt x="302" y="1178"/>
                      <a:pt x="129" y="1104"/>
                      <a:pt x="5" y="968"/>
                    </a:cubicBezTo>
                    <a:cubicBezTo>
                      <a:pt x="-2" y="960"/>
                      <a:pt x="-1" y="949"/>
                      <a:pt x="6" y="943"/>
                    </a:cubicBezTo>
                    <a:cubicBezTo>
                      <a:pt x="13" y="936"/>
                      <a:pt x="25" y="937"/>
                      <a:pt x="31" y="944"/>
                    </a:cubicBezTo>
                    <a:cubicBezTo>
                      <a:pt x="196" y="1125"/>
                      <a:pt x="451" y="1189"/>
                      <a:pt x="681" y="1108"/>
                    </a:cubicBezTo>
                    <a:cubicBezTo>
                      <a:pt x="834" y="1054"/>
                      <a:pt x="957" y="944"/>
                      <a:pt x="1027" y="798"/>
                    </a:cubicBezTo>
                    <a:cubicBezTo>
                      <a:pt x="1097" y="652"/>
                      <a:pt x="1106" y="487"/>
                      <a:pt x="1052" y="334"/>
                    </a:cubicBezTo>
                    <a:cubicBezTo>
                      <a:pt x="1008" y="210"/>
                      <a:pt x="928" y="106"/>
                      <a:pt x="819" y="33"/>
                    </a:cubicBezTo>
                    <a:cubicBezTo>
                      <a:pt x="811" y="27"/>
                      <a:pt x="809" y="16"/>
                      <a:pt x="815" y="8"/>
                    </a:cubicBezTo>
                    <a:cubicBezTo>
                      <a:pt x="820" y="0"/>
                      <a:pt x="831" y="-2"/>
                      <a:pt x="839" y="4"/>
                    </a:cubicBezTo>
                    <a:cubicBezTo>
                      <a:pt x="954" y="81"/>
                      <a:pt x="1039" y="191"/>
                      <a:pt x="1085" y="322"/>
                    </a:cubicBezTo>
                    <a:cubicBezTo>
                      <a:pt x="1142" y="484"/>
                      <a:pt x="1133" y="658"/>
                      <a:pt x="1059" y="813"/>
                    </a:cubicBezTo>
                    <a:cubicBezTo>
                      <a:pt x="985" y="968"/>
                      <a:pt x="855" y="1084"/>
                      <a:pt x="693" y="1141"/>
                    </a:cubicBezTo>
                    <a:cubicBezTo>
                      <a:pt x="623" y="1166"/>
                      <a:pt x="551" y="1178"/>
                      <a:pt x="479" y="11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3" name="Google Shape;153;p6"/>
              <p:cNvSpPr/>
              <p:nvPr/>
            </p:nvSpPr>
            <p:spPr>
              <a:xfrm>
                <a:off x="7380150" y="1168849"/>
                <a:ext cx="221628" cy="235191"/>
              </a:xfrm>
              <a:custGeom>
                <a:avLst/>
                <a:gdLst/>
                <a:ahLst/>
                <a:cxnLst/>
                <a:rect l="l" t="t" r="r" b="b"/>
                <a:pathLst>
                  <a:path w="817" h="867" extrusionOk="0">
                    <a:moveTo>
                      <a:pt x="53" y="867"/>
                    </a:moveTo>
                    <a:cubicBezTo>
                      <a:pt x="46" y="867"/>
                      <a:pt x="39" y="863"/>
                      <a:pt x="36" y="856"/>
                    </a:cubicBezTo>
                    <a:cubicBezTo>
                      <a:pt x="-20" y="694"/>
                      <a:pt x="-11" y="520"/>
                      <a:pt x="63" y="365"/>
                    </a:cubicBezTo>
                    <a:cubicBezTo>
                      <a:pt x="137" y="211"/>
                      <a:pt x="267" y="94"/>
                      <a:pt x="429" y="37"/>
                    </a:cubicBezTo>
                    <a:cubicBezTo>
                      <a:pt x="550" y="-6"/>
                      <a:pt x="680" y="-11"/>
                      <a:pt x="804" y="21"/>
                    </a:cubicBezTo>
                    <a:cubicBezTo>
                      <a:pt x="813" y="24"/>
                      <a:pt x="819" y="33"/>
                      <a:pt x="816" y="43"/>
                    </a:cubicBezTo>
                    <a:cubicBezTo>
                      <a:pt x="814" y="52"/>
                      <a:pt x="804" y="58"/>
                      <a:pt x="795" y="55"/>
                    </a:cubicBezTo>
                    <a:cubicBezTo>
                      <a:pt x="678" y="25"/>
                      <a:pt x="555" y="30"/>
                      <a:pt x="440" y="70"/>
                    </a:cubicBezTo>
                    <a:cubicBezTo>
                      <a:pt x="288" y="124"/>
                      <a:pt x="165" y="234"/>
                      <a:pt x="95" y="380"/>
                    </a:cubicBezTo>
                    <a:cubicBezTo>
                      <a:pt x="25" y="526"/>
                      <a:pt x="16" y="691"/>
                      <a:pt x="70" y="844"/>
                    </a:cubicBezTo>
                    <a:cubicBezTo>
                      <a:pt x="73" y="853"/>
                      <a:pt x="68" y="863"/>
                      <a:pt x="59" y="866"/>
                    </a:cubicBezTo>
                    <a:cubicBezTo>
                      <a:pt x="57" y="867"/>
                      <a:pt x="55" y="867"/>
                      <a:pt x="53" y="8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4" name="Google Shape;154;p6"/>
              <p:cNvSpPr/>
              <p:nvPr/>
            </p:nvSpPr>
            <p:spPr>
              <a:xfrm>
                <a:off x="7484589" y="1233683"/>
                <a:ext cx="74328" cy="190703"/>
              </a:xfrm>
              <a:custGeom>
                <a:avLst/>
                <a:gdLst/>
                <a:ahLst/>
                <a:cxnLst/>
                <a:rect l="l" t="t" r="r" b="b"/>
                <a:pathLst>
                  <a:path w="274" h="703" extrusionOk="0">
                    <a:moveTo>
                      <a:pt x="40" y="703"/>
                    </a:moveTo>
                    <a:cubicBezTo>
                      <a:pt x="36" y="703"/>
                      <a:pt x="32" y="702"/>
                      <a:pt x="29" y="700"/>
                    </a:cubicBezTo>
                    <a:cubicBezTo>
                      <a:pt x="21" y="694"/>
                      <a:pt x="20" y="683"/>
                      <a:pt x="26" y="675"/>
                    </a:cubicBezTo>
                    <a:lnTo>
                      <a:pt x="235" y="402"/>
                    </a:lnTo>
                    <a:lnTo>
                      <a:pt x="3" y="27"/>
                    </a:lnTo>
                    <a:cubicBezTo>
                      <a:pt x="-2" y="19"/>
                      <a:pt x="1" y="8"/>
                      <a:pt x="9" y="3"/>
                    </a:cubicBezTo>
                    <a:cubicBezTo>
                      <a:pt x="17" y="-2"/>
                      <a:pt x="28" y="0"/>
                      <a:pt x="33" y="9"/>
                    </a:cubicBezTo>
                    <a:lnTo>
                      <a:pt x="272" y="394"/>
                    </a:lnTo>
                    <a:cubicBezTo>
                      <a:pt x="276" y="401"/>
                      <a:pt x="275" y="408"/>
                      <a:pt x="271" y="414"/>
                    </a:cubicBezTo>
                    <a:lnTo>
                      <a:pt x="54" y="696"/>
                    </a:lnTo>
                    <a:cubicBezTo>
                      <a:pt x="50" y="701"/>
                      <a:pt x="45" y="703"/>
                      <a:pt x="40" y="7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55" name="Google Shape;155;p6"/>
            <p:cNvGrpSpPr/>
            <p:nvPr/>
          </p:nvGrpSpPr>
          <p:grpSpPr>
            <a:xfrm>
              <a:off x="8511658" y="2210428"/>
              <a:ext cx="309248" cy="225697"/>
              <a:chOff x="4646295" y="3088628"/>
              <a:chExt cx="309248" cy="225697"/>
            </a:xfrm>
          </p:grpSpPr>
          <p:sp>
            <p:nvSpPr>
              <p:cNvPr id="156" name="Google Shape;156;p6"/>
              <p:cNvSpPr/>
              <p:nvPr/>
            </p:nvSpPr>
            <p:spPr>
              <a:xfrm>
                <a:off x="4646295" y="3088628"/>
                <a:ext cx="142959" cy="122614"/>
              </a:xfrm>
              <a:custGeom>
                <a:avLst/>
                <a:gdLst/>
                <a:ahLst/>
                <a:cxnLst/>
                <a:rect l="l" t="t" r="r" b="b"/>
                <a:pathLst>
                  <a:path w="527" h="452" extrusionOk="0">
                    <a:moveTo>
                      <a:pt x="17" y="452"/>
                    </a:moveTo>
                    <a:lnTo>
                      <a:pt x="17" y="452"/>
                    </a:lnTo>
                    <a:cubicBezTo>
                      <a:pt x="8" y="452"/>
                      <a:pt x="0" y="444"/>
                      <a:pt x="0" y="434"/>
                    </a:cubicBezTo>
                    <a:cubicBezTo>
                      <a:pt x="0" y="315"/>
                      <a:pt x="38" y="217"/>
                      <a:pt x="112" y="144"/>
                    </a:cubicBezTo>
                    <a:cubicBezTo>
                      <a:pt x="261" y="-2"/>
                      <a:pt x="500" y="-1"/>
                      <a:pt x="510" y="0"/>
                    </a:cubicBezTo>
                    <a:cubicBezTo>
                      <a:pt x="519" y="0"/>
                      <a:pt x="527" y="8"/>
                      <a:pt x="527" y="18"/>
                    </a:cubicBezTo>
                    <a:cubicBezTo>
                      <a:pt x="527" y="27"/>
                      <a:pt x="519" y="34"/>
                      <a:pt x="509" y="35"/>
                    </a:cubicBezTo>
                    <a:cubicBezTo>
                      <a:pt x="507" y="35"/>
                      <a:pt x="275" y="33"/>
                      <a:pt x="137" y="169"/>
                    </a:cubicBezTo>
                    <a:cubicBezTo>
                      <a:pt x="70" y="235"/>
                      <a:pt x="35" y="325"/>
                      <a:pt x="35" y="434"/>
                    </a:cubicBezTo>
                    <a:cubicBezTo>
                      <a:pt x="35" y="444"/>
                      <a:pt x="27" y="452"/>
                      <a:pt x="17" y="45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7" name="Google Shape;157;p6"/>
              <p:cNvSpPr/>
              <p:nvPr/>
            </p:nvSpPr>
            <p:spPr>
              <a:xfrm>
                <a:off x="4696751" y="3140712"/>
                <a:ext cx="94944"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8" name="Google Shape;158;p6"/>
              <p:cNvSpPr/>
              <p:nvPr/>
            </p:nvSpPr>
            <p:spPr>
              <a:xfrm>
                <a:off x="4740426" y="3228061"/>
                <a:ext cx="46116" cy="24143"/>
              </a:xfrm>
              <a:custGeom>
                <a:avLst/>
                <a:gdLst/>
                <a:ahLst/>
                <a:cxnLst/>
                <a:rect l="l" t="t" r="r" b="b"/>
                <a:pathLst>
                  <a:path w="170" h="89" extrusionOk="0">
                    <a:moveTo>
                      <a:pt x="57" y="89"/>
                    </a:moveTo>
                    <a:cubicBezTo>
                      <a:pt x="41" y="89"/>
                      <a:pt x="25" y="85"/>
                      <a:pt x="9" y="76"/>
                    </a:cubicBezTo>
                    <a:cubicBezTo>
                      <a:pt x="1" y="71"/>
                      <a:pt x="-2" y="61"/>
                      <a:pt x="2" y="52"/>
                    </a:cubicBezTo>
                    <a:cubicBezTo>
                      <a:pt x="7" y="44"/>
                      <a:pt x="18" y="41"/>
                      <a:pt x="26" y="45"/>
                    </a:cubicBezTo>
                    <a:cubicBezTo>
                      <a:pt x="82" y="76"/>
                      <a:pt x="136" y="10"/>
                      <a:pt x="139" y="7"/>
                    </a:cubicBezTo>
                    <a:cubicBezTo>
                      <a:pt x="145" y="0"/>
                      <a:pt x="156" y="-2"/>
                      <a:pt x="163" y="4"/>
                    </a:cubicBezTo>
                    <a:cubicBezTo>
                      <a:pt x="171" y="10"/>
                      <a:pt x="172" y="22"/>
                      <a:pt x="166" y="29"/>
                    </a:cubicBezTo>
                    <a:cubicBezTo>
                      <a:pt x="147" y="53"/>
                      <a:pt x="104" y="89"/>
                      <a:pt x="57"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9" name="Google Shape;159;p6"/>
              <p:cNvSpPr/>
              <p:nvPr/>
            </p:nvSpPr>
            <p:spPr>
              <a:xfrm>
                <a:off x="4793595" y="3151020"/>
                <a:ext cx="109322" cy="125869"/>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0" name="Google Shape;160;p6"/>
              <p:cNvSpPr/>
              <p:nvPr/>
            </p:nvSpPr>
            <p:spPr>
              <a:xfrm>
                <a:off x="4833742" y="3178690"/>
                <a:ext cx="121800" cy="135635"/>
              </a:xfrm>
              <a:custGeom>
                <a:avLst/>
                <a:gdLst/>
                <a:ahLst/>
                <a:cxnLst/>
                <a:rect l="l" t="t" r="r" b="b"/>
                <a:pathLst>
                  <a:path w="449" h="500" extrusionOk="0">
                    <a:moveTo>
                      <a:pt x="17" y="500"/>
                    </a:moveTo>
                    <a:cubicBezTo>
                      <a:pt x="8" y="500"/>
                      <a:pt x="0" y="492"/>
                      <a:pt x="0" y="483"/>
                    </a:cubicBezTo>
                    <a:cubicBezTo>
                      <a:pt x="-1" y="473"/>
                      <a:pt x="7" y="465"/>
                      <a:pt x="17" y="464"/>
                    </a:cubicBezTo>
                    <a:cubicBezTo>
                      <a:pt x="168" y="460"/>
                      <a:pt x="278" y="415"/>
                      <a:pt x="344" y="330"/>
                    </a:cubicBezTo>
                    <a:cubicBezTo>
                      <a:pt x="444" y="202"/>
                      <a:pt x="407" y="24"/>
                      <a:pt x="407" y="22"/>
                    </a:cubicBezTo>
                    <a:cubicBezTo>
                      <a:pt x="405" y="12"/>
                      <a:pt x="411" y="3"/>
                      <a:pt x="420" y="1"/>
                    </a:cubicBezTo>
                    <a:cubicBezTo>
                      <a:pt x="430" y="-1"/>
                      <a:pt x="439" y="5"/>
                      <a:pt x="441" y="14"/>
                    </a:cubicBezTo>
                    <a:cubicBezTo>
                      <a:pt x="443" y="22"/>
                      <a:pt x="482" y="211"/>
                      <a:pt x="372" y="352"/>
                    </a:cubicBezTo>
                    <a:cubicBezTo>
                      <a:pt x="300" y="445"/>
                      <a:pt x="180" y="495"/>
                      <a:pt x="18" y="500"/>
                    </a:cubicBezTo>
                    <a:lnTo>
                      <a:pt x="17" y="50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61" name="Google Shape;161;p6"/>
            <p:cNvGrpSpPr/>
            <p:nvPr/>
          </p:nvGrpSpPr>
          <p:grpSpPr>
            <a:xfrm>
              <a:off x="80862" y="4107047"/>
              <a:ext cx="365411" cy="374241"/>
              <a:chOff x="7940051" y="3528357"/>
              <a:chExt cx="235734" cy="241430"/>
            </a:xfrm>
          </p:grpSpPr>
          <p:sp>
            <p:nvSpPr>
              <p:cNvPr id="162" name="Google Shape;162;p6"/>
              <p:cNvSpPr/>
              <p:nvPr/>
            </p:nvSpPr>
            <p:spPr>
              <a:xfrm>
                <a:off x="7940051" y="3528628"/>
                <a:ext cx="235734" cy="241159"/>
              </a:xfrm>
              <a:custGeom>
                <a:avLst/>
                <a:gdLst/>
                <a:ahLst/>
                <a:cxnLst/>
                <a:rect l="l" t="t" r="r" b="b"/>
                <a:pathLst>
                  <a:path w="869" h="889" extrusionOk="0">
                    <a:moveTo>
                      <a:pt x="115" y="824"/>
                    </a:moveTo>
                    <a:lnTo>
                      <a:pt x="510" y="853"/>
                    </a:lnTo>
                    <a:lnTo>
                      <a:pt x="833" y="622"/>
                    </a:lnTo>
                    <a:lnTo>
                      <a:pt x="806" y="66"/>
                    </a:lnTo>
                    <a:lnTo>
                      <a:pt x="369" y="36"/>
                    </a:lnTo>
                    <a:lnTo>
                      <a:pt x="37" y="264"/>
                    </a:lnTo>
                    <a:lnTo>
                      <a:pt x="115" y="824"/>
                    </a:lnTo>
                    <a:moveTo>
                      <a:pt x="515" y="889"/>
                    </a:moveTo>
                    <a:cubicBezTo>
                      <a:pt x="514" y="889"/>
                      <a:pt x="514" y="889"/>
                      <a:pt x="513" y="889"/>
                    </a:cubicBezTo>
                    <a:lnTo>
                      <a:pt x="98" y="858"/>
                    </a:lnTo>
                    <a:cubicBezTo>
                      <a:pt x="90" y="858"/>
                      <a:pt x="83" y="851"/>
                      <a:pt x="82" y="843"/>
                    </a:cubicBezTo>
                    <a:lnTo>
                      <a:pt x="0" y="258"/>
                    </a:lnTo>
                    <a:cubicBezTo>
                      <a:pt x="-1" y="252"/>
                      <a:pt x="2" y="245"/>
                      <a:pt x="8" y="241"/>
                    </a:cubicBezTo>
                    <a:lnTo>
                      <a:pt x="354" y="3"/>
                    </a:lnTo>
                    <a:cubicBezTo>
                      <a:pt x="357" y="1"/>
                      <a:pt x="361" y="0"/>
                      <a:pt x="365" y="0"/>
                    </a:cubicBezTo>
                    <a:lnTo>
                      <a:pt x="824" y="32"/>
                    </a:lnTo>
                    <a:cubicBezTo>
                      <a:pt x="833" y="33"/>
                      <a:pt x="840" y="40"/>
                      <a:pt x="840" y="49"/>
                    </a:cubicBezTo>
                    <a:lnTo>
                      <a:pt x="869" y="629"/>
                    </a:lnTo>
                    <a:cubicBezTo>
                      <a:pt x="869" y="635"/>
                      <a:pt x="866" y="641"/>
                      <a:pt x="862" y="645"/>
                    </a:cubicBezTo>
                    <a:lnTo>
                      <a:pt x="525" y="885"/>
                    </a:lnTo>
                    <a:cubicBezTo>
                      <a:pt x="522" y="888"/>
                      <a:pt x="518" y="889"/>
                      <a:pt x="515" y="88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3" name="Google Shape;163;p6"/>
              <p:cNvSpPr/>
              <p:nvPr/>
            </p:nvSpPr>
            <p:spPr>
              <a:xfrm>
                <a:off x="7962024" y="3686507"/>
                <a:ext cx="213761" cy="74871"/>
              </a:xfrm>
              <a:custGeom>
                <a:avLst/>
                <a:gdLst/>
                <a:ahLst/>
                <a:cxnLst/>
                <a:rect l="l" t="t" r="r" b="b"/>
                <a:pathLst>
                  <a:path w="788" h="276" extrusionOk="0">
                    <a:moveTo>
                      <a:pt x="18" y="276"/>
                    </a:moveTo>
                    <a:cubicBezTo>
                      <a:pt x="13" y="276"/>
                      <a:pt x="7" y="274"/>
                      <a:pt x="4" y="269"/>
                    </a:cubicBezTo>
                    <a:cubicBezTo>
                      <a:pt x="-2" y="261"/>
                      <a:pt x="0" y="250"/>
                      <a:pt x="8" y="244"/>
                    </a:cubicBezTo>
                    <a:lnTo>
                      <a:pt x="343" y="3"/>
                    </a:lnTo>
                    <a:cubicBezTo>
                      <a:pt x="347" y="1"/>
                      <a:pt x="351" y="-1"/>
                      <a:pt x="355" y="0"/>
                    </a:cubicBezTo>
                    <a:lnTo>
                      <a:pt x="772" y="31"/>
                    </a:lnTo>
                    <a:cubicBezTo>
                      <a:pt x="781" y="31"/>
                      <a:pt x="789" y="40"/>
                      <a:pt x="788" y="50"/>
                    </a:cubicBezTo>
                    <a:cubicBezTo>
                      <a:pt x="787" y="59"/>
                      <a:pt x="779" y="67"/>
                      <a:pt x="769" y="66"/>
                    </a:cubicBezTo>
                    <a:lnTo>
                      <a:pt x="359" y="35"/>
                    </a:lnTo>
                    <a:lnTo>
                      <a:pt x="28" y="273"/>
                    </a:lnTo>
                    <a:cubicBezTo>
                      <a:pt x="25" y="275"/>
                      <a:pt x="22" y="276"/>
                      <a:pt x="18" y="2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4" name="Google Shape;164;p6"/>
              <p:cNvSpPr/>
              <p:nvPr/>
            </p:nvSpPr>
            <p:spPr>
              <a:xfrm>
                <a:off x="8033910" y="3528357"/>
                <a:ext cx="28755" cy="167645"/>
              </a:xfrm>
              <a:custGeom>
                <a:avLst/>
                <a:gdLst/>
                <a:ahLst/>
                <a:cxnLst/>
                <a:rect l="l" t="t" r="r" b="b"/>
                <a:pathLst>
                  <a:path w="106" h="618" extrusionOk="0">
                    <a:moveTo>
                      <a:pt x="88" y="618"/>
                    </a:moveTo>
                    <a:cubicBezTo>
                      <a:pt x="80" y="618"/>
                      <a:pt x="72" y="611"/>
                      <a:pt x="71" y="602"/>
                    </a:cubicBezTo>
                    <a:lnTo>
                      <a:pt x="0" y="21"/>
                    </a:lnTo>
                    <a:cubicBezTo>
                      <a:pt x="-1" y="11"/>
                      <a:pt x="6" y="2"/>
                      <a:pt x="16" y="1"/>
                    </a:cubicBezTo>
                    <a:cubicBezTo>
                      <a:pt x="25" y="0"/>
                      <a:pt x="34" y="7"/>
                      <a:pt x="35" y="17"/>
                    </a:cubicBezTo>
                    <a:lnTo>
                      <a:pt x="106" y="598"/>
                    </a:lnTo>
                    <a:cubicBezTo>
                      <a:pt x="107" y="608"/>
                      <a:pt x="100" y="617"/>
                      <a:pt x="91" y="618"/>
                    </a:cubicBezTo>
                    <a:cubicBezTo>
                      <a:pt x="90" y="618"/>
                      <a:pt x="89" y="618"/>
                      <a:pt x="88" y="6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5" name="Google Shape;165;p6"/>
              <p:cNvSpPr/>
              <p:nvPr/>
            </p:nvSpPr>
            <p:spPr>
              <a:xfrm>
                <a:off x="7940051" y="3537309"/>
                <a:ext cx="227867" cy="80025"/>
              </a:xfrm>
              <a:custGeom>
                <a:avLst/>
                <a:gdLst/>
                <a:ahLst/>
                <a:cxnLst/>
                <a:rect l="l" t="t" r="r" b="b"/>
                <a:pathLst>
                  <a:path w="840" h="295" extrusionOk="0">
                    <a:moveTo>
                      <a:pt x="475" y="295"/>
                    </a:moveTo>
                    <a:cubicBezTo>
                      <a:pt x="475" y="295"/>
                      <a:pt x="474" y="295"/>
                      <a:pt x="473" y="295"/>
                    </a:cubicBezTo>
                    <a:lnTo>
                      <a:pt x="16" y="242"/>
                    </a:lnTo>
                    <a:cubicBezTo>
                      <a:pt x="6" y="240"/>
                      <a:pt x="-1" y="232"/>
                      <a:pt x="0" y="222"/>
                    </a:cubicBezTo>
                    <a:cubicBezTo>
                      <a:pt x="1" y="212"/>
                      <a:pt x="10" y="205"/>
                      <a:pt x="20" y="206"/>
                    </a:cubicBezTo>
                    <a:lnTo>
                      <a:pt x="470" y="259"/>
                    </a:lnTo>
                    <a:lnTo>
                      <a:pt x="812" y="4"/>
                    </a:lnTo>
                    <a:cubicBezTo>
                      <a:pt x="820" y="-2"/>
                      <a:pt x="831" y="-1"/>
                      <a:pt x="837" y="7"/>
                    </a:cubicBezTo>
                    <a:cubicBezTo>
                      <a:pt x="843" y="15"/>
                      <a:pt x="841" y="26"/>
                      <a:pt x="833" y="32"/>
                    </a:cubicBezTo>
                    <a:lnTo>
                      <a:pt x="486" y="291"/>
                    </a:lnTo>
                    <a:cubicBezTo>
                      <a:pt x="483" y="293"/>
                      <a:pt x="479" y="295"/>
                      <a:pt x="475" y="2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6" name="Google Shape;166;p6"/>
              <p:cNvSpPr/>
              <p:nvPr/>
            </p:nvSpPr>
            <p:spPr>
              <a:xfrm>
                <a:off x="8064292" y="3607297"/>
                <a:ext cx="20074" cy="162491"/>
              </a:xfrm>
              <a:custGeom>
                <a:avLst/>
                <a:gdLst/>
                <a:ahLst/>
                <a:cxnLst/>
                <a:rect l="l" t="t" r="r" b="b"/>
                <a:pathLst>
                  <a:path w="74" h="599" extrusionOk="0">
                    <a:moveTo>
                      <a:pt x="57" y="599"/>
                    </a:moveTo>
                    <a:cubicBezTo>
                      <a:pt x="47" y="599"/>
                      <a:pt x="40" y="592"/>
                      <a:pt x="39" y="582"/>
                    </a:cubicBezTo>
                    <a:lnTo>
                      <a:pt x="0" y="20"/>
                    </a:lnTo>
                    <a:cubicBezTo>
                      <a:pt x="-1" y="11"/>
                      <a:pt x="6" y="2"/>
                      <a:pt x="16" y="1"/>
                    </a:cubicBezTo>
                    <a:cubicBezTo>
                      <a:pt x="25" y="0"/>
                      <a:pt x="34" y="8"/>
                      <a:pt x="35" y="18"/>
                    </a:cubicBezTo>
                    <a:lnTo>
                      <a:pt x="74" y="580"/>
                    </a:lnTo>
                    <a:cubicBezTo>
                      <a:pt x="75" y="589"/>
                      <a:pt x="68" y="598"/>
                      <a:pt x="58" y="599"/>
                    </a:cubicBezTo>
                    <a:cubicBezTo>
                      <a:pt x="57" y="599"/>
                      <a:pt x="57" y="599"/>
                      <a:pt x="57" y="59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67" name="Google Shape;167;p6"/>
          <p:cNvGrpSpPr/>
          <p:nvPr/>
        </p:nvGrpSpPr>
        <p:grpSpPr>
          <a:xfrm flipH="1">
            <a:off x="8143500" y="3988702"/>
            <a:ext cx="830628" cy="678718"/>
            <a:chOff x="7447696" y="3988702"/>
            <a:chExt cx="830628" cy="678718"/>
          </a:xfrm>
        </p:grpSpPr>
        <p:sp>
          <p:nvSpPr>
            <p:cNvPr id="168" name="Google Shape;168;p6"/>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 name="Google Shape;169;p6"/>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0" name="Google Shape;170;p6"/>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1" name="Google Shape;171;p6"/>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2" name="Google Shape;172;p6"/>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rgbClr val="00000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3" name="Google Shape;173;p6"/>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chemeClr val="accent5"/>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4" name="Google Shape;174;p6"/>
            <p:cNvSpPr/>
            <p:nvPr/>
          </p:nvSpPr>
          <p:spPr>
            <a:xfrm>
              <a:off x="7674478" y="3988702"/>
              <a:ext cx="551492" cy="343428"/>
            </a:xfrm>
            <a:custGeom>
              <a:avLst/>
              <a:gdLst/>
              <a:ahLst/>
              <a:cxnLst/>
              <a:rect l="l" t="t" r="r" b="b"/>
              <a:pathLst>
                <a:path w="2033" h="1266" extrusionOk="0">
                  <a:moveTo>
                    <a:pt x="0" y="209"/>
                  </a:moveTo>
                  <a:cubicBezTo>
                    <a:pt x="176" y="246"/>
                    <a:pt x="278" y="962"/>
                    <a:pt x="515" y="1144"/>
                  </a:cubicBezTo>
                  <a:cubicBezTo>
                    <a:pt x="753" y="1326"/>
                    <a:pt x="1872" y="1286"/>
                    <a:pt x="1999" y="1144"/>
                  </a:cubicBezTo>
                  <a:cubicBezTo>
                    <a:pt x="2125" y="1001"/>
                    <a:pt x="1878" y="198"/>
                    <a:pt x="1698" y="76"/>
                  </a:cubicBezTo>
                  <a:cubicBezTo>
                    <a:pt x="1518" y="-47"/>
                    <a:pt x="1390" y="72"/>
                    <a:pt x="884" y="16"/>
                  </a:cubicBezTo>
                  <a:cubicBezTo>
                    <a:pt x="133" y="-68"/>
                    <a:pt x="0" y="209"/>
                    <a:pt x="0" y="209"/>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5" name="Google Shape;175;p6"/>
            <p:cNvSpPr/>
            <p:nvPr/>
          </p:nvSpPr>
          <p:spPr>
            <a:xfrm>
              <a:off x="7674478" y="3988702"/>
              <a:ext cx="551492" cy="343428"/>
            </a:xfrm>
            <a:custGeom>
              <a:avLst/>
              <a:gdLst/>
              <a:ahLst/>
              <a:cxnLst/>
              <a:rect l="l" t="t" r="r" b="b"/>
              <a:pathLst>
                <a:path w="2033" h="1266" extrusionOk="0">
                  <a:moveTo>
                    <a:pt x="0" y="209"/>
                  </a:moveTo>
                  <a:cubicBezTo>
                    <a:pt x="176" y="246"/>
                    <a:pt x="278" y="962"/>
                    <a:pt x="515" y="1144"/>
                  </a:cubicBezTo>
                  <a:cubicBezTo>
                    <a:pt x="753" y="1326"/>
                    <a:pt x="1872" y="1286"/>
                    <a:pt x="1999" y="1144"/>
                  </a:cubicBezTo>
                  <a:cubicBezTo>
                    <a:pt x="2125" y="1001"/>
                    <a:pt x="1878" y="198"/>
                    <a:pt x="1698" y="76"/>
                  </a:cubicBezTo>
                  <a:cubicBezTo>
                    <a:pt x="1518" y="-47"/>
                    <a:pt x="1390" y="72"/>
                    <a:pt x="884" y="16"/>
                  </a:cubicBezTo>
                  <a:cubicBezTo>
                    <a:pt x="133" y="-68"/>
                    <a:pt x="0" y="209"/>
                    <a:pt x="0" y="209"/>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 name="Google Shape;176;p6"/>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 name="Google Shape;177;p6"/>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8" name="Google Shape;178;p6"/>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 name="Google Shape;179;p6"/>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 name="Google Shape;180;p6"/>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1" name="Google Shape;181;p6"/>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 name="Google Shape;182;p6"/>
            <p:cNvSpPr/>
            <p:nvPr/>
          </p:nvSpPr>
          <p:spPr>
            <a:xfrm>
              <a:off x="7837511" y="4386656"/>
              <a:ext cx="440814" cy="112035"/>
            </a:xfrm>
            <a:custGeom>
              <a:avLst/>
              <a:gdLst/>
              <a:ahLst/>
              <a:cxnLst/>
              <a:rect l="l" t="t" r="r" b="b"/>
              <a:pathLst>
                <a:path w="1625" h="413" extrusionOk="0">
                  <a:moveTo>
                    <a:pt x="0" y="42"/>
                  </a:moveTo>
                  <a:cubicBezTo>
                    <a:pt x="0" y="42"/>
                    <a:pt x="110" y="339"/>
                    <a:pt x="167" y="384"/>
                  </a:cubicBezTo>
                  <a:cubicBezTo>
                    <a:pt x="225" y="430"/>
                    <a:pt x="1443" y="430"/>
                    <a:pt x="1578" y="320"/>
                  </a:cubicBezTo>
                  <a:cubicBezTo>
                    <a:pt x="1713" y="210"/>
                    <a:pt x="1528" y="11"/>
                    <a:pt x="1398" y="0"/>
                  </a:cubicBezTo>
                  <a:cubicBezTo>
                    <a:pt x="1398" y="0"/>
                    <a:pt x="545" y="100"/>
                    <a:pt x="0" y="4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 name="Google Shape;183;p6"/>
            <p:cNvSpPr/>
            <p:nvPr/>
          </p:nvSpPr>
          <p:spPr>
            <a:xfrm>
              <a:off x="7837511" y="4386656"/>
              <a:ext cx="440814" cy="112035"/>
            </a:xfrm>
            <a:custGeom>
              <a:avLst/>
              <a:gdLst/>
              <a:ahLst/>
              <a:cxnLst/>
              <a:rect l="l" t="t" r="r" b="b"/>
              <a:pathLst>
                <a:path w="1625" h="413" extrusionOk="0">
                  <a:moveTo>
                    <a:pt x="0" y="42"/>
                  </a:moveTo>
                  <a:cubicBezTo>
                    <a:pt x="0" y="42"/>
                    <a:pt x="110" y="339"/>
                    <a:pt x="167" y="384"/>
                  </a:cubicBezTo>
                  <a:cubicBezTo>
                    <a:pt x="225" y="430"/>
                    <a:pt x="1443" y="430"/>
                    <a:pt x="1578" y="320"/>
                  </a:cubicBezTo>
                  <a:cubicBezTo>
                    <a:pt x="1713" y="210"/>
                    <a:pt x="1528" y="11"/>
                    <a:pt x="1398" y="0"/>
                  </a:cubicBezTo>
                  <a:cubicBezTo>
                    <a:pt x="1398" y="0"/>
                    <a:pt x="545" y="100"/>
                    <a:pt x="0" y="42"/>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 name="Google Shape;184;p6"/>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185;p6"/>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 name="Google Shape;186;p6"/>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 name="Google Shape;187;p6"/>
            <p:cNvSpPr/>
            <p:nvPr/>
          </p:nvSpPr>
          <p:spPr>
            <a:xfrm>
              <a:off x="7625921" y="4380959"/>
              <a:ext cx="104981" cy="78940"/>
            </a:xfrm>
            <a:custGeom>
              <a:avLst/>
              <a:gdLst/>
              <a:ahLst/>
              <a:cxnLst/>
              <a:rect l="l" t="t" r="r" b="b"/>
              <a:pathLst>
                <a:path w="387" h="291" extrusionOk="0">
                  <a:moveTo>
                    <a:pt x="387" y="0"/>
                  </a:moveTo>
                  <a:lnTo>
                    <a:pt x="151" y="47"/>
                  </a:lnTo>
                  <a:cubicBezTo>
                    <a:pt x="151" y="47"/>
                    <a:pt x="-74" y="220"/>
                    <a:pt x="25" y="278"/>
                  </a:cubicBezTo>
                  <a:cubicBezTo>
                    <a:pt x="125" y="335"/>
                    <a:pt x="382" y="194"/>
                    <a:pt x="387"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 name="Google Shape;188;p6"/>
            <p:cNvSpPr/>
            <p:nvPr/>
          </p:nvSpPr>
          <p:spPr>
            <a:xfrm>
              <a:off x="7625921" y="4380959"/>
              <a:ext cx="104981" cy="78940"/>
            </a:xfrm>
            <a:custGeom>
              <a:avLst/>
              <a:gdLst/>
              <a:ahLst/>
              <a:cxnLst/>
              <a:rect l="l" t="t" r="r" b="b"/>
              <a:pathLst>
                <a:path w="387" h="291" extrusionOk="0">
                  <a:moveTo>
                    <a:pt x="387" y="0"/>
                  </a:moveTo>
                  <a:lnTo>
                    <a:pt x="151" y="47"/>
                  </a:lnTo>
                  <a:cubicBezTo>
                    <a:pt x="151" y="47"/>
                    <a:pt x="-74" y="220"/>
                    <a:pt x="25" y="278"/>
                  </a:cubicBezTo>
                  <a:cubicBezTo>
                    <a:pt x="125" y="335"/>
                    <a:pt x="382" y="194"/>
                    <a:pt x="387" y="0"/>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89" name="Google Shape;189;p6"/>
          <p:cNvSpPr/>
          <p:nvPr/>
        </p:nvSpPr>
        <p:spPr>
          <a:xfrm rot="10800000">
            <a:off x="-37675" y="4667425"/>
            <a:ext cx="9219362" cy="0"/>
          </a:xfrm>
          <a:custGeom>
            <a:avLst/>
            <a:gdLst/>
            <a:ahLst/>
            <a:cxnLst/>
            <a:rect l="l" t="t" r="r" b="b"/>
            <a:pathLst>
              <a:path w="14274" h="120000" extrusionOk="0">
                <a:moveTo>
                  <a:pt x="0" y="0"/>
                </a:moveTo>
                <a:lnTo>
                  <a:pt x="1427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0"/>
        <p:cNvGrpSpPr/>
        <p:nvPr/>
      </p:nvGrpSpPr>
      <p:grpSpPr>
        <a:xfrm>
          <a:off x="0" y="0"/>
          <a:ext cx="0" cy="0"/>
          <a:chOff x="0" y="0"/>
          <a:chExt cx="0" cy="0"/>
        </a:xfrm>
      </p:grpSpPr>
      <p:sp>
        <p:nvSpPr>
          <p:cNvPr id="191" name="Google Shape;191;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2" name="Google Shape;192;p7"/>
          <p:cNvSpPr txBox="1">
            <a:spLocks noGrp="1"/>
          </p:cNvSpPr>
          <p:nvPr>
            <p:ph type="subTitle" idx="1"/>
          </p:nvPr>
        </p:nvSpPr>
        <p:spPr>
          <a:xfrm>
            <a:off x="1537050" y="1740625"/>
            <a:ext cx="6069900" cy="1902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La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193" name="Google Shape;193;p7"/>
          <p:cNvGrpSpPr/>
          <p:nvPr/>
        </p:nvGrpSpPr>
        <p:grpSpPr>
          <a:xfrm>
            <a:off x="235588" y="89843"/>
            <a:ext cx="8798960" cy="4391445"/>
            <a:chOff x="235588" y="89843"/>
            <a:chExt cx="8798960" cy="4391445"/>
          </a:xfrm>
        </p:grpSpPr>
        <p:grpSp>
          <p:nvGrpSpPr>
            <p:cNvPr id="194" name="Google Shape;194;p7"/>
            <p:cNvGrpSpPr/>
            <p:nvPr/>
          </p:nvGrpSpPr>
          <p:grpSpPr>
            <a:xfrm>
              <a:off x="309447" y="89843"/>
              <a:ext cx="551493" cy="579689"/>
              <a:chOff x="4592041" y="1871710"/>
              <a:chExt cx="414500" cy="435660"/>
            </a:xfrm>
          </p:grpSpPr>
          <p:sp>
            <p:nvSpPr>
              <p:cNvPr id="195" name="Google Shape;195;p7"/>
              <p:cNvSpPr/>
              <p:nvPr/>
            </p:nvSpPr>
            <p:spPr>
              <a:xfrm>
                <a:off x="4611844" y="2058615"/>
                <a:ext cx="248755" cy="248755"/>
              </a:xfrm>
              <a:custGeom>
                <a:avLst/>
                <a:gdLst/>
                <a:ahLst/>
                <a:cxnLst/>
                <a:rect l="l" t="t" r="r" b="b"/>
                <a:pathLst>
                  <a:path w="917" h="917" extrusionOk="0">
                    <a:moveTo>
                      <a:pt x="459" y="35"/>
                    </a:moveTo>
                    <a:cubicBezTo>
                      <a:pt x="225" y="35"/>
                      <a:pt x="36" y="225"/>
                      <a:pt x="36" y="458"/>
                    </a:cubicBezTo>
                    <a:cubicBezTo>
                      <a:pt x="36" y="691"/>
                      <a:pt x="225" y="881"/>
                      <a:pt x="459" y="881"/>
                    </a:cubicBezTo>
                    <a:cubicBezTo>
                      <a:pt x="692" y="881"/>
                      <a:pt x="882" y="691"/>
                      <a:pt x="882" y="458"/>
                    </a:cubicBezTo>
                    <a:cubicBezTo>
                      <a:pt x="882" y="225"/>
                      <a:pt x="692" y="35"/>
                      <a:pt x="459" y="35"/>
                    </a:cubicBezTo>
                    <a:moveTo>
                      <a:pt x="459" y="917"/>
                    </a:moveTo>
                    <a:cubicBezTo>
                      <a:pt x="206" y="917"/>
                      <a:pt x="0" y="711"/>
                      <a:pt x="0" y="458"/>
                    </a:cubicBezTo>
                    <a:cubicBezTo>
                      <a:pt x="0" y="205"/>
                      <a:pt x="206" y="0"/>
                      <a:pt x="459" y="0"/>
                    </a:cubicBezTo>
                    <a:cubicBezTo>
                      <a:pt x="712" y="0"/>
                      <a:pt x="917" y="205"/>
                      <a:pt x="917" y="458"/>
                    </a:cubicBezTo>
                    <a:cubicBezTo>
                      <a:pt x="917" y="711"/>
                      <a:pt x="712" y="917"/>
                      <a:pt x="459" y="9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 name="Google Shape;196;p7"/>
              <p:cNvSpPr/>
              <p:nvPr/>
            </p:nvSpPr>
            <p:spPr>
              <a:xfrm>
                <a:off x="4731474" y="1940884"/>
                <a:ext cx="275068" cy="274797"/>
              </a:xfrm>
              <a:custGeom>
                <a:avLst/>
                <a:gdLst/>
                <a:ahLst/>
                <a:cxnLst/>
                <a:rect l="l" t="t" r="r" b="b"/>
                <a:pathLst>
                  <a:path w="1014" h="1013" extrusionOk="0">
                    <a:moveTo>
                      <a:pt x="507" y="35"/>
                    </a:moveTo>
                    <a:cubicBezTo>
                      <a:pt x="247" y="35"/>
                      <a:pt x="35" y="246"/>
                      <a:pt x="35" y="506"/>
                    </a:cubicBezTo>
                    <a:cubicBezTo>
                      <a:pt x="35" y="766"/>
                      <a:pt x="247" y="978"/>
                      <a:pt x="507" y="978"/>
                    </a:cubicBezTo>
                    <a:cubicBezTo>
                      <a:pt x="767" y="978"/>
                      <a:pt x="978" y="766"/>
                      <a:pt x="978" y="506"/>
                    </a:cubicBezTo>
                    <a:cubicBezTo>
                      <a:pt x="978" y="246"/>
                      <a:pt x="767" y="35"/>
                      <a:pt x="507" y="35"/>
                    </a:cubicBezTo>
                    <a:moveTo>
                      <a:pt x="507" y="1013"/>
                    </a:moveTo>
                    <a:cubicBezTo>
                      <a:pt x="227" y="1013"/>
                      <a:pt x="0" y="786"/>
                      <a:pt x="0" y="506"/>
                    </a:cubicBezTo>
                    <a:cubicBezTo>
                      <a:pt x="0" y="227"/>
                      <a:pt x="227" y="0"/>
                      <a:pt x="507" y="0"/>
                    </a:cubicBezTo>
                    <a:cubicBezTo>
                      <a:pt x="786" y="0"/>
                      <a:pt x="1014" y="227"/>
                      <a:pt x="1014" y="506"/>
                    </a:cubicBezTo>
                    <a:cubicBezTo>
                      <a:pt x="1014" y="786"/>
                      <a:pt x="786" y="1013"/>
                      <a:pt x="507" y="10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 name="Google Shape;197;p7"/>
              <p:cNvSpPr/>
              <p:nvPr/>
            </p:nvSpPr>
            <p:spPr>
              <a:xfrm>
                <a:off x="4738798" y="2060785"/>
                <a:ext cx="25771" cy="65919"/>
              </a:xfrm>
              <a:custGeom>
                <a:avLst/>
                <a:gdLst/>
                <a:ahLst/>
                <a:cxnLst/>
                <a:rect l="l" t="t" r="r" b="b"/>
                <a:pathLst>
                  <a:path w="95" h="243" extrusionOk="0">
                    <a:moveTo>
                      <a:pt x="18" y="243"/>
                    </a:moveTo>
                    <a:cubicBezTo>
                      <a:pt x="16" y="243"/>
                      <a:pt x="15" y="243"/>
                      <a:pt x="13" y="242"/>
                    </a:cubicBezTo>
                    <a:cubicBezTo>
                      <a:pt x="4" y="240"/>
                      <a:pt x="-2" y="230"/>
                      <a:pt x="1" y="220"/>
                    </a:cubicBezTo>
                    <a:lnTo>
                      <a:pt x="61" y="13"/>
                    </a:lnTo>
                    <a:cubicBezTo>
                      <a:pt x="63" y="4"/>
                      <a:pt x="73" y="-2"/>
                      <a:pt x="82" y="1"/>
                    </a:cubicBezTo>
                    <a:cubicBezTo>
                      <a:pt x="92" y="4"/>
                      <a:pt x="97" y="13"/>
                      <a:pt x="94" y="23"/>
                    </a:cubicBezTo>
                    <a:lnTo>
                      <a:pt x="35" y="230"/>
                    </a:lnTo>
                    <a:cubicBezTo>
                      <a:pt x="33" y="238"/>
                      <a:pt x="26" y="243"/>
                      <a:pt x="18" y="243"/>
                    </a:cubicBezTo>
                    <a:close/>
                  </a:path>
                </a:pathLst>
              </a:custGeom>
              <a:solidFill>
                <a:schemeClr val="dk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 name="Google Shape;198;p7"/>
              <p:cNvSpPr/>
              <p:nvPr/>
            </p:nvSpPr>
            <p:spPr>
              <a:xfrm>
                <a:off x="4755074" y="2067838"/>
                <a:ext cx="32552" cy="90604"/>
              </a:xfrm>
              <a:custGeom>
                <a:avLst/>
                <a:gdLst/>
                <a:ahLst/>
                <a:cxnLst/>
                <a:rect l="l" t="t" r="r" b="b"/>
                <a:pathLst>
                  <a:path w="120" h="334" extrusionOk="0">
                    <a:moveTo>
                      <a:pt x="18" y="334"/>
                    </a:moveTo>
                    <a:cubicBezTo>
                      <a:pt x="16" y="334"/>
                      <a:pt x="14" y="334"/>
                      <a:pt x="13" y="333"/>
                    </a:cubicBezTo>
                    <a:cubicBezTo>
                      <a:pt x="3" y="331"/>
                      <a:pt x="-2" y="321"/>
                      <a:pt x="1" y="312"/>
                    </a:cubicBezTo>
                    <a:lnTo>
                      <a:pt x="85" y="13"/>
                    </a:lnTo>
                    <a:cubicBezTo>
                      <a:pt x="88" y="4"/>
                      <a:pt x="98" y="-2"/>
                      <a:pt x="107" y="1"/>
                    </a:cubicBezTo>
                    <a:cubicBezTo>
                      <a:pt x="116" y="4"/>
                      <a:pt x="122" y="13"/>
                      <a:pt x="119" y="23"/>
                    </a:cubicBezTo>
                    <a:lnTo>
                      <a:pt x="34" y="321"/>
                    </a:lnTo>
                    <a:cubicBezTo>
                      <a:pt x="32" y="329"/>
                      <a:pt x="25" y="334"/>
                      <a:pt x="18" y="3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 name="Google Shape;199;p7"/>
              <p:cNvSpPr/>
              <p:nvPr/>
            </p:nvSpPr>
            <p:spPr>
              <a:xfrm>
                <a:off x="4777861" y="2081673"/>
                <a:ext cx="33637" cy="100912"/>
              </a:xfrm>
              <a:custGeom>
                <a:avLst/>
                <a:gdLst/>
                <a:ahLst/>
                <a:cxnLst/>
                <a:rect l="l" t="t" r="r" b="b"/>
                <a:pathLst>
                  <a:path w="124" h="372" extrusionOk="0">
                    <a:moveTo>
                      <a:pt x="18" y="372"/>
                    </a:moveTo>
                    <a:cubicBezTo>
                      <a:pt x="17" y="372"/>
                      <a:pt x="15" y="372"/>
                      <a:pt x="14" y="372"/>
                    </a:cubicBezTo>
                    <a:cubicBezTo>
                      <a:pt x="4" y="369"/>
                      <a:pt x="-2" y="359"/>
                      <a:pt x="1" y="350"/>
                    </a:cubicBezTo>
                    <a:lnTo>
                      <a:pt x="89" y="13"/>
                    </a:lnTo>
                    <a:cubicBezTo>
                      <a:pt x="92" y="3"/>
                      <a:pt x="101" y="-2"/>
                      <a:pt x="111" y="0"/>
                    </a:cubicBezTo>
                    <a:cubicBezTo>
                      <a:pt x="120" y="2"/>
                      <a:pt x="126" y="12"/>
                      <a:pt x="123" y="21"/>
                    </a:cubicBezTo>
                    <a:lnTo>
                      <a:pt x="35" y="359"/>
                    </a:lnTo>
                    <a:cubicBezTo>
                      <a:pt x="33" y="367"/>
                      <a:pt x="26" y="372"/>
                      <a:pt x="18" y="3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0" name="Google Shape;200;p7"/>
              <p:cNvSpPr/>
              <p:nvPr/>
            </p:nvSpPr>
            <p:spPr>
              <a:xfrm>
                <a:off x="4811498" y="2108529"/>
                <a:ext cx="26584" cy="96301"/>
              </a:xfrm>
              <a:custGeom>
                <a:avLst/>
                <a:gdLst/>
                <a:ahLst/>
                <a:cxnLst/>
                <a:rect l="l" t="t" r="r" b="b"/>
                <a:pathLst>
                  <a:path w="98" h="355" extrusionOk="0">
                    <a:moveTo>
                      <a:pt x="18" y="355"/>
                    </a:moveTo>
                    <a:cubicBezTo>
                      <a:pt x="17" y="355"/>
                      <a:pt x="16" y="355"/>
                      <a:pt x="14" y="355"/>
                    </a:cubicBezTo>
                    <a:cubicBezTo>
                      <a:pt x="5" y="353"/>
                      <a:pt x="-1" y="343"/>
                      <a:pt x="0" y="334"/>
                    </a:cubicBezTo>
                    <a:lnTo>
                      <a:pt x="63" y="14"/>
                    </a:lnTo>
                    <a:cubicBezTo>
                      <a:pt x="65" y="4"/>
                      <a:pt x="74" y="-2"/>
                      <a:pt x="84" y="0"/>
                    </a:cubicBezTo>
                    <a:cubicBezTo>
                      <a:pt x="94" y="2"/>
                      <a:pt x="100" y="11"/>
                      <a:pt x="98" y="21"/>
                    </a:cubicBezTo>
                    <a:lnTo>
                      <a:pt x="35" y="341"/>
                    </a:lnTo>
                    <a:cubicBezTo>
                      <a:pt x="33" y="349"/>
                      <a:pt x="26" y="355"/>
                      <a:pt x="18" y="35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 name="Google Shape;201;p7"/>
              <p:cNvSpPr/>
              <p:nvPr/>
            </p:nvSpPr>
            <p:spPr>
              <a:xfrm>
                <a:off x="4828588" y="2136741"/>
                <a:ext cx="24686" cy="74057"/>
              </a:xfrm>
              <a:custGeom>
                <a:avLst/>
                <a:gdLst/>
                <a:ahLst/>
                <a:cxnLst/>
                <a:rect l="l" t="t" r="r" b="b"/>
                <a:pathLst>
                  <a:path w="91" h="273" extrusionOk="0">
                    <a:moveTo>
                      <a:pt x="18" y="273"/>
                    </a:moveTo>
                    <a:cubicBezTo>
                      <a:pt x="16" y="273"/>
                      <a:pt x="15" y="273"/>
                      <a:pt x="14" y="273"/>
                    </a:cubicBezTo>
                    <a:cubicBezTo>
                      <a:pt x="4" y="270"/>
                      <a:pt x="-2" y="261"/>
                      <a:pt x="1" y="252"/>
                    </a:cubicBezTo>
                    <a:lnTo>
                      <a:pt x="56" y="13"/>
                    </a:lnTo>
                    <a:cubicBezTo>
                      <a:pt x="58" y="4"/>
                      <a:pt x="68" y="-2"/>
                      <a:pt x="77" y="0"/>
                    </a:cubicBezTo>
                    <a:cubicBezTo>
                      <a:pt x="87" y="3"/>
                      <a:pt x="93" y="12"/>
                      <a:pt x="91" y="22"/>
                    </a:cubicBezTo>
                    <a:lnTo>
                      <a:pt x="35" y="260"/>
                    </a:lnTo>
                    <a:cubicBezTo>
                      <a:pt x="33" y="268"/>
                      <a:pt x="26" y="273"/>
                      <a:pt x="18" y="2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2" name="Google Shape;202;p7"/>
              <p:cNvSpPr/>
              <p:nvPr/>
            </p:nvSpPr>
            <p:spPr>
              <a:xfrm>
                <a:off x="4592041" y="2018196"/>
                <a:ext cx="61850" cy="62663"/>
              </a:xfrm>
              <a:custGeom>
                <a:avLst/>
                <a:gdLst/>
                <a:ahLst/>
                <a:cxnLst/>
                <a:rect l="l" t="t" r="r" b="b"/>
                <a:pathLst>
                  <a:path w="228" h="231" extrusionOk="0">
                    <a:moveTo>
                      <a:pt x="103" y="59"/>
                    </a:moveTo>
                    <a:cubicBezTo>
                      <a:pt x="92" y="59"/>
                      <a:pt x="62" y="77"/>
                      <a:pt x="45" y="108"/>
                    </a:cubicBezTo>
                    <a:cubicBezTo>
                      <a:pt x="29" y="137"/>
                      <a:pt x="34" y="163"/>
                      <a:pt x="60" y="185"/>
                    </a:cubicBezTo>
                    <a:cubicBezTo>
                      <a:pt x="79" y="200"/>
                      <a:pt x="87" y="195"/>
                      <a:pt x="89" y="193"/>
                    </a:cubicBezTo>
                    <a:cubicBezTo>
                      <a:pt x="112" y="178"/>
                      <a:pt x="124" y="110"/>
                      <a:pt x="120" y="58"/>
                    </a:cubicBezTo>
                    <a:cubicBezTo>
                      <a:pt x="116" y="60"/>
                      <a:pt x="111" y="61"/>
                      <a:pt x="105" y="59"/>
                    </a:cubicBezTo>
                    <a:cubicBezTo>
                      <a:pt x="105" y="59"/>
                      <a:pt x="104" y="59"/>
                      <a:pt x="103" y="59"/>
                    </a:cubicBezTo>
                    <a:moveTo>
                      <a:pt x="82" y="231"/>
                    </a:moveTo>
                    <a:cubicBezTo>
                      <a:pt x="70" y="231"/>
                      <a:pt x="55" y="226"/>
                      <a:pt x="37" y="212"/>
                    </a:cubicBezTo>
                    <a:cubicBezTo>
                      <a:pt x="-2" y="180"/>
                      <a:pt x="-10" y="136"/>
                      <a:pt x="14" y="91"/>
                    </a:cubicBezTo>
                    <a:cubicBezTo>
                      <a:pt x="35" y="52"/>
                      <a:pt x="82" y="16"/>
                      <a:pt x="115" y="26"/>
                    </a:cubicBezTo>
                    <a:cubicBezTo>
                      <a:pt x="115" y="24"/>
                      <a:pt x="114" y="23"/>
                      <a:pt x="114" y="22"/>
                    </a:cubicBezTo>
                    <a:cubicBezTo>
                      <a:pt x="111" y="13"/>
                      <a:pt x="117" y="3"/>
                      <a:pt x="126" y="1"/>
                    </a:cubicBezTo>
                    <a:cubicBezTo>
                      <a:pt x="135" y="-2"/>
                      <a:pt x="145" y="3"/>
                      <a:pt x="148" y="12"/>
                    </a:cubicBezTo>
                    <a:cubicBezTo>
                      <a:pt x="166" y="68"/>
                      <a:pt x="193" y="114"/>
                      <a:pt x="204" y="115"/>
                    </a:cubicBezTo>
                    <a:cubicBezTo>
                      <a:pt x="213" y="111"/>
                      <a:pt x="223" y="116"/>
                      <a:pt x="226" y="125"/>
                    </a:cubicBezTo>
                    <a:cubicBezTo>
                      <a:pt x="230" y="134"/>
                      <a:pt x="226" y="144"/>
                      <a:pt x="217" y="148"/>
                    </a:cubicBezTo>
                    <a:cubicBezTo>
                      <a:pt x="207" y="152"/>
                      <a:pt x="197" y="151"/>
                      <a:pt x="188" y="147"/>
                    </a:cubicBezTo>
                    <a:cubicBezTo>
                      <a:pt x="176" y="141"/>
                      <a:pt x="164" y="128"/>
                      <a:pt x="154" y="113"/>
                    </a:cubicBezTo>
                    <a:cubicBezTo>
                      <a:pt x="150" y="159"/>
                      <a:pt x="136" y="205"/>
                      <a:pt x="109" y="223"/>
                    </a:cubicBezTo>
                    <a:cubicBezTo>
                      <a:pt x="103" y="226"/>
                      <a:pt x="94" y="231"/>
                      <a:pt x="82" y="231"/>
                    </a:cubicBezTo>
                    <a:close/>
                  </a:path>
                </a:pathLst>
              </a:custGeom>
              <a:solidFill>
                <a:schemeClr val="dk1"/>
              </a:solidFill>
              <a:ln>
                <a:noFill/>
              </a:ln>
            </p:spPr>
            <p:txBody>
              <a:bodyPr spcFirstLastPara="1" wrap="square" lIns="90000" tIns="38150" rIns="90000" bIns="38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3" name="Google Shape;203;p7"/>
              <p:cNvSpPr/>
              <p:nvPr/>
            </p:nvSpPr>
            <p:spPr>
              <a:xfrm>
                <a:off x="4771622" y="1871710"/>
                <a:ext cx="65647" cy="78940"/>
              </a:xfrm>
              <a:custGeom>
                <a:avLst/>
                <a:gdLst/>
                <a:ahLst/>
                <a:cxnLst/>
                <a:rect l="l" t="t" r="r" b="b"/>
                <a:pathLst>
                  <a:path w="242" h="291" extrusionOk="0">
                    <a:moveTo>
                      <a:pt x="157" y="291"/>
                    </a:moveTo>
                    <a:cubicBezTo>
                      <a:pt x="151" y="291"/>
                      <a:pt x="145" y="288"/>
                      <a:pt x="142" y="282"/>
                    </a:cubicBezTo>
                    <a:lnTo>
                      <a:pt x="142" y="282"/>
                    </a:lnTo>
                    <a:lnTo>
                      <a:pt x="2" y="25"/>
                    </a:lnTo>
                    <a:cubicBezTo>
                      <a:pt x="-3" y="17"/>
                      <a:pt x="0" y="6"/>
                      <a:pt x="9" y="1"/>
                    </a:cubicBezTo>
                    <a:cubicBezTo>
                      <a:pt x="17" y="-3"/>
                      <a:pt x="28" y="0"/>
                      <a:pt x="33" y="8"/>
                    </a:cubicBezTo>
                    <a:lnTo>
                      <a:pt x="102" y="135"/>
                    </a:lnTo>
                    <a:cubicBezTo>
                      <a:pt x="104" y="116"/>
                      <a:pt x="110" y="98"/>
                      <a:pt x="124" y="85"/>
                    </a:cubicBezTo>
                    <a:cubicBezTo>
                      <a:pt x="145" y="65"/>
                      <a:pt x="169" y="59"/>
                      <a:pt x="193" y="68"/>
                    </a:cubicBezTo>
                    <a:cubicBezTo>
                      <a:pt x="220" y="79"/>
                      <a:pt x="240" y="108"/>
                      <a:pt x="242" y="141"/>
                    </a:cubicBezTo>
                    <a:cubicBezTo>
                      <a:pt x="244" y="178"/>
                      <a:pt x="223" y="211"/>
                      <a:pt x="185" y="231"/>
                    </a:cubicBezTo>
                    <a:cubicBezTo>
                      <a:pt x="176" y="236"/>
                      <a:pt x="165" y="232"/>
                      <a:pt x="161" y="224"/>
                    </a:cubicBezTo>
                    <a:cubicBezTo>
                      <a:pt x="156" y="215"/>
                      <a:pt x="160" y="205"/>
                      <a:pt x="168" y="200"/>
                    </a:cubicBezTo>
                    <a:cubicBezTo>
                      <a:pt x="203" y="182"/>
                      <a:pt x="207" y="156"/>
                      <a:pt x="206" y="143"/>
                    </a:cubicBezTo>
                    <a:cubicBezTo>
                      <a:pt x="205" y="124"/>
                      <a:pt x="194" y="106"/>
                      <a:pt x="180" y="101"/>
                    </a:cubicBezTo>
                    <a:cubicBezTo>
                      <a:pt x="170" y="97"/>
                      <a:pt x="159" y="100"/>
                      <a:pt x="149" y="110"/>
                    </a:cubicBezTo>
                    <a:cubicBezTo>
                      <a:pt x="117" y="141"/>
                      <a:pt x="156" y="235"/>
                      <a:pt x="173" y="265"/>
                    </a:cubicBezTo>
                    <a:lnTo>
                      <a:pt x="173" y="265"/>
                    </a:lnTo>
                    <a:lnTo>
                      <a:pt x="173" y="265"/>
                    </a:lnTo>
                    <a:cubicBezTo>
                      <a:pt x="178" y="274"/>
                      <a:pt x="174" y="285"/>
                      <a:pt x="166" y="289"/>
                    </a:cubicBezTo>
                    <a:cubicBezTo>
                      <a:pt x="163" y="291"/>
                      <a:pt x="160" y="291"/>
                      <a:pt x="157" y="29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04" name="Google Shape;204;p7"/>
            <p:cNvGrpSpPr/>
            <p:nvPr/>
          </p:nvGrpSpPr>
          <p:grpSpPr>
            <a:xfrm>
              <a:off x="235588" y="2326626"/>
              <a:ext cx="150826" cy="125327"/>
              <a:chOff x="5999388" y="1257826"/>
              <a:chExt cx="150826" cy="125327"/>
            </a:xfrm>
          </p:grpSpPr>
          <p:sp>
            <p:nvSpPr>
              <p:cNvPr id="205" name="Google Shape;205;p7"/>
              <p:cNvSpPr/>
              <p:nvPr/>
            </p:nvSpPr>
            <p:spPr>
              <a:xfrm>
                <a:off x="5999388" y="1302857"/>
                <a:ext cx="96030" cy="80296"/>
              </a:xfrm>
              <a:custGeom>
                <a:avLst/>
                <a:gdLst/>
                <a:ahLst/>
                <a:cxnLst/>
                <a:rect l="l" t="t" r="r" b="b"/>
                <a:pathLst>
                  <a:path w="354" h="296" extrusionOk="0">
                    <a:moveTo>
                      <a:pt x="336" y="296"/>
                    </a:moveTo>
                    <a:cubicBezTo>
                      <a:pt x="334" y="296"/>
                      <a:pt x="333" y="296"/>
                      <a:pt x="332" y="296"/>
                    </a:cubicBezTo>
                    <a:cubicBezTo>
                      <a:pt x="318" y="293"/>
                      <a:pt x="307" y="284"/>
                      <a:pt x="299" y="271"/>
                    </a:cubicBezTo>
                    <a:cubicBezTo>
                      <a:pt x="283" y="243"/>
                      <a:pt x="284" y="193"/>
                      <a:pt x="291" y="144"/>
                    </a:cubicBezTo>
                    <a:cubicBezTo>
                      <a:pt x="235" y="222"/>
                      <a:pt x="155" y="298"/>
                      <a:pt x="90" y="296"/>
                    </a:cubicBezTo>
                    <a:cubicBezTo>
                      <a:pt x="63" y="296"/>
                      <a:pt x="26" y="281"/>
                      <a:pt x="7" y="217"/>
                    </a:cubicBezTo>
                    <a:cubicBezTo>
                      <a:pt x="-16" y="135"/>
                      <a:pt x="14" y="66"/>
                      <a:pt x="90" y="28"/>
                    </a:cubicBezTo>
                    <a:cubicBezTo>
                      <a:pt x="163" y="-10"/>
                      <a:pt x="262" y="-8"/>
                      <a:pt x="293" y="32"/>
                    </a:cubicBezTo>
                    <a:cubicBezTo>
                      <a:pt x="299" y="39"/>
                      <a:pt x="297" y="51"/>
                      <a:pt x="290" y="57"/>
                    </a:cubicBezTo>
                    <a:cubicBezTo>
                      <a:pt x="282" y="63"/>
                      <a:pt x="271" y="61"/>
                      <a:pt x="265" y="54"/>
                    </a:cubicBezTo>
                    <a:cubicBezTo>
                      <a:pt x="248" y="32"/>
                      <a:pt x="170" y="26"/>
                      <a:pt x="106" y="59"/>
                    </a:cubicBezTo>
                    <a:cubicBezTo>
                      <a:pt x="64" y="81"/>
                      <a:pt x="18" y="124"/>
                      <a:pt x="41" y="207"/>
                    </a:cubicBezTo>
                    <a:cubicBezTo>
                      <a:pt x="57" y="260"/>
                      <a:pt x="82" y="261"/>
                      <a:pt x="91" y="261"/>
                    </a:cubicBezTo>
                    <a:lnTo>
                      <a:pt x="92" y="261"/>
                    </a:lnTo>
                    <a:cubicBezTo>
                      <a:pt x="166" y="261"/>
                      <a:pt x="289" y="110"/>
                      <a:pt x="319" y="20"/>
                    </a:cubicBezTo>
                    <a:cubicBezTo>
                      <a:pt x="322" y="11"/>
                      <a:pt x="332" y="6"/>
                      <a:pt x="341" y="9"/>
                    </a:cubicBezTo>
                    <a:cubicBezTo>
                      <a:pt x="350" y="12"/>
                      <a:pt x="355" y="22"/>
                      <a:pt x="352" y="31"/>
                    </a:cubicBezTo>
                    <a:cubicBezTo>
                      <a:pt x="332" y="98"/>
                      <a:pt x="308" y="217"/>
                      <a:pt x="329" y="253"/>
                    </a:cubicBezTo>
                    <a:cubicBezTo>
                      <a:pt x="333" y="259"/>
                      <a:pt x="337" y="261"/>
                      <a:pt x="339" y="261"/>
                    </a:cubicBezTo>
                    <a:cubicBezTo>
                      <a:pt x="349" y="264"/>
                      <a:pt x="355" y="273"/>
                      <a:pt x="353" y="282"/>
                    </a:cubicBezTo>
                    <a:cubicBezTo>
                      <a:pt x="351" y="291"/>
                      <a:pt x="344" y="296"/>
                      <a:pt x="336" y="29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 name="Google Shape;206;p7"/>
              <p:cNvSpPr/>
              <p:nvPr/>
            </p:nvSpPr>
            <p:spPr>
              <a:xfrm>
                <a:off x="6108981" y="1257826"/>
                <a:ext cx="41233" cy="66461"/>
              </a:xfrm>
              <a:custGeom>
                <a:avLst/>
                <a:gdLst/>
                <a:ahLst/>
                <a:cxnLst/>
                <a:rect l="l" t="t" r="r" b="b"/>
                <a:pathLst>
                  <a:path w="152" h="245" extrusionOk="0">
                    <a:moveTo>
                      <a:pt x="57" y="189"/>
                    </a:moveTo>
                    <a:cubicBezTo>
                      <a:pt x="59" y="189"/>
                      <a:pt x="61" y="189"/>
                      <a:pt x="62" y="190"/>
                    </a:cubicBezTo>
                    <a:cubicBezTo>
                      <a:pt x="81" y="195"/>
                      <a:pt x="97" y="192"/>
                      <a:pt x="108" y="180"/>
                    </a:cubicBezTo>
                    <a:cubicBezTo>
                      <a:pt x="115" y="171"/>
                      <a:pt x="118" y="158"/>
                      <a:pt x="114" y="149"/>
                    </a:cubicBezTo>
                    <a:cubicBezTo>
                      <a:pt x="114" y="147"/>
                      <a:pt x="111" y="140"/>
                      <a:pt x="98" y="140"/>
                    </a:cubicBezTo>
                    <a:cubicBezTo>
                      <a:pt x="80" y="140"/>
                      <a:pt x="63" y="165"/>
                      <a:pt x="50" y="190"/>
                    </a:cubicBezTo>
                    <a:cubicBezTo>
                      <a:pt x="52" y="189"/>
                      <a:pt x="55" y="189"/>
                      <a:pt x="57" y="189"/>
                    </a:cubicBezTo>
                    <a:moveTo>
                      <a:pt x="17" y="245"/>
                    </a:moveTo>
                    <a:cubicBezTo>
                      <a:pt x="15" y="245"/>
                      <a:pt x="14" y="245"/>
                      <a:pt x="12" y="245"/>
                    </a:cubicBezTo>
                    <a:cubicBezTo>
                      <a:pt x="3" y="242"/>
                      <a:pt x="-3" y="232"/>
                      <a:pt x="0" y="223"/>
                    </a:cubicBezTo>
                    <a:lnTo>
                      <a:pt x="0" y="223"/>
                    </a:lnTo>
                    <a:lnTo>
                      <a:pt x="59" y="13"/>
                    </a:lnTo>
                    <a:cubicBezTo>
                      <a:pt x="61" y="4"/>
                      <a:pt x="71" y="-2"/>
                      <a:pt x="80" y="1"/>
                    </a:cubicBezTo>
                    <a:cubicBezTo>
                      <a:pt x="90" y="4"/>
                      <a:pt x="95" y="13"/>
                      <a:pt x="93" y="23"/>
                    </a:cubicBezTo>
                    <a:lnTo>
                      <a:pt x="67" y="114"/>
                    </a:lnTo>
                    <a:cubicBezTo>
                      <a:pt x="76" y="108"/>
                      <a:pt x="86" y="105"/>
                      <a:pt x="98" y="105"/>
                    </a:cubicBezTo>
                    <a:cubicBezTo>
                      <a:pt x="120" y="105"/>
                      <a:pt x="138" y="116"/>
                      <a:pt x="147" y="134"/>
                    </a:cubicBezTo>
                    <a:cubicBezTo>
                      <a:pt x="156" y="156"/>
                      <a:pt x="151" y="184"/>
                      <a:pt x="134" y="203"/>
                    </a:cubicBezTo>
                    <a:cubicBezTo>
                      <a:pt x="115" y="226"/>
                      <a:pt x="85" y="233"/>
                      <a:pt x="52" y="223"/>
                    </a:cubicBezTo>
                    <a:cubicBezTo>
                      <a:pt x="47" y="222"/>
                      <a:pt x="42" y="218"/>
                      <a:pt x="41" y="212"/>
                    </a:cubicBezTo>
                    <a:cubicBezTo>
                      <a:pt x="38" y="220"/>
                      <a:pt x="36" y="227"/>
                      <a:pt x="34" y="232"/>
                    </a:cubicBezTo>
                    <a:lnTo>
                      <a:pt x="34" y="232"/>
                    </a:lnTo>
                    <a:cubicBezTo>
                      <a:pt x="32" y="240"/>
                      <a:pt x="25" y="245"/>
                      <a:pt x="17" y="245"/>
                    </a:cubicBez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07" name="Google Shape;207;p7"/>
            <p:cNvGrpSpPr/>
            <p:nvPr/>
          </p:nvGrpSpPr>
          <p:grpSpPr>
            <a:xfrm>
              <a:off x="8474614" y="145896"/>
              <a:ext cx="383304" cy="393613"/>
              <a:chOff x="7357364" y="1146334"/>
              <a:chExt cx="383304" cy="393613"/>
            </a:xfrm>
          </p:grpSpPr>
          <p:sp>
            <p:nvSpPr>
              <p:cNvPr id="208" name="Google Shape;208;p7"/>
              <p:cNvSpPr/>
              <p:nvPr/>
            </p:nvSpPr>
            <p:spPr>
              <a:xfrm>
                <a:off x="7357364" y="1196247"/>
                <a:ext cx="203452" cy="343699"/>
              </a:xfrm>
              <a:custGeom>
                <a:avLst/>
                <a:gdLst/>
                <a:ahLst/>
                <a:cxnLst/>
                <a:rect l="l" t="t" r="r" b="b"/>
                <a:pathLst>
                  <a:path w="750" h="1267" extrusionOk="0">
                    <a:moveTo>
                      <a:pt x="726" y="1267"/>
                    </a:moveTo>
                    <a:cubicBezTo>
                      <a:pt x="418" y="1267"/>
                      <a:pt x="144" y="1073"/>
                      <a:pt x="42" y="782"/>
                    </a:cubicBezTo>
                    <a:cubicBezTo>
                      <a:pt x="-55" y="507"/>
                      <a:pt x="22" y="202"/>
                      <a:pt x="238" y="5"/>
                    </a:cubicBezTo>
                    <a:cubicBezTo>
                      <a:pt x="245" y="-2"/>
                      <a:pt x="256" y="-1"/>
                      <a:pt x="263" y="6"/>
                    </a:cubicBezTo>
                    <a:cubicBezTo>
                      <a:pt x="269" y="13"/>
                      <a:pt x="269" y="25"/>
                      <a:pt x="262" y="31"/>
                    </a:cubicBezTo>
                    <a:cubicBezTo>
                      <a:pt x="56" y="218"/>
                      <a:pt x="-17" y="509"/>
                      <a:pt x="75" y="771"/>
                    </a:cubicBezTo>
                    <a:cubicBezTo>
                      <a:pt x="172" y="1047"/>
                      <a:pt x="433" y="1232"/>
                      <a:pt x="726" y="1232"/>
                    </a:cubicBezTo>
                    <a:cubicBezTo>
                      <a:pt x="728" y="1232"/>
                      <a:pt x="731" y="1232"/>
                      <a:pt x="733" y="1232"/>
                    </a:cubicBezTo>
                    <a:cubicBezTo>
                      <a:pt x="742" y="1232"/>
                      <a:pt x="750" y="1239"/>
                      <a:pt x="750" y="1249"/>
                    </a:cubicBezTo>
                    <a:cubicBezTo>
                      <a:pt x="750" y="1259"/>
                      <a:pt x="743" y="1267"/>
                      <a:pt x="733" y="1267"/>
                    </a:cubicBezTo>
                    <a:cubicBezTo>
                      <a:pt x="730" y="1267"/>
                      <a:pt x="728" y="1267"/>
                      <a:pt x="726" y="12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9" name="Google Shape;209;p7"/>
              <p:cNvSpPr/>
              <p:nvPr/>
            </p:nvSpPr>
            <p:spPr>
              <a:xfrm>
                <a:off x="7613171" y="1400243"/>
                <a:ext cx="127497" cy="128853"/>
              </a:xfrm>
              <a:custGeom>
                <a:avLst/>
                <a:gdLst/>
                <a:ahLst/>
                <a:cxnLst/>
                <a:rect l="l" t="t" r="r" b="b"/>
                <a:pathLst>
                  <a:path w="470" h="475" extrusionOk="0">
                    <a:moveTo>
                      <a:pt x="18" y="475"/>
                    </a:moveTo>
                    <a:cubicBezTo>
                      <a:pt x="11" y="475"/>
                      <a:pt x="4" y="470"/>
                      <a:pt x="1" y="463"/>
                    </a:cubicBezTo>
                    <a:cubicBezTo>
                      <a:pt x="-2" y="454"/>
                      <a:pt x="3" y="444"/>
                      <a:pt x="12" y="440"/>
                    </a:cubicBezTo>
                    <a:cubicBezTo>
                      <a:pt x="213" y="370"/>
                      <a:pt x="367" y="214"/>
                      <a:pt x="436" y="12"/>
                    </a:cubicBezTo>
                    <a:cubicBezTo>
                      <a:pt x="439" y="3"/>
                      <a:pt x="449" y="-2"/>
                      <a:pt x="458" y="1"/>
                    </a:cubicBezTo>
                    <a:cubicBezTo>
                      <a:pt x="468" y="4"/>
                      <a:pt x="472" y="14"/>
                      <a:pt x="469" y="24"/>
                    </a:cubicBezTo>
                    <a:cubicBezTo>
                      <a:pt x="397" y="235"/>
                      <a:pt x="235" y="399"/>
                      <a:pt x="24" y="474"/>
                    </a:cubicBezTo>
                    <a:cubicBezTo>
                      <a:pt x="22" y="474"/>
                      <a:pt x="20" y="475"/>
                      <a:pt x="18" y="47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0" name="Google Shape;210;p7"/>
              <p:cNvSpPr/>
              <p:nvPr/>
            </p:nvSpPr>
            <p:spPr>
              <a:xfrm>
                <a:off x="7485674" y="1146334"/>
                <a:ext cx="254451" cy="137805"/>
              </a:xfrm>
              <a:custGeom>
                <a:avLst/>
                <a:gdLst/>
                <a:ahLst/>
                <a:cxnLst/>
                <a:rect l="l" t="t" r="r" b="b"/>
                <a:pathLst>
                  <a:path w="938" h="508" extrusionOk="0">
                    <a:moveTo>
                      <a:pt x="920" y="508"/>
                    </a:moveTo>
                    <a:cubicBezTo>
                      <a:pt x="913" y="508"/>
                      <a:pt x="906" y="504"/>
                      <a:pt x="904" y="496"/>
                    </a:cubicBezTo>
                    <a:cubicBezTo>
                      <a:pt x="842" y="323"/>
                      <a:pt x="717" y="183"/>
                      <a:pt x="551" y="103"/>
                    </a:cubicBezTo>
                    <a:cubicBezTo>
                      <a:pt x="385" y="24"/>
                      <a:pt x="198" y="14"/>
                      <a:pt x="24" y="75"/>
                    </a:cubicBezTo>
                    <a:cubicBezTo>
                      <a:pt x="15" y="78"/>
                      <a:pt x="5" y="73"/>
                      <a:pt x="1" y="64"/>
                    </a:cubicBezTo>
                    <a:cubicBezTo>
                      <a:pt x="-2" y="55"/>
                      <a:pt x="3" y="45"/>
                      <a:pt x="12" y="42"/>
                    </a:cubicBezTo>
                    <a:cubicBezTo>
                      <a:pt x="195" y="-23"/>
                      <a:pt x="392" y="-12"/>
                      <a:pt x="566" y="72"/>
                    </a:cubicBezTo>
                    <a:cubicBezTo>
                      <a:pt x="741" y="155"/>
                      <a:pt x="873" y="302"/>
                      <a:pt x="937" y="485"/>
                    </a:cubicBezTo>
                    <a:cubicBezTo>
                      <a:pt x="940" y="494"/>
                      <a:pt x="935" y="504"/>
                      <a:pt x="926" y="507"/>
                    </a:cubicBezTo>
                    <a:cubicBezTo>
                      <a:pt x="924" y="508"/>
                      <a:pt x="922" y="508"/>
                      <a:pt x="920" y="50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1" name="Google Shape;211;p7"/>
              <p:cNvSpPr/>
              <p:nvPr/>
            </p:nvSpPr>
            <p:spPr>
              <a:xfrm>
                <a:off x="7424096" y="1197875"/>
                <a:ext cx="304365" cy="319556"/>
              </a:xfrm>
              <a:custGeom>
                <a:avLst/>
                <a:gdLst/>
                <a:ahLst/>
                <a:cxnLst/>
                <a:rect l="l" t="t" r="r" b="b"/>
                <a:pathLst>
                  <a:path w="1122" h="1178" extrusionOk="0">
                    <a:moveTo>
                      <a:pt x="479" y="1178"/>
                    </a:moveTo>
                    <a:cubicBezTo>
                      <a:pt x="302" y="1178"/>
                      <a:pt x="129" y="1104"/>
                      <a:pt x="5" y="968"/>
                    </a:cubicBezTo>
                    <a:cubicBezTo>
                      <a:pt x="-2" y="960"/>
                      <a:pt x="-1" y="949"/>
                      <a:pt x="6" y="943"/>
                    </a:cubicBezTo>
                    <a:cubicBezTo>
                      <a:pt x="13" y="936"/>
                      <a:pt x="25" y="937"/>
                      <a:pt x="31" y="944"/>
                    </a:cubicBezTo>
                    <a:cubicBezTo>
                      <a:pt x="196" y="1125"/>
                      <a:pt x="451" y="1189"/>
                      <a:pt x="681" y="1108"/>
                    </a:cubicBezTo>
                    <a:cubicBezTo>
                      <a:pt x="834" y="1054"/>
                      <a:pt x="957" y="944"/>
                      <a:pt x="1027" y="798"/>
                    </a:cubicBezTo>
                    <a:cubicBezTo>
                      <a:pt x="1097" y="652"/>
                      <a:pt x="1106" y="487"/>
                      <a:pt x="1052" y="334"/>
                    </a:cubicBezTo>
                    <a:cubicBezTo>
                      <a:pt x="1008" y="210"/>
                      <a:pt x="928" y="106"/>
                      <a:pt x="819" y="33"/>
                    </a:cubicBezTo>
                    <a:cubicBezTo>
                      <a:pt x="811" y="27"/>
                      <a:pt x="809" y="16"/>
                      <a:pt x="815" y="8"/>
                    </a:cubicBezTo>
                    <a:cubicBezTo>
                      <a:pt x="820" y="0"/>
                      <a:pt x="831" y="-2"/>
                      <a:pt x="839" y="4"/>
                    </a:cubicBezTo>
                    <a:cubicBezTo>
                      <a:pt x="954" y="81"/>
                      <a:pt x="1039" y="191"/>
                      <a:pt x="1085" y="322"/>
                    </a:cubicBezTo>
                    <a:cubicBezTo>
                      <a:pt x="1142" y="484"/>
                      <a:pt x="1133" y="658"/>
                      <a:pt x="1059" y="813"/>
                    </a:cubicBezTo>
                    <a:cubicBezTo>
                      <a:pt x="985" y="968"/>
                      <a:pt x="855" y="1084"/>
                      <a:pt x="693" y="1141"/>
                    </a:cubicBezTo>
                    <a:cubicBezTo>
                      <a:pt x="623" y="1166"/>
                      <a:pt x="551" y="1178"/>
                      <a:pt x="479" y="11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2" name="Google Shape;212;p7"/>
              <p:cNvSpPr/>
              <p:nvPr/>
            </p:nvSpPr>
            <p:spPr>
              <a:xfrm>
                <a:off x="7380150" y="1168849"/>
                <a:ext cx="221628" cy="235191"/>
              </a:xfrm>
              <a:custGeom>
                <a:avLst/>
                <a:gdLst/>
                <a:ahLst/>
                <a:cxnLst/>
                <a:rect l="l" t="t" r="r" b="b"/>
                <a:pathLst>
                  <a:path w="817" h="867" extrusionOk="0">
                    <a:moveTo>
                      <a:pt x="53" y="867"/>
                    </a:moveTo>
                    <a:cubicBezTo>
                      <a:pt x="46" y="867"/>
                      <a:pt x="39" y="863"/>
                      <a:pt x="36" y="856"/>
                    </a:cubicBezTo>
                    <a:cubicBezTo>
                      <a:pt x="-20" y="694"/>
                      <a:pt x="-11" y="520"/>
                      <a:pt x="63" y="365"/>
                    </a:cubicBezTo>
                    <a:cubicBezTo>
                      <a:pt x="137" y="211"/>
                      <a:pt x="267" y="94"/>
                      <a:pt x="429" y="37"/>
                    </a:cubicBezTo>
                    <a:cubicBezTo>
                      <a:pt x="550" y="-6"/>
                      <a:pt x="680" y="-11"/>
                      <a:pt x="804" y="21"/>
                    </a:cubicBezTo>
                    <a:cubicBezTo>
                      <a:pt x="813" y="24"/>
                      <a:pt x="819" y="33"/>
                      <a:pt x="816" y="43"/>
                    </a:cubicBezTo>
                    <a:cubicBezTo>
                      <a:pt x="814" y="52"/>
                      <a:pt x="804" y="58"/>
                      <a:pt x="795" y="55"/>
                    </a:cubicBezTo>
                    <a:cubicBezTo>
                      <a:pt x="678" y="25"/>
                      <a:pt x="555" y="30"/>
                      <a:pt x="440" y="70"/>
                    </a:cubicBezTo>
                    <a:cubicBezTo>
                      <a:pt x="288" y="124"/>
                      <a:pt x="165" y="234"/>
                      <a:pt x="95" y="380"/>
                    </a:cubicBezTo>
                    <a:cubicBezTo>
                      <a:pt x="25" y="526"/>
                      <a:pt x="16" y="691"/>
                      <a:pt x="70" y="844"/>
                    </a:cubicBezTo>
                    <a:cubicBezTo>
                      <a:pt x="73" y="853"/>
                      <a:pt x="68" y="863"/>
                      <a:pt x="59" y="866"/>
                    </a:cubicBezTo>
                    <a:cubicBezTo>
                      <a:pt x="57" y="867"/>
                      <a:pt x="55" y="867"/>
                      <a:pt x="53" y="8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3" name="Google Shape;213;p7"/>
              <p:cNvSpPr/>
              <p:nvPr/>
            </p:nvSpPr>
            <p:spPr>
              <a:xfrm>
                <a:off x="7484589" y="1233683"/>
                <a:ext cx="74328" cy="190703"/>
              </a:xfrm>
              <a:custGeom>
                <a:avLst/>
                <a:gdLst/>
                <a:ahLst/>
                <a:cxnLst/>
                <a:rect l="l" t="t" r="r" b="b"/>
                <a:pathLst>
                  <a:path w="274" h="703" extrusionOk="0">
                    <a:moveTo>
                      <a:pt x="40" y="703"/>
                    </a:moveTo>
                    <a:cubicBezTo>
                      <a:pt x="36" y="703"/>
                      <a:pt x="32" y="702"/>
                      <a:pt x="29" y="700"/>
                    </a:cubicBezTo>
                    <a:cubicBezTo>
                      <a:pt x="21" y="694"/>
                      <a:pt x="20" y="683"/>
                      <a:pt x="26" y="675"/>
                    </a:cubicBezTo>
                    <a:lnTo>
                      <a:pt x="235" y="402"/>
                    </a:lnTo>
                    <a:lnTo>
                      <a:pt x="3" y="27"/>
                    </a:lnTo>
                    <a:cubicBezTo>
                      <a:pt x="-2" y="19"/>
                      <a:pt x="1" y="8"/>
                      <a:pt x="9" y="3"/>
                    </a:cubicBezTo>
                    <a:cubicBezTo>
                      <a:pt x="17" y="-2"/>
                      <a:pt x="28" y="0"/>
                      <a:pt x="33" y="9"/>
                    </a:cubicBezTo>
                    <a:lnTo>
                      <a:pt x="272" y="394"/>
                    </a:lnTo>
                    <a:cubicBezTo>
                      <a:pt x="276" y="401"/>
                      <a:pt x="275" y="408"/>
                      <a:pt x="271" y="414"/>
                    </a:cubicBezTo>
                    <a:lnTo>
                      <a:pt x="54" y="696"/>
                    </a:lnTo>
                    <a:cubicBezTo>
                      <a:pt x="50" y="701"/>
                      <a:pt x="45" y="703"/>
                      <a:pt x="40" y="7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14" name="Google Shape;214;p7"/>
            <p:cNvGrpSpPr/>
            <p:nvPr/>
          </p:nvGrpSpPr>
          <p:grpSpPr>
            <a:xfrm>
              <a:off x="8511658" y="2210428"/>
              <a:ext cx="309248" cy="225697"/>
              <a:chOff x="4646295" y="3088628"/>
              <a:chExt cx="309248" cy="225697"/>
            </a:xfrm>
          </p:grpSpPr>
          <p:sp>
            <p:nvSpPr>
              <p:cNvPr id="215" name="Google Shape;215;p7"/>
              <p:cNvSpPr/>
              <p:nvPr/>
            </p:nvSpPr>
            <p:spPr>
              <a:xfrm>
                <a:off x="4646295" y="3088628"/>
                <a:ext cx="142959" cy="122614"/>
              </a:xfrm>
              <a:custGeom>
                <a:avLst/>
                <a:gdLst/>
                <a:ahLst/>
                <a:cxnLst/>
                <a:rect l="l" t="t" r="r" b="b"/>
                <a:pathLst>
                  <a:path w="527" h="452" extrusionOk="0">
                    <a:moveTo>
                      <a:pt x="17" y="452"/>
                    </a:moveTo>
                    <a:lnTo>
                      <a:pt x="17" y="452"/>
                    </a:lnTo>
                    <a:cubicBezTo>
                      <a:pt x="8" y="452"/>
                      <a:pt x="0" y="444"/>
                      <a:pt x="0" y="434"/>
                    </a:cubicBezTo>
                    <a:cubicBezTo>
                      <a:pt x="0" y="315"/>
                      <a:pt x="38" y="217"/>
                      <a:pt x="112" y="144"/>
                    </a:cubicBezTo>
                    <a:cubicBezTo>
                      <a:pt x="261" y="-2"/>
                      <a:pt x="500" y="-1"/>
                      <a:pt x="510" y="0"/>
                    </a:cubicBezTo>
                    <a:cubicBezTo>
                      <a:pt x="519" y="0"/>
                      <a:pt x="527" y="8"/>
                      <a:pt x="527" y="18"/>
                    </a:cubicBezTo>
                    <a:cubicBezTo>
                      <a:pt x="527" y="27"/>
                      <a:pt x="519" y="34"/>
                      <a:pt x="509" y="35"/>
                    </a:cubicBezTo>
                    <a:cubicBezTo>
                      <a:pt x="507" y="35"/>
                      <a:pt x="275" y="33"/>
                      <a:pt x="137" y="169"/>
                    </a:cubicBezTo>
                    <a:cubicBezTo>
                      <a:pt x="70" y="235"/>
                      <a:pt x="35" y="325"/>
                      <a:pt x="35" y="434"/>
                    </a:cubicBezTo>
                    <a:cubicBezTo>
                      <a:pt x="35" y="444"/>
                      <a:pt x="27" y="452"/>
                      <a:pt x="17" y="45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6" name="Google Shape;216;p7"/>
              <p:cNvSpPr/>
              <p:nvPr/>
            </p:nvSpPr>
            <p:spPr>
              <a:xfrm>
                <a:off x="4696751" y="3140712"/>
                <a:ext cx="94944"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7" name="Google Shape;217;p7"/>
              <p:cNvSpPr/>
              <p:nvPr/>
            </p:nvSpPr>
            <p:spPr>
              <a:xfrm>
                <a:off x="4740426" y="3228061"/>
                <a:ext cx="46116" cy="24143"/>
              </a:xfrm>
              <a:custGeom>
                <a:avLst/>
                <a:gdLst/>
                <a:ahLst/>
                <a:cxnLst/>
                <a:rect l="l" t="t" r="r" b="b"/>
                <a:pathLst>
                  <a:path w="170" h="89" extrusionOk="0">
                    <a:moveTo>
                      <a:pt x="57" y="89"/>
                    </a:moveTo>
                    <a:cubicBezTo>
                      <a:pt x="41" y="89"/>
                      <a:pt x="25" y="85"/>
                      <a:pt x="9" y="76"/>
                    </a:cubicBezTo>
                    <a:cubicBezTo>
                      <a:pt x="1" y="71"/>
                      <a:pt x="-2" y="61"/>
                      <a:pt x="2" y="52"/>
                    </a:cubicBezTo>
                    <a:cubicBezTo>
                      <a:pt x="7" y="44"/>
                      <a:pt x="18" y="41"/>
                      <a:pt x="26" y="45"/>
                    </a:cubicBezTo>
                    <a:cubicBezTo>
                      <a:pt x="82" y="76"/>
                      <a:pt x="136" y="10"/>
                      <a:pt x="139" y="7"/>
                    </a:cubicBezTo>
                    <a:cubicBezTo>
                      <a:pt x="145" y="0"/>
                      <a:pt x="156" y="-2"/>
                      <a:pt x="163" y="4"/>
                    </a:cubicBezTo>
                    <a:cubicBezTo>
                      <a:pt x="171" y="10"/>
                      <a:pt x="172" y="22"/>
                      <a:pt x="166" y="29"/>
                    </a:cubicBezTo>
                    <a:cubicBezTo>
                      <a:pt x="147" y="53"/>
                      <a:pt x="104" y="89"/>
                      <a:pt x="57"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8" name="Google Shape;218;p7"/>
              <p:cNvSpPr/>
              <p:nvPr/>
            </p:nvSpPr>
            <p:spPr>
              <a:xfrm>
                <a:off x="4793595" y="3151020"/>
                <a:ext cx="109322" cy="125869"/>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9" name="Google Shape;219;p7"/>
              <p:cNvSpPr/>
              <p:nvPr/>
            </p:nvSpPr>
            <p:spPr>
              <a:xfrm>
                <a:off x="4833742" y="3178690"/>
                <a:ext cx="121800" cy="135635"/>
              </a:xfrm>
              <a:custGeom>
                <a:avLst/>
                <a:gdLst/>
                <a:ahLst/>
                <a:cxnLst/>
                <a:rect l="l" t="t" r="r" b="b"/>
                <a:pathLst>
                  <a:path w="449" h="500" extrusionOk="0">
                    <a:moveTo>
                      <a:pt x="17" y="500"/>
                    </a:moveTo>
                    <a:cubicBezTo>
                      <a:pt x="8" y="500"/>
                      <a:pt x="0" y="492"/>
                      <a:pt x="0" y="483"/>
                    </a:cubicBezTo>
                    <a:cubicBezTo>
                      <a:pt x="-1" y="473"/>
                      <a:pt x="7" y="465"/>
                      <a:pt x="17" y="464"/>
                    </a:cubicBezTo>
                    <a:cubicBezTo>
                      <a:pt x="168" y="460"/>
                      <a:pt x="278" y="415"/>
                      <a:pt x="344" y="330"/>
                    </a:cubicBezTo>
                    <a:cubicBezTo>
                      <a:pt x="444" y="202"/>
                      <a:pt x="407" y="24"/>
                      <a:pt x="407" y="22"/>
                    </a:cubicBezTo>
                    <a:cubicBezTo>
                      <a:pt x="405" y="12"/>
                      <a:pt x="411" y="3"/>
                      <a:pt x="420" y="1"/>
                    </a:cubicBezTo>
                    <a:cubicBezTo>
                      <a:pt x="430" y="-1"/>
                      <a:pt x="439" y="5"/>
                      <a:pt x="441" y="14"/>
                    </a:cubicBezTo>
                    <a:cubicBezTo>
                      <a:pt x="443" y="22"/>
                      <a:pt x="482" y="211"/>
                      <a:pt x="372" y="352"/>
                    </a:cubicBezTo>
                    <a:cubicBezTo>
                      <a:pt x="300" y="445"/>
                      <a:pt x="180" y="495"/>
                      <a:pt x="18" y="500"/>
                    </a:cubicBezTo>
                    <a:lnTo>
                      <a:pt x="17" y="50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20" name="Google Shape;220;p7"/>
            <p:cNvGrpSpPr/>
            <p:nvPr/>
          </p:nvGrpSpPr>
          <p:grpSpPr>
            <a:xfrm>
              <a:off x="8669137" y="4107047"/>
              <a:ext cx="365411" cy="374241"/>
              <a:chOff x="7940051" y="3528357"/>
              <a:chExt cx="235734" cy="241430"/>
            </a:xfrm>
          </p:grpSpPr>
          <p:sp>
            <p:nvSpPr>
              <p:cNvPr id="221" name="Google Shape;221;p7"/>
              <p:cNvSpPr/>
              <p:nvPr/>
            </p:nvSpPr>
            <p:spPr>
              <a:xfrm>
                <a:off x="7940051" y="3528628"/>
                <a:ext cx="235734" cy="241159"/>
              </a:xfrm>
              <a:custGeom>
                <a:avLst/>
                <a:gdLst/>
                <a:ahLst/>
                <a:cxnLst/>
                <a:rect l="l" t="t" r="r" b="b"/>
                <a:pathLst>
                  <a:path w="869" h="889" extrusionOk="0">
                    <a:moveTo>
                      <a:pt x="115" y="824"/>
                    </a:moveTo>
                    <a:lnTo>
                      <a:pt x="510" y="853"/>
                    </a:lnTo>
                    <a:lnTo>
                      <a:pt x="833" y="622"/>
                    </a:lnTo>
                    <a:lnTo>
                      <a:pt x="806" y="66"/>
                    </a:lnTo>
                    <a:lnTo>
                      <a:pt x="369" y="36"/>
                    </a:lnTo>
                    <a:lnTo>
                      <a:pt x="37" y="264"/>
                    </a:lnTo>
                    <a:lnTo>
                      <a:pt x="115" y="824"/>
                    </a:lnTo>
                    <a:moveTo>
                      <a:pt x="515" y="889"/>
                    </a:moveTo>
                    <a:cubicBezTo>
                      <a:pt x="514" y="889"/>
                      <a:pt x="514" y="889"/>
                      <a:pt x="513" y="889"/>
                    </a:cubicBezTo>
                    <a:lnTo>
                      <a:pt x="98" y="858"/>
                    </a:lnTo>
                    <a:cubicBezTo>
                      <a:pt x="90" y="858"/>
                      <a:pt x="83" y="851"/>
                      <a:pt x="82" y="843"/>
                    </a:cubicBezTo>
                    <a:lnTo>
                      <a:pt x="0" y="258"/>
                    </a:lnTo>
                    <a:cubicBezTo>
                      <a:pt x="-1" y="252"/>
                      <a:pt x="2" y="245"/>
                      <a:pt x="8" y="241"/>
                    </a:cubicBezTo>
                    <a:lnTo>
                      <a:pt x="354" y="3"/>
                    </a:lnTo>
                    <a:cubicBezTo>
                      <a:pt x="357" y="1"/>
                      <a:pt x="361" y="0"/>
                      <a:pt x="365" y="0"/>
                    </a:cubicBezTo>
                    <a:lnTo>
                      <a:pt x="824" y="32"/>
                    </a:lnTo>
                    <a:cubicBezTo>
                      <a:pt x="833" y="33"/>
                      <a:pt x="840" y="40"/>
                      <a:pt x="840" y="49"/>
                    </a:cubicBezTo>
                    <a:lnTo>
                      <a:pt x="869" y="629"/>
                    </a:lnTo>
                    <a:cubicBezTo>
                      <a:pt x="869" y="635"/>
                      <a:pt x="866" y="641"/>
                      <a:pt x="862" y="645"/>
                    </a:cubicBezTo>
                    <a:lnTo>
                      <a:pt x="525" y="885"/>
                    </a:lnTo>
                    <a:cubicBezTo>
                      <a:pt x="522" y="888"/>
                      <a:pt x="518" y="889"/>
                      <a:pt x="515" y="88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2" name="Google Shape;222;p7"/>
              <p:cNvSpPr/>
              <p:nvPr/>
            </p:nvSpPr>
            <p:spPr>
              <a:xfrm>
                <a:off x="7962024" y="3686507"/>
                <a:ext cx="213761" cy="74871"/>
              </a:xfrm>
              <a:custGeom>
                <a:avLst/>
                <a:gdLst/>
                <a:ahLst/>
                <a:cxnLst/>
                <a:rect l="l" t="t" r="r" b="b"/>
                <a:pathLst>
                  <a:path w="788" h="276" extrusionOk="0">
                    <a:moveTo>
                      <a:pt x="18" y="276"/>
                    </a:moveTo>
                    <a:cubicBezTo>
                      <a:pt x="13" y="276"/>
                      <a:pt x="7" y="274"/>
                      <a:pt x="4" y="269"/>
                    </a:cubicBezTo>
                    <a:cubicBezTo>
                      <a:pt x="-2" y="261"/>
                      <a:pt x="0" y="250"/>
                      <a:pt x="8" y="244"/>
                    </a:cubicBezTo>
                    <a:lnTo>
                      <a:pt x="343" y="3"/>
                    </a:lnTo>
                    <a:cubicBezTo>
                      <a:pt x="347" y="1"/>
                      <a:pt x="351" y="-1"/>
                      <a:pt x="355" y="0"/>
                    </a:cubicBezTo>
                    <a:lnTo>
                      <a:pt x="772" y="31"/>
                    </a:lnTo>
                    <a:cubicBezTo>
                      <a:pt x="781" y="31"/>
                      <a:pt x="789" y="40"/>
                      <a:pt x="788" y="50"/>
                    </a:cubicBezTo>
                    <a:cubicBezTo>
                      <a:pt x="787" y="59"/>
                      <a:pt x="779" y="67"/>
                      <a:pt x="769" y="66"/>
                    </a:cubicBezTo>
                    <a:lnTo>
                      <a:pt x="359" y="35"/>
                    </a:lnTo>
                    <a:lnTo>
                      <a:pt x="28" y="273"/>
                    </a:lnTo>
                    <a:cubicBezTo>
                      <a:pt x="25" y="275"/>
                      <a:pt x="22" y="276"/>
                      <a:pt x="18" y="2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3" name="Google Shape;223;p7"/>
              <p:cNvSpPr/>
              <p:nvPr/>
            </p:nvSpPr>
            <p:spPr>
              <a:xfrm>
                <a:off x="8033910" y="3528357"/>
                <a:ext cx="28755" cy="167645"/>
              </a:xfrm>
              <a:custGeom>
                <a:avLst/>
                <a:gdLst/>
                <a:ahLst/>
                <a:cxnLst/>
                <a:rect l="l" t="t" r="r" b="b"/>
                <a:pathLst>
                  <a:path w="106" h="618" extrusionOk="0">
                    <a:moveTo>
                      <a:pt x="88" y="618"/>
                    </a:moveTo>
                    <a:cubicBezTo>
                      <a:pt x="80" y="618"/>
                      <a:pt x="72" y="611"/>
                      <a:pt x="71" y="602"/>
                    </a:cubicBezTo>
                    <a:lnTo>
                      <a:pt x="0" y="21"/>
                    </a:lnTo>
                    <a:cubicBezTo>
                      <a:pt x="-1" y="11"/>
                      <a:pt x="6" y="2"/>
                      <a:pt x="16" y="1"/>
                    </a:cubicBezTo>
                    <a:cubicBezTo>
                      <a:pt x="25" y="0"/>
                      <a:pt x="34" y="7"/>
                      <a:pt x="35" y="17"/>
                    </a:cubicBezTo>
                    <a:lnTo>
                      <a:pt x="106" y="598"/>
                    </a:lnTo>
                    <a:cubicBezTo>
                      <a:pt x="107" y="608"/>
                      <a:pt x="100" y="617"/>
                      <a:pt x="91" y="618"/>
                    </a:cubicBezTo>
                    <a:cubicBezTo>
                      <a:pt x="90" y="618"/>
                      <a:pt x="89" y="618"/>
                      <a:pt x="88" y="6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 name="Google Shape;224;p7"/>
              <p:cNvSpPr/>
              <p:nvPr/>
            </p:nvSpPr>
            <p:spPr>
              <a:xfrm>
                <a:off x="7940051" y="3537309"/>
                <a:ext cx="227867" cy="80025"/>
              </a:xfrm>
              <a:custGeom>
                <a:avLst/>
                <a:gdLst/>
                <a:ahLst/>
                <a:cxnLst/>
                <a:rect l="l" t="t" r="r" b="b"/>
                <a:pathLst>
                  <a:path w="840" h="295" extrusionOk="0">
                    <a:moveTo>
                      <a:pt x="475" y="295"/>
                    </a:moveTo>
                    <a:cubicBezTo>
                      <a:pt x="475" y="295"/>
                      <a:pt x="474" y="295"/>
                      <a:pt x="473" y="295"/>
                    </a:cubicBezTo>
                    <a:lnTo>
                      <a:pt x="16" y="242"/>
                    </a:lnTo>
                    <a:cubicBezTo>
                      <a:pt x="6" y="240"/>
                      <a:pt x="-1" y="232"/>
                      <a:pt x="0" y="222"/>
                    </a:cubicBezTo>
                    <a:cubicBezTo>
                      <a:pt x="1" y="212"/>
                      <a:pt x="10" y="205"/>
                      <a:pt x="20" y="206"/>
                    </a:cubicBezTo>
                    <a:lnTo>
                      <a:pt x="470" y="259"/>
                    </a:lnTo>
                    <a:lnTo>
                      <a:pt x="812" y="4"/>
                    </a:lnTo>
                    <a:cubicBezTo>
                      <a:pt x="820" y="-2"/>
                      <a:pt x="831" y="-1"/>
                      <a:pt x="837" y="7"/>
                    </a:cubicBezTo>
                    <a:cubicBezTo>
                      <a:pt x="843" y="15"/>
                      <a:pt x="841" y="26"/>
                      <a:pt x="833" y="32"/>
                    </a:cubicBezTo>
                    <a:lnTo>
                      <a:pt x="486" y="291"/>
                    </a:lnTo>
                    <a:cubicBezTo>
                      <a:pt x="483" y="293"/>
                      <a:pt x="479" y="295"/>
                      <a:pt x="475" y="2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 name="Google Shape;225;p7"/>
              <p:cNvSpPr/>
              <p:nvPr/>
            </p:nvSpPr>
            <p:spPr>
              <a:xfrm>
                <a:off x="8064292" y="3607297"/>
                <a:ext cx="20074" cy="162491"/>
              </a:xfrm>
              <a:custGeom>
                <a:avLst/>
                <a:gdLst/>
                <a:ahLst/>
                <a:cxnLst/>
                <a:rect l="l" t="t" r="r" b="b"/>
                <a:pathLst>
                  <a:path w="74" h="599" extrusionOk="0">
                    <a:moveTo>
                      <a:pt x="57" y="599"/>
                    </a:moveTo>
                    <a:cubicBezTo>
                      <a:pt x="47" y="599"/>
                      <a:pt x="40" y="592"/>
                      <a:pt x="39" y="582"/>
                    </a:cubicBezTo>
                    <a:lnTo>
                      <a:pt x="0" y="20"/>
                    </a:lnTo>
                    <a:cubicBezTo>
                      <a:pt x="-1" y="11"/>
                      <a:pt x="6" y="2"/>
                      <a:pt x="16" y="1"/>
                    </a:cubicBezTo>
                    <a:cubicBezTo>
                      <a:pt x="25" y="0"/>
                      <a:pt x="34" y="8"/>
                      <a:pt x="35" y="18"/>
                    </a:cubicBezTo>
                    <a:lnTo>
                      <a:pt x="74" y="580"/>
                    </a:lnTo>
                    <a:cubicBezTo>
                      <a:pt x="75" y="589"/>
                      <a:pt x="68" y="598"/>
                      <a:pt x="58" y="599"/>
                    </a:cubicBezTo>
                    <a:cubicBezTo>
                      <a:pt x="57" y="599"/>
                      <a:pt x="57" y="599"/>
                      <a:pt x="57" y="59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26" name="Google Shape;226;p7"/>
          <p:cNvGrpSpPr/>
          <p:nvPr/>
        </p:nvGrpSpPr>
        <p:grpSpPr>
          <a:xfrm>
            <a:off x="169884" y="3988702"/>
            <a:ext cx="830628" cy="678718"/>
            <a:chOff x="7447696" y="3988702"/>
            <a:chExt cx="830628" cy="678718"/>
          </a:xfrm>
        </p:grpSpPr>
        <p:sp>
          <p:nvSpPr>
            <p:cNvPr id="227" name="Google Shape;227;p7"/>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 name="Google Shape;228;p7"/>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 name="Google Shape;229;p7"/>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0" name="Google Shape;230;p7"/>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 name="Google Shape;231;p7"/>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rgbClr val="00000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2" name="Google Shape;232;p7"/>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chemeClr val="accent5"/>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 name="Google Shape;233;p7"/>
            <p:cNvSpPr/>
            <p:nvPr/>
          </p:nvSpPr>
          <p:spPr>
            <a:xfrm>
              <a:off x="7674478" y="3988702"/>
              <a:ext cx="551492" cy="343428"/>
            </a:xfrm>
            <a:custGeom>
              <a:avLst/>
              <a:gdLst/>
              <a:ahLst/>
              <a:cxnLst/>
              <a:rect l="l" t="t" r="r" b="b"/>
              <a:pathLst>
                <a:path w="2033" h="1266" extrusionOk="0">
                  <a:moveTo>
                    <a:pt x="0" y="209"/>
                  </a:moveTo>
                  <a:cubicBezTo>
                    <a:pt x="176" y="246"/>
                    <a:pt x="278" y="962"/>
                    <a:pt x="515" y="1144"/>
                  </a:cubicBezTo>
                  <a:cubicBezTo>
                    <a:pt x="753" y="1326"/>
                    <a:pt x="1872" y="1286"/>
                    <a:pt x="1999" y="1144"/>
                  </a:cubicBezTo>
                  <a:cubicBezTo>
                    <a:pt x="2125" y="1001"/>
                    <a:pt x="1878" y="198"/>
                    <a:pt x="1698" y="76"/>
                  </a:cubicBezTo>
                  <a:cubicBezTo>
                    <a:pt x="1518" y="-47"/>
                    <a:pt x="1390" y="72"/>
                    <a:pt x="884" y="16"/>
                  </a:cubicBezTo>
                  <a:cubicBezTo>
                    <a:pt x="133" y="-68"/>
                    <a:pt x="0" y="209"/>
                    <a:pt x="0" y="209"/>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 name="Google Shape;234;p7"/>
            <p:cNvSpPr/>
            <p:nvPr/>
          </p:nvSpPr>
          <p:spPr>
            <a:xfrm>
              <a:off x="7674478" y="3988702"/>
              <a:ext cx="551492" cy="343428"/>
            </a:xfrm>
            <a:custGeom>
              <a:avLst/>
              <a:gdLst/>
              <a:ahLst/>
              <a:cxnLst/>
              <a:rect l="l" t="t" r="r" b="b"/>
              <a:pathLst>
                <a:path w="2033" h="1266" extrusionOk="0">
                  <a:moveTo>
                    <a:pt x="0" y="209"/>
                  </a:moveTo>
                  <a:cubicBezTo>
                    <a:pt x="176" y="246"/>
                    <a:pt x="278" y="962"/>
                    <a:pt x="515" y="1144"/>
                  </a:cubicBezTo>
                  <a:cubicBezTo>
                    <a:pt x="753" y="1326"/>
                    <a:pt x="1872" y="1286"/>
                    <a:pt x="1999" y="1144"/>
                  </a:cubicBezTo>
                  <a:cubicBezTo>
                    <a:pt x="2125" y="1001"/>
                    <a:pt x="1878" y="198"/>
                    <a:pt x="1698" y="76"/>
                  </a:cubicBezTo>
                  <a:cubicBezTo>
                    <a:pt x="1518" y="-47"/>
                    <a:pt x="1390" y="72"/>
                    <a:pt x="884" y="16"/>
                  </a:cubicBezTo>
                  <a:cubicBezTo>
                    <a:pt x="133" y="-68"/>
                    <a:pt x="0" y="209"/>
                    <a:pt x="0" y="209"/>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 name="Google Shape;235;p7"/>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 name="Google Shape;236;p7"/>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7" name="Google Shape;237;p7"/>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 name="Google Shape;238;p7"/>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 name="Google Shape;239;p7"/>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0" name="Google Shape;240;p7"/>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 name="Google Shape;241;p7"/>
            <p:cNvSpPr/>
            <p:nvPr/>
          </p:nvSpPr>
          <p:spPr>
            <a:xfrm>
              <a:off x="7837511" y="4386656"/>
              <a:ext cx="440814" cy="112035"/>
            </a:xfrm>
            <a:custGeom>
              <a:avLst/>
              <a:gdLst/>
              <a:ahLst/>
              <a:cxnLst/>
              <a:rect l="l" t="t" r="r" b="b"/>
              <a:pathLst>
                <a:path w="1625" h="413" extrusionOk="0">
                  <a:moveTo>
                    <a:pt x="0" y="42"/>
                  </a:moveTo>
                  <a:cubicBezTo>
                    <a:pt x="0" y="42"/>
                    <a:pt x="110" y="339"/>
                    <a:pt x="167" y="384"/>
                  </a:cubicBezTo>
                  <a:cubicBezTo>
                    <a:pt x="225" y="430"/>
                    <a:pt x="1443" y="430"/>
                    <a:pt x="1578" y="320"/>
                  </a:cubicBezTo>
                  <a:cubicBezTo>
                    <a:pt x="1713" y="210"/>
                    <a:pt x="1528" y="11"/>
                    <a:pt x="1398" y="0"/>
                  </a:cubicBezTo>
                  <a:cubicBezTo>
                    <a:pt x="1398" y="0"/>
                    <a:pt x="545" y="100"/>
                    <a:pt x="0" y="4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 name="Google Shape;242;p7"/>
            <p:cNvSpPr/>
            <p:nvPr/>
          </p:nvSpPr>
          <p:spPr>
            <a:xfrm>
              <a:off x="7837511" y="4386656"/>
              <a:ext cx="440814" cy="112035"/>
            </a:xfrm>
            <a:custGeom>
              <a:avLst/>
              <a:gdLst/>
              <a:ahLst/>
              <a:cxnLst/>
              <a:rect l="l" t="t" r="r" b="b"/>
              <a:pathLst>
                <a:path w="1625" h="413" extrusionOk="0">
                  <a:moveTo>
                    <a:pt x="0" y="42"/>
                  </a:moveTo>
                  <a:cubicBezTo>
                    <a:pt x="0" y="42"/>
                    <a:pt x="110" y="339"/>
                    <a:pt x="167" y="384"/>
                  </a:cubicBezTo>
                  <a:cubicBezTo>
                    <a:pt x="225" y="430"/>
                    <a:pt x="1443" y="430"/>
                    <a:pt x="1578" y="320"/>
                  </a:cubicBezTo>
                  <a:cubicBezTo>
                    <a:pt x="1713" y="210"/>
                    <a:pt x="1528" y="11"/>
                    <a:pt x="1398" y="0"/>
                  </a:cubicBezTo>
                  <a:cubicBezTo>
                    <a:pt x="1398" y="0"/>
                    <a:pt x="545" y="100"/>
                    <a:pt x="0" y="42"/>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 name="Google Shape;243;p7"/>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 name="Google Shape;244;p7"/>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 name="Google Shape;245;p7"/>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 name="Google Shape;246;p7"/>
            <p:cNvSpPr/>
            <p:nvPr/>
          </p:nvSpPr>
          <p:spPr>
            <a:xfrm>
              <a:off x="7625921" y="4380959"/>
              <a:ext cx="104981" cy="78940"/>
            </a:xfrm>
            <a:custGeom>
              <a:avLst/>
              <a:gdLst/>
              <a:ahLst/>
              <a:cxnLst/>
              <a:rect l="l" t="t" r="r" b="b"/>
              <a:pathLst>
                <a:path w="387" h="291" extrusionOk="0">
                  <a:moveTo>
                    <a:pt x="387" y="0"/>
                  </a:moveTo>
                  <a:lnTo>
                    <a:pt x="151" y="47"/>
                  </a:lnTo>
                  <a:cubicBezTo>
                    <a:pt x="151" y="47"/>
                    <a:pt x="-74" y="220"/>
                    <a:pt x="25" y="278"/>
                  </a:cubicBezTo>
                  <a:cubicBezTo>
                    <a:pt x="125" y="335"/>
                    <a:pt x="382" y="194"/>
                    <a:pt x="387"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 name="Google Shape;247;p7"/>
            <p:cNvSpPr/>
            <p:nvPr/>
          </p:nvSpPr>
          <p:spPr>
            <a:xfrm>
              <a:off x="7625921" y="4380959"/>
              <a:ext cx="104981" cy="78940"/>
            </a:xfrm>
            <a:custGeom>
              <a:avLst/>
              <a:gdLst/>
              <a:ahLst/>
              <a:cxnLst/>
              <a:rect l="l" t="t" r="r" b="b"/>
              <a:pathLst>
                <a:path w="387" h="291" extrusionOk="0">
                  <a:moveTo>
                    <a:pt x="387" y="0"/>
                  </a:moveTo>
                  <a:lnTo>
                    <a:pt x="151" y="47"/>
                  </a:lnTo>
                  <a:cubicBezTo>
                    <a:pt x="151" y="47"/>
                    <a:pt x="-74" y="220"/>
                    <a:pt x="25" y="278"/>
                  </a:cubicBezTo>
                  <a:cubicBezTo>
                    <a:pt x="125" y="335"/>
                    <a:pt x="382" y="194"/>
                    <a:pt x="387" y="0"/>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48" name="Google Shape;248;p7"/>
          <p:cNvSpPr/>
          <p:nvPr/>
        </p:nvSpPr>
        <p:spPr>
          <a:xfrm>
            <a:off x="-37675" y="4667425"/>
            <a:ext cx="9219362" cy="0"/>
          </a:xfrm>
          <a:custGeom>
            <a:avLst/>
            <a:gdLst/>
            <a:ahLst/>
            <a:cxnLst/>
            <a:rect l="l" t="t" r="r" b="b"/>
            <a:pathLst>
              <a:path w="14274" h="120000" extrusionOk="0">
                <a:moveTo>
                  <a:pt x="0" y="0"/>
                </a:moveTo>
                <a:lnTo>
                  <a:pt x="1427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3"/>
        <p:cNvGrpSpPr/>
        <p:nvPr/>
      </p:nvGrpSpPr>
      <p:grpSpPr>
        <a:xfrm>
          <a:off x="0" y="0"/>
          <a:ext cx="0" cy="0"/>
          <a:chOff x="0" y="0"/>
          <a:chExt cx="0" cy="0"/>
        </a:xfrm>
      </p:grpSpPr>
      <p:sp>
        <p:nvSpPr>
          <p:cNvPr id="304" name="Google Shape;304;p9"/>
          <p:cNvSpPr txBox="1">
            <a:spLocks noGrp="1"/>
          </p:cNvSpPr>
          <p:nvPr>
            <p:ph type="title"/>
          </p:nvPr>
        </p:nvSpPr>
        <p:spPr>
          <a:xfrm>
            <a:off x="4950350" y="1452225"/>
            <a:ext cx="3480600" cy="1396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sz="7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05" name="Google Shape;305;p9"/>
          <p:cNvSpPr txBox="1">
            <a:spLocks noGrp="1"/>
          </p:cNvSpPr>
          <p:nvPr>
            <p:ph type="subTitle" idx="1"/>
          </p:nvPr>
        </p:nvSpPr>
        <p:spPr>
          <a:xfrm>
            <a:off x="4950350" y="2718213"/>
            <a:ext cx="3480600" cy="67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09"/>
        <p:cNvGrpSpPr/>
        <p:nvPr/>
      </p:nvGrpSpPr>
      <p:grpSpPr>
        <a:xfrm>
          <a:off x="0" y="0"/>
          <a:ext cx="0" cy="0"/>
          <a:chOff x="0" y="0"/>
          <a:chExt cx="0" cy="0"/>
        </a:xfrm>
      </p:grpSpPr>
      <p:sp>
        <p:nvSpPr>
          <p:cNvPr id="310" name="Google Shape;310;p11"/>
          <p:cNvSpPr txBox="1">
            <a:spLocks noGrp="1"/>
          </p:cNvSpPr>
          <p:nvPr>
            <p:ph type="title" hasCustomPrompt="1"/>
          </p:nvPr>
        </p:nvSpPr>
        <p:spPr>
          <a:xfrm>
            <a:off x="4623750" y="1654625"/>
            <a:ext cx="3804600" cy="1119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9600"/>
              <a:buNone/>
              <a:defRPr sz="6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311" name="Google Shape;311;p11"/>
          <p:cNvSpPr txBox="1">
            <a:spLocks noGrp="1"/>
          </p:cNvSpPr>
          <p:nvPr>
            <p:ph type="subTitle" idx="1"/>
          </p:nvPr>
        </p:nvSpPr>
        <p:spPr>
          <a:xfrm>
            <a:off x="4623750" y="2774100"/>
            <a:ext cx="3804600" cy="497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12" name="Google Shape;312;p11"/>
          <p:cNvSpPr/>
          <p:nvPr/>
        </p:nvSpPr>
        <p:spPr>
          <a:xfrm>
            <a:off x="-37675" y="4667425"/>
            <a:ext cx="9219362" cy="0"/>
          </a:xfrm>
          <a:custGeom>
            <a:avLst/>
            <a:gdLst/>
            <a:ahLst/>
            <a:cxnLst/>
            <a:rect l="l" t="t" r="r" b="b"/>
            <a:pathLst>
              <a:path w="14274" h="120000" extrusionOk="0">
                <a:moveTo>
                  <a:pt x="0" y="0"/>
                </a:moveTo>
                <a:lnTo>
                  <a:pt x="1427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1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14"/>
        <p:cNvGrpSpPr/>
        <p:nvPr/>
      </p:nvGrpSpPr>
      <p:grpSpPr>
        <a:xfrm>
          <a:off x="0" y="0"/>
          <a:ext cx="0" cy="0"/>
          <a:chOff x="0" y="0"/>
          <a:chExt cx="0" cy="0"/>
        </a:xfrm>
      </p:grpSpPr>
      <p:sp>
        <p:nvSpPr>
          <p:cNvPr id="315" name="Google Shape;31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6" name="Google Shape;316;p13"/>
          <p:cNvSpPr txBox="1">
            <a:spLocks noGrp="1"/>
          </p:cNvSpPr>
          <p:nvPr>
            <p:ph type="subTitle" idx="1"/>
          </p:nvPr>
        </p:nvSpPr>
        <p:spPr>
          <a:xfrm>
            <a:off x="2069615" y="185341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7" name="Google Shape;317;p13"/>
          <p:cNvSpPr txBox="1">
            <a:spLocks noGrp="1"/>
          </p:cNvSpPr>
          <p:nvPr>
            <p:ph type="subTitle" idx="2"/>
          </p:nvPr>
        </p:nvSpPr>
        <p:spPr>
          <a:xfrm>
            <a:off x="5617585" y="185341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8" name="Google Shape;318;p13"/>
          <p:cNvSpPr txBox="1">
            <a:spLocks noGrp="1"/>
          </p:cNvSpPr>
          <p:nvPr>
            <p:ph type="subTitle" idx="3"/>
          </p:nvPr>
        </p:nvSpPr>
        <p:spPr>
          <a:xfrm>
            <a:off x="2069615" y="35866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13"/>
          <p:cNvSpPr txBox="1">
            <a:spLocks noGrp="1"/>
          </p:cNvSpPr>
          <p:nvPr>
            <p:ph type="subTitle" idx="4"/>
          </p:nvPr>
        </p:nvSpPr>
        <p:spPr>
          <a:xfrm>
            <a:off x="5617585" y="35866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0" name="Google Shape;320;p13"/>
          <p:cNvSpPr txBox="1">
            <a:spLocks noGrp="1"/>
          </p:cNvSpPr>
          <p:nvPr>
            <p:ph type="title" idx="5" hasCustomPrompt="1"/>
          </p:nvPr>
        </p:nvSpPr>
        <p:spPr>
          <a:xfrm>
            <a:off x="1220915" y="1774475"/>
            <a:ext cx="84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1" name="Google Shape;321;p13"/>
          <p:cNvSpPr txBox="1">
            <a:spLocks noGrp="1"/>
          </p:cNvSpPr>
          <p:nvPr>
            <p:ph type="title" idx="6" hasCustomPrompt="1"/>
          </p:nvPr>
        </p:nvSpPr>
        <p:spPr>
          <a:xfrm>
            <a:off x="1220915" y="3507074"/>
            <a:ext cx="84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2" name="Google Shape;322;p13"/>
          <p:cNvSpPr txBox="1">
            <a:spLocks noGrp="1"/>
          </p:cNvSpPr>
          <p:nvPr>
            <p:ph type="title" idx="7" hasCustomPrompt="1"/>
          </p:nvPr>
        </p:nvSpPr>
        <p:spPr>
          <a:xfrm>
            <a:off x="4768890" y="1774475"/>
            <a:ext cx="84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3" name="Google Shape;323;p13"/>
          <p:cNvSpPr txBox="1">
            <a:spLocks noGrp="1"/>
          </p:cNvSpPr>
          <p:nvPr>
            <p:ph type="title" idx="8" hasCustomPrompt="1"/>
          </p:nvPr>
        </p:nvSpPr>
        <p:spPr>
          <a:xfrm>
            <a:off x="4768890" y="3507075"/>
            <a:ext cx="848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4" name="Google Shape;324;p13"/>
          <p:cNvSpPr txBox="1">
            <a:spLocks noGrp="1"/>
          </p:cNvSpPr>
          <p:nvPr>
            <p:ph type="subTitle" idx="9"/>
          </p:nvPr>
        </p:nvSpPr>
        <p:spPr>
          <a:xfrm>
            <a:off x="2069615" y="151699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ays One"/>
              <a:buNone/>
              <a:defRPr sz="2200">
                <a:solidFill>
                  <a:schemeClr val="dk1"/>
                </a:solidFill>
                <a:latin typeface="Days One"/>
                <a:ea typeface="Days One"/>
                <a:cs typeface="Days One"/>
                <a:sym typeface="Days One"/>
              </a:defRPr>
            </a:lvl1pPr>
            <a:lvl2pPr lvl="1" rtl="0">
              <a:lnSpc>
                <a:spcPct val="100000"/>
              </a:lnSpc>
              <a:spcBef>
                <a:spcPts val="0"/>
              </a:spcBef>
              <a:spcAft>
                <a:spcPts val="0"/>
              </a:spcAft>
              <a:buSzPts val="2400"/>
              <a:buFont typeface="Days One"/>
              <a:buNone/>
              <a:defRPr sz="2400" b="1">
                <a:latin typeface="Days One"/>
                <a:ea typeface="Days One"/>
                <a:cs typeface="Days One"/>
                <a:sym typeface="Days One"/>
              </a:defRPr>
            </a:lvl2pPr>
            <a:lvl3pPr lvl="2" rtl="0">
              <a:lnSpc>
                <a:spcPct val="100000"/>
              </a:lnSpc>
              <a:spcBef>
                <a:spcPts val="0"/>
              </a:spcBef>
              <a:spcAft>
                <a:spcPts val="0"/>
              </a:spcAft>
              <a:buSzPts val="2400"/>
              <a:buFont typeface="Days One"/>
              <a:buNone/>
              <a:defRPr sz="2400" b="1">
                <a:latin typeface="Days One"/>
                <a:ea typeface="Days One"/>
                <a:cs typeface="Days One"/>
                <a:sym typeface="Days One"/>
              </a:defRPr>
            </a:lvl3pPr>
            <a:lvl4pPr lvl="3" rtl="0">
              <a:lnSpc>
                <a:spcPct val="100000"/>
              </a:lnSpc>
              <a:spcBef>
                <a:spcPts val="0"/>
              </a:spcBef>
              <a:spcAft>
                <a:spcPts val="0"/>
              </a:spcAft>
              <a:buSzPts val="2400"/>
              <a:buFont typeface="Days One"/>
              <a:buNone/>
              <a:defRPr sz="2400" b="1">
                <a:latin typeface="Days One"/>
                <a:ea typeface="Days One"/>
                <a:cs typeface="Days One"/>
                <a:sym typeface="Days One"/>
              </a:defRPr>
            </a:lvl4pPr>
            <a:lvl5pPr lvl="4" rtl="0">
              <a:lnSpc>
                <a:spcPct val="100000"/>
              </a:lnSpc>
              <a:spcBef>
                <a:spcPts val="0"/>
              </a:spcBef>
              <a:spcAft>
                <a:spcPts val="0"/>
              </a:spcAft>
              <a:buSzPts val="2400"/>
              <a:buFont typeface="Days One"/>
              <a:buNone/>
              <a:defRPr sz="2400" b="1">
                <a:latin typeface="Days One"/>
                <a:ea typeface="Days One"/>
                <a:cs typeface="Days One"/>
                <a:sym typeface="Days One"/>
              </a:defRPr>
            </a:lvl5pPr>
            <a:lvl6pPr lvl="5" rtl="0">
              <a:lnSpc>
                <a:spcPct val="100000"/>
              </a:lnSpc>
              <a:spcBef>
                <a:spcPts val="0"/>
              </a:spcBef>
              <a:spcAft>
                <a:spcPts val="0"/>
              </a:spcAft>
              <a:buSzPts val="2400"/>
              <a:buFont typeface="Days One"/>
              <a:buNone/>
              <a:defRPr sz="2400" b="1">
                <a:latin typeface="Days One"/>
                <a:ea typeface="Days One"/>
                <a:cs typeface="Days One"/>
                <a:sym typeface="Days One"/>
              </a:defRPr>
            </a:lvl6pPr>
            <a:lvl7pPr lvl="6" rtl="0">
              <a:lnSpc>
                <a:spcPct val="100000"/>
              </a:lnSpc>
              <a:spcBef>
                <a:spcPts val="0"/>
              </a:spcBef>
              <a:spcAft>
                <a:spcPts val="0"/>
              </a:spcAft>
              <a:buSzPts val="2400"/>
              <a:buFont typeface="Days One"/>
              <a:buNone/>
              <a:defRPr sz="2400" b="1">
                <a:latin typeface="Days One"/>
                <a:ea typeface="Days One"/>
                <a:cs typeface="Days One"/>
                <a:sym typeface="Days One"/>
              </a:defRPr>
            </a:lvl7pPr>
            <a:lvl8pPr lvl="7" rtl="0">
              <a:lnSpc>
                <a:spcPct val="100000"/>
              </a:lnSpc>
              <a:spcBef>
                <a:spcPts val="0"/>
              </a:spcBef>
              <a:spcAft>
                <a:spcPts val="0"/>
              </a:spcAft>
              <a:buSzPts val="2400"/>
              <a:buFont typeface="Days One"/>
              <a:buNone/>
              <a:defRPr sz="2400" b="1">
                <a:latin typeface="Days One"/>
                <a:ea typeface="Days One"/>
                <a:cs typeface="Days One"/>
                <a:sym typeface="Days One"/>
              </a:defRPr>
            </a:lvl8pPr>
            <a:lvl9pPr lvl="8" rtl="0">
              <a:lnSpc>
                <a:spcPct val="100000"/>
              </a:lnSpc>
              <a:spcBef>
                <a:spcPts val="0"/>
              </a:spcBef>
              <a:spcAft>
                <a:spcPts val="0"/>
              </a:spcAft>
              <a:buSzPts val="2400"/>
              <a:buFont typeface="Days One"/>
              <a:buNone/>
              <a:defRPr sz="2400" b="1">
                <a:latin typeface="Days One"/>
                <a:ea typeface="Days One"/>
                <a:cs typeface="Days One"/>
                <a:sym typeface="Days One"/>
              </a:defRPr>
            </a:lvl9pPr>
          </a:lstStyle>
          <a:p>
            <a:endParaRPr/>
          </a:p>
        </p:txBody>
      </p:sp>
      <p:sp>
        <p:nvSpPr>
          <p:cNvPr id="325" name="Google Shape;325;p13"/>
          <p:cNvSpPr txBox="1">
            <a:spLocks noGrp="1"/>
          </p:cNvSpPr>
          <p:nvPr>
            <p:ph type="subTitle" idx="13"/>
          </p:nvPr>
        </p:nvSpPr>
        <p:spPr>
          <a:xfrm>
            <a:off x="5617585" y="151699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ays One"/>
              <a:buNone/>
              <a:defRPr sz="2200">
                <a:solidFill>
                  <a:schemeClr val="dk1"/>
                </a:solidFill>
                <a:latin typeface="Days One"/>
                <a:ea typeface="Days One"/>
                <a:cs typeface="Days One"/>
                <a:sym typeface="Days One"/>
              </a:defRPr>
            </a:lvl1pPr>
            <a:lvl2pPr lvl="1" rtl="0">
              <a:lnSpc>
                <a:spcPct val="100000"/>
              </a:lnSpc>
              <a:spcBef>
                <a:spcPts val="0"/>
              </a:spcBef>
              <a:spcAft>
                <a:spcPts val="0"/>
              </a:spcAft>
              <a:buSzPts val="2400"/>
              <a:buFont typeface="Days One"/>
              <a:buNone/>
              <a:defRPr sz="2400" b="1">
                <a:latin typeface="Days One"/>
                <a:ea typeface="Days One"/>
                <a:cs typeface="Days One"/>
                <a:sym typeface="Days One"/>
              </a:defRPr>
            </a:lvl2pPr>
            <a:lvl3pPr lvl="2" rtl="0">
              <a:lnSpc>
                <a:spcPct val="100000"/>
              </a:lnSpc>
              <a:spcBef>
                <a:spcPts val="0"/>
              </a:spcBef>
              <a:spcAft>
                <a:spcPts val="0"/>
              </a:spcAft>
              <a:buSzPts val="2400"/>
              <a:buFont typeface="Days One"/>
              <a:buNone/>
              <a:defRPr sz="2400" b="1">
                <a:latin typeface="Days One"/>
                <a:ea typeface="Days One"/>
                <a:cs typeface="Days One"/>
                <a:sym typeface="Days One"/>
              </a:defRPr>
            </a:lvl3pPr>
            <a:lvl4pPr lvl="3" rtl="0">
              <a:lnSpc>
                <a:spcPct val="100000"/>
              </a:lnSpc>
              <a:spcBef>
                <a:spcPts val="0"/>
              </a:spcBef>
              <a:spcAft>
                <a:spcPts val="0"/>
              </a:spcAft>
              <a:buSzPts val="2400"/>
              <a:buFont typeface="Days One"/>
              <a:buNone/>
              <a:defRPr sz="2400" b="1">
                <a:latin typeface="Days One"/>
                <a:ea typeface="Days One"/>
                <a:cs typeface="Days One"/>
                <a:sym typeface="Days One"/>
              </a:defRPr>
            </a:lvl4pPr>
            <a:lvl5pPr lvl="4" rtl="0">
              <a:lnSpc>
                <a:spcPct val="100000"/>
              </a:lnSpc>
              <a:spcBef>
                <a:spcPts val="0"/>
              </a:spcBef>
              <a:spcAft>
                <a:spcPts val="0"/>
              </a:spcAft>
              <a:buSzPts val="2400"/>
              <a:buFont typeface="Days One"/>
              <a:buNone/>
              <a:defRPr sz="2400" b="1">
                <a:latin typeface="Days One"/>
                <a:ea typeface="Days One"/>
                <a:cs typeface="Days One"/>
                <a:sym typeface="Days One"/>
              </a:defRPr>
            </a:lvl5pPr>
            <a:lvl6pPr lvl="5" rtl="0">
              <a:lnSpc>
                <a:spcPct val="100000"/>
              </a:lnSpc>
              <a:spcBef>
                <a:spcPts val="0"/>
              </a:spcBef>
              <a:spcAft>
                <a:spcPts val="0"/>
              </a:spcAft>
              <a:buSzPts val="2400"/>
              <a:buFont typeface="Days One"/>
              <a:buNone/>
              <a:defRPr sz="2400" b="1">
                <a:latin typeface="Days One"/>
                <a:ea typeface="Days One"/>
                <a:cs typeface="Days One"/>
                <a:sym typeface="Days One"/>
              </a:defRPr>
            </a:lvl6pPr>
            <a:lvl7pPr lvl="6" rtl="0">
              <a:lnSpc>
                <a:spcPct val="100000"/>
              </a:lnSpc>
              <a:spcBef>
                <a:spcPts val="0"/>
              </a:spcBef>
              <a:spcAft>
                <a:spcPts val="0"/>
              </a:spcAft>
              <a:buSzPts val="2400"/>
              <a:buFont typeface="Days One"/>
              <a:buNone/>
              <a:defRPr sz="2400" b="1">
                <a:latin typeface="Days One"/>
                <a:ea typeface="Days One"/>
                <a:cs typeface="Days One"/>
                <a:sym typeface="Days One"/>
              </a:defRPr>
            </a:lvl7pPr>
            <a:lvl8pPr lvl="7" rtl="0">
              <a:lnSpc>
                <a:spcPct val="100000"/>
              </a:lnSpc>
              <a:spcBef>
                <a:spcPts val="0"/>
              </a:spcBef>
              <a:spcAft>
                <a:spcPts val="0"/>
              </a:spcAft>
              <a:buSzPts val="2400"/>
              <a:buFont typeface="Days One"/>
              <a:buNone/>
              <a:defRPr sz="2400" b="1">
                <a:latin typeface="Days One"/>
                <a:ea typeface="Days One"/>
                <a:cs typeface="Days One"/>
                <a:sym typeface="Days One"/>
              </a:defRPr>
            </a:lvl8pPr>
            <a:lvl9pPr lvl="8" rtl="0">
              <a:lnSpc>
                <a:spcPct val="100000"/>
              </a:lnSpc>
              <a:spcBef>
                <a:spcPts val="0"/>
              </a:spcBef>
              <a:spcAft>
                <a:spcPts val="0"/>
              </a:spcAft>
              <a:buSzPts val="2400"/>
              <a:buFont typeface="Days One"/>
              <a:buNone/>
              <a:defRPr sz="2400" b="1">
                <a:latin typeface="Days One"/>
                <a:ea typeface="Days One"/>
                <a:cs typeface="Days One"/>
                <a:sym typeface="Days One"/>
              </a:defRPr>
            </a:lvl9pPr>
          </a:lstStyle>
          <a:p>
            <a:endParaRPr/>
          </a:p>
        </p:txBody>
      </p:sp>
      <p:sp>
        <p:nvSpPr>
          <p:cNvPr id="326" name="Google Shape;326;p13"/>
          <p:cNvSpPr txBox="1">
            <a:spLocks noGrp="1"/>
          </p:cNvSpPr>
          <p:nvPr>
            <p:ph type="subTitle" idx="14"/>
          </p:nvPr>
        </p:nvSpPr>
        <p:spPr>
          <a:xfrm>
            <a:off x="2069615" y="324965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ays One"/>
              <a:buNone/>
              <a:defRPr sz="2200">
                <a:solidFill>
                  <a:schemeClr val="dk1"/>
                </a:solidFill>
                <a:latin typeface="Days One"/>
                <a:ea typeface="Days One"/>
                <a:cs typeface="Days One"/>
                <a:sym typeface="Days One"/>
              </a:defRPr>
            </a:lvl1pPr>
            <a:lvl2pPr lvl="1" rtl="0">
              <a:lnSpc>
                <a:spcPct val="100000"/>
              </a:lnSpc>
              <a:spcBef>
                <a:spcPts val="0"/>
              </a:spcBef>
              <a:spcAft>
                <a:spcPts val="0"/>
              </a:spcAft>
              <a:buSzPts val="2400"/>
              <a:buFont typeface="Days One"/>
              <a:buNone/>
              <a:defRPr sz="2400" b="1">
                <a:latin typeface="Days One"/>
                <a:ea typeface="Days One"/>
                <a:cs typeface="Days One"/>
                <a:sym typeface="Days One"/>
              </a:defRPr>
            </a:lvl2pPr>
            <a:lvl3pPr lvl="2" rtl="0">
              <a:lnSpc>
                <a:spcPct val="100000"/>
              </a:lnSpc>
              <a:spcBef>
                <a:spcPts val="0"/>
              </a:spcBef>
              <a:spcAft>
                <a:spcPts val="0"/>
              </a:spcAft>
              <a:buSzPts val="2400"/>
              <a:buFont typeface="Days One"/>
              <a:buNone/>
              <a:defRPr sz="2400" b="1">
                <a:latin typeface="Days One"/>
                <a:ea typeface="Days One"/>
                <a:cs typeface="Days One"/>
                <a:sym typeface="Days One"/>
              </a:defRPr>
            </a:lvl3pPr>
            <a:lvl4pPr lvl="3" rtl="0">
              <a:lnSpc>
                <a:spcPct val="100000"/>
              </a:lnSpc>
              <a:spcBef>
                <a:spcPts val="0"/>
              </a:spcBef>
              <a:spcAft>
                <a:spcPts val="0"/>
              </a:spcAft>
              <a:buSzPts val="2400"/>
              <a:buFont typeface="Days One"/>
              <a:buNone/>
              <a:defRPr sz="2400" b="1">
                <a:latin typeface="Days One"/>
                <a:ea typeface="Days One"/>
                <a:cs typeface="Days One"/>
                <a:sym typeface="Days One"/>
              </a:defRPr>
            </a:lvl4pPr>
            <a:lvl5pPr lvl="4" rtl="0">
              <a:lnSpc>
                <a:spcPct val="100000"/>
              </a:lnSpc>
              <a:spcBef>
                <a:spcPts val="0"/>
              </a:spcBef>
              <a:spcAft>
                <a:spcPts val="0"/>
              </a:spcAft>
              <a:buSzPts val="2400"/>
              <a:buFont typeface="Days One"/>
              <a:buNone/>
              <a:defRPr sz="2400" b="1">
                <a:latin typeface="Days One"/>
                <a:ea typeface="Days One"/>
                <a:cs typeface="Days One"/>
                <a:sym typeface="Days One"/>
              </a:defRPr>
            </a:lvl5pPr>
            <a:lvl6pPr lvl="5" rtl="0">
              <a:lnSpc>
                <a:spcPct val="100000"/>
              </a:lnSpc>
              <a:spcBef>
                <a:spcPts val="0"/>
              </a:spcBef>
              <a:spcAft>
                <a:spcPts val="0"/>
              </a:spcAft>
              <a:buSzPts val="2400"/>
              <a:buFont typeface="Days One"/>
              <a:buNone/>
              <a:defRPr sz="2400" b="1">
                <a:latin typeface="Days One"/>
                <a:ea typeface="Days One"/>
                <a:cs typeface="Days One"/>
                <a:sym typeface="Days One"/>
              </a:defRPr>
            </a:lvl6pPr>
            <a:lvl7pPr lvl="6" rtl="0">
              <a:lnSpc>
                <a:spcPct val="100000"/>
              </a:lnSpc>
              <a:spcBef>
                <a:spcPts val="0"/>
              </a:spcBef>
              <a:spcAft>
                <a:spcPts val="0"/>
              </a:spcAft>
              <a:buSzPts val="2400"/>
              <a:buFont typeface="Days One"/>
              <a:buNone/>
              <a:defRPr sz="2400" b="1">
                <a:latin typeface="Days One"/>
                <a:ea typeface="Days One"/>
                <a:cs typeface="Days One"/>
                <a:sym typeface="Days One"/>
              </a:defRPr>
            </a:lvl7pPr>
            <a:lvl8pPr lvl="7" rtl="0">
              <a:lnSpc>
                <a:spcPct val="100000"/>
              </a:lnSpc>
              <a:spcBef>
                <a:spcPts val="0"/>
              </a:spcBef>
              <a:spcAft>
                <a:spcPts val="0"/>
              </a:spcAft>
              <a:buSzPts val="2400"/>
              <a:buFont typeface="Days One"/>
              <a:buNone/>
              <a:defRPr sz="2400" b="1">
                <a:latin typeface="Days One"/>
                <a:ea typeface="Days One"/>
                <a:cs typeface="Days One"/>
                <a:sym typeface="Days One"/>
              </a:defRPr>
            </a:lvl8pPr>
            <a:lvl9pPr lvl="8" rtl="0">
              <a:lnSpc>
                <a:spcPct val="100000"/>
              </a:lnSpc>
              <a:spcBef>
                <a:spcPts val="0"/>
              </a:spcBef>
              <a:spcAft>
                <a:spcPts val="0"/>
              </a:spcAft>
              <a:buSzPts val="2400"/>
              <a:buFont typeface="Days One"/>
              <a:buNone/>
              <a:defRPr sz="2400" b="1">
                <a:latin typeface="Days One"/>
                <a:ea typeface="Days One"/>
                <a:cs typeface="Days One"/>
                <a:sym typeface="Days One"/>
              </a:defRPr>
            </a:lvl9pPr>
          </a:lstStyle>
          <a:p>
            <a:endParaRPr/>
          </a:p>
        </p:txBody>
      </p:sp>
      <p:sp>
        <p:nvSpPr>
          <p:cNvPr id="327" name="Google Shape;327;p13"/>
          <p:cNvSpPr txBox="1">
            <a:spLocks noGrp="1"/>
          </p:cNvSpPr>
          <p:nvPr>
            <p:ph type="subTitle" idx="15"/>
          </p:nvPr>
        </p:nvSpPr>
        <p:spPr>
          <a:xfrm>
            <a:off x="5617585" y="324965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ays One"/>
              <a:buNone/>
              <a:defRPr sz="2200">
                <a:solidFill>
                  <a:schemeClr val="dk1"/>
                </a:solidFill>
                <a:latin typeface="Days One"/>
                <a:ea typeface="Days One"/>
                <a:cs typeface="Days One"/>
                <a:sym typeface="Days One"/>
              </a:defRPr>
            </a:lvl1pPr>
            <a:lvl2pPr lvl="1" rtl="0">
              <a:lnSpc>
                <a:spcPct val="100000"/>
              </a:lnSpc>
              <a:spcBef>
                <a:spcPts val="0"/>
              </a:spcBef>
              <a:spcAft>
                <a:spcPts val="0"/>
              </a:spcAft>
              <a:buSzPts val="2400"/>
              <a:buFont typeface="Days One"/>
              <a:buNone/>
              <a:defRPr sz="2400" b="1">
                <a:latin typeface="Days One"/>
                <a:ea typeface="Days One"/>
                <a:cs typeface="Days One"/>
                <a:sym typeface="Days One"/>
              </a:defRPr>
            </a:lvl2pPr>
            <a:lvl3pPr lvl="2" rtl="0">
              <a:lnSpc>
                <a:spcPct val="100000"/>
              </a:lnSpc>
              <a:spcBef>
                <a:spcPts val="0"/>
              </a:spcBef>
              <a:spcAft>
                <a:spcPts val="0"/>
              </a:spcAft>
              <a:buSzPts val="2400"/>
              <a:buFont typeface="Days One"/>
              <a:buNone/>
              <a:defRPr sz="2400" b="1">
                <a:latin typeface="Days One"/>
                <a:ea typeface="Days One"/>
                <a:cs typeface="Days One"/>
                <a:sym typeface="Days One"/>
              </a:defRPr>
            </a:lvl3pPr>
            <a:lvl4pPr lvl="3" rtl="0">
              <a:lnSpc>
                <a:spcPct val="100000"/>
              </a:lnSpc>
              <a:spcBef>
                <a:spcPts val="0"/>
              </a:spcBef>
              <a:spcAft>
                <a:spcPts val="0"/>
              </a:spcAft>
              <a:buSzPts val="2400"/>
              <a:buFont typeface="Days One"/>
              <a:buNone/>
              <a:defRPr sz="2400" b="1">
                <a:latin typeface="Days One"/>
                <a:ea typeface="Days One"/>
                <a:cs typeface="Days One"/>
                <a:sym typeface="Days One"/>
              </a:defRPr>
            </a:lvl4pPr>
            <a:lvl5pPr lvl="4" rtl="0">
              <a:lnSpc>
                <a:spcPct val="100000"/>
              </a:lnSpc>
              <a:spcBef>
                <a:spcPts val="0"/>
              </a:spcBef>
              <a:spcAft>
                <a:spcPts val="0"/>
              </a:spcAft>
              <a:buSzPts val="2400"/>
              <a:buFont typeface="Days One"/>
              <a:buNone/>
              <a:defRPr sz="2400" b="1">
                <a:latin typeface="Days One"/>
                <a:ea typeface="Days One"/>
                <a:cs typeface="Days One"/>
                <a:sym typeface="Days One"/>
              </a:defRPr>
            </a:lvl5pPr>
            <a:lvl6pPr lvl="5" rtl="0">
              <a:lnSpc>
                <a:spcPct val="100000"/>
              </a:lnSpc>
              <a:spcBef>
                <a:spcPts val="0"/>
              </a:spcBef>
              <a:spcAft>
                <a:spcPts val="0"/>
              </a:spcAft>
              <a:buSzPts val="2400"/>
              <a:buFont typeface="Days One"/>
              <a:buNone/>
              <a:defRPr sz="2400" b="1">
                <a:latin typeface="Days One"/>
                <a:ea typeface="Days One"/>
                <a:cs typeface="Days One"/>
                <a:sym typeface="Days One"/>
              </a:defRPr>
            </a:lvl6pPr>
            <a:lvl7pPr lvl="6" rtl="0">
              <a:lnSpc>
                <a:spcPct val="100000"/>
              </a:lnSpc>
              <a:spcBef>
                <a:spcPts val="0"/>
              </a:spcBef>
              <a:spcAft>
                <a:spcPts val="0"/>
              </a:spcAft>
              <a:buSzPts val="2400"/>
              <a:buFont typeface="Days One"/>
              <a:buNone/>
              <a:defRPr sz="2400" b="1">
                <a:latin typeface="Days One"/>
                <a:ea typeface="Days One"/>
                <a:cs typeface="Days One"/>
                <a:sym typeface="Days One"/>
              </a:defRPr>
            </a:lvl7pPr>
            <a:lvl8pPr lvl="7" rtl="0">
              <a:lnSpc>
                <a:spcPct val="100000"/>
              </a:lnSpc>
              <a:spcBef>
                <a:spcPts val="0"/>
              </a:spcBef>
              <a:spcAft>
                <a:spcPts val="0"/>
              </a:spcAft>
              <a:buSzPts val="2400"/>
              <a:buFont typeface="Days One"/>
              <a:buNone/>
              <a:defRPr sz="2400" b="1">
                <a:latin typeface="Days One"/>
                <a:ea typeface="Days One"/>
                <a:cs typeface="Days One"/>
                <a:sym typeface="Days One"/>
              </a:defRPr>
            </a:lvl8pPr>
            <a:lvl9pPr lvl="8" rtl="0">
              <a:lnSpc>
                <a:spcPct val="100000"/>
              </a:lnSpc>
              <a:spcBef>
                <a:spcPts val="0"/>
              </a:spcBef>
              <a:spcAft>
                <a:spcPts val="0"/>
              </a:spcAft>
              <a:buSzPts val="2400"/>
              <a:buFont typeface="Days One"/>
              <a:buNone/>
              <a:defRPr sz="2400" b="1">
                <a:latin typeface="Days One"/>
                <a:ea typeface="Days One"/>
                <a:cs typeface="Days One"/>
                <a:sym typeface="Days One"/>
              </a:defRPr>
            </a:lvl9pPr>
          </a:lstStyle>
          <a:p>
            <a:endParaRPr/>
          </a:p>
        </p:txBody>
      </p:sp>
      <p:sp>
        <p:nvSpPr>
          <p:cNvPr id="328" name="Google Shape;328;p13"/>
          <p:cNvSpPr/>
          <p:nvPr/>
        </p:nvSpPr>
        <p:spPr>
          <a:xfrm>
            <a:off x="-37675" y="4667425"/>
            <a:ext cx="9219362" cy="0"/>
          </a:xfrm>
          <a:custGeom>
            <a:avLst/>
            <a:gdLst/>
            <a:ahLst/>
            <a:cxnLst/>
            <a:rect l="l" t="t" r="r" b="b"/>
            <a:pathLst>
              <a:path w="14274" h="120000" extrusionOk="0">
                <a:moveTo>
                  <a:pt x="0" y="0"/>
                </a:moveTo>
                <a:lnTo>
                  <a:pt x="1427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329" name="Google Shape;329;p13"/>
          <p:cNvGrpSpPr/>
          <p:nvPr/>
        </p:nvGrpSpPr>
        <p:grpSpPr>
          <a:xfrm>
            <a:off x="213169" y="89850"/>
            <a:ext cx="8819686" cy="4577606"/>
            <a:chOff x="213169" y="89850"/>
            <a:chExt cx="8819686" cy="4577606"/>
          </a:xfrm>
        </p:grpSpPr>
        <p:grpSp>
          <p:nvGrpSpPr>
            <p:cNvPr id="330" name="Google Shape;330;p13"/>
            <p:cNvGrpSpPr/>
            <p:nvPr/>
          </p:nvGrpSpPr>
          <p:grpSpPr>
            <a:xfrm>
              <a:off x="8288886" y="3249250"/>
              <a:ext cx="743969" cy="1418206"/>
              <a:chOff x="4721437" y="3735065"/>
              <a:chExt cx="489099" cy="932355"/>
            </a:xfrm>
          </p:grpSpPr>
          <p:sp>
            <p:nvSpPr>
              <p:cNvPr id="331" name="Google Shape;331;p13"/>
              <p:cNvSpPr/>
              <p:nvPr/>
            </p:nvSpPr>
            <p:spPr>
              <a:xfrm>
                <a:off x="4846492" y="4370108"/>
                <a:ext cx="325524" cy="297312"/>
              </a:xfrm>
              <a:custGeom>
                <a:avLst/>
                <a:gdLst/>
                <a:ahLst/>
                <a:cxnLst/>
                <a:rect l="l" t="t" r="r" b="b"/>
                <a:pathLst>
                  <a:path w="1200" h="1096" extrusionOk="0">
                    <a:moveTo>
                      <a:pt x="1200" y="0"/>
                    </a:moveTo>
                    <a:lnTo>
                      <a:pt x="0" y="0"/>
                    </a:lnTo>
                    <a:lnTo>
                      <a:pt x="126" y="1096"/>
                    </a:lnTo>
                    <a:lnTo>
                      <a:pt x="1074" y="1096"/>
                    </a:lnTo>
                    <a:lnTo>
                      <a:pt x="1200" y="0"/>
                    </a:lnTo>
                    <a:close/>
                  </a:path>
                </a:pathLst>
              </a:custGeom>
              <a:solidFill>
                <a:srgbClr val="192D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2" name="Google Shape;332;p13"/>
              <p:cNvSpPr/>
              <p:nvPr/>
            </p:nvSpPr>
            <p:spPr>
              <a:xfrm>
                <a:off x="4846492" y="4370108"/>
                <a:ext cx="325524" cy="297312"/>
              </a:xfrm>
              <a:custGeom>
                <a:avLst/>
                <a:gdLst/>
                <a:ahLst/>
                <a:cxnLst/>
                <a:rect l="l" t="t" r="r" b="b"/>
                <a:pathLst>
                  <a:path w="1200" h="1096" extrusionOk="0">
                    <a:moveTo>
                      <a:pt x="1200" y="0"/>
                    </a:moveTo>
                    <a:lnTo>
                      <a:pt x="0" y="0"/>
                    </a:lnTo>
                    <a:lnTo>
                      <a:pt x="126" y="1096"/>
                    </a:lnTo>
                    <a:lnTo>
                      <a:pt x="1074" y="1096"/>
                    </a:lnTo>
                    <a:lnTo>
                      <a:pt x="1200" y="0"/>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13"/>
              <p:cNvSpPr/>
              <p:nvPr/>
            </p:nvSpPr>
            <p:spPr>
              <a:xfrm>
                <a:off x="5062423" y="4162858"/>
                <a:ext cx="148113" cy="127768"/>
              </a:xfrm>
              <a:custGeom>
                <a:avLst/>
                <a:gdLst/>
                <a:ahLst/>
                <a:cxnLst/>
                <a:rect l="l" t="t" r="r" b="b"/>
                <a:pathLst>
                  <a:path w="546" h="471" extrusionOk="0">
                    <a:moveTo>
                      <a:pt x="546" y="0"/>
                    </a:moveTo>
                    <a:cubicBezTo>
                      <a:pt x="546" y="0"/>
                      <a:pt x="22" y="42"/>
                      <a:pt x="0" y="428"/>
                    </a:cubicBezTo>
                    <a:cubicBezTo>
                      <a:pt x="0" y="428"/>
                      <a:pt x="531" y="672"/>
                      <a:pt x="546"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13"/>
              <p:cNvSpPr/>
              <p:nvPr/>
            </p:nvSpPr>
            <p:spPr>
              <a:xfrm>
                <a:off x="5062423" y="4162858"/>
                <a:ext cx="148113" cy="127768"/>
              </a:xfrm>
              <a:custGeom>
                <a:avLst/>
                <a:gdLst/>
                <a:ahLst/>
                <a:cxnLst/>
                <a:rect l="l" t="t" r="r" b="b"/>
                <a:pathLst>
                  <a:path w="546" h="471" extrusionOk="0">
                    <a:moveTo>
                      <a:pt x="546" y="0"/>
                    </a:moveTo>
                    <a:cubicBezTo>
                      <a:pt x="546" y="0"/>
                      <a:pt x="22" y="42"/>
                      <a:pt x="0" y="428"/>
                    </a:cubicBezTo>
                    <a:cubicBezTo>
                      <a:pt x="0" y="428"/>
                      <a:pt x="531" y="672"/>
                      <a:pt x="546" y="0"/>
                    </a:cubicBezTo>
                    <a:close/>
                  </a:path>
                </a:pathLst>
              </a:custGeom>
              <a:solidFill>
                <a:schemeClr val="lt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35;p13"/>
              <p:cNvSpPr/>
              <p:nvPr/>
            </p:nvSpPr>
            <p:spPr>
              <a:xfrm>
                <a:off x="4721437" y="4120811"/>
                <a:ext cx="207793" cy="92774"/>
              </a:xfrm>
              <a:custGeom>
                <a:avLst/>
                <a:gdLst/>
                <a:ahLst/>
                <a:cxnLst/>
                <a:rect l="l" t="t" r="r" b="b"/>
                <a:pathLst>
                  <a:path w="766" h="342" extrusionOk="0">
                    <a:moveTo>
                      <a:pt x="766" y="251"/>
                    </a:moveTo>
                    <a:cubicBezTo>
                      <a:pt x="766" y="251"/>
                      <a:pt x="473" y="-145"/>
                      <a:pt x="0" y="58"/>
                    </a:cubicBezTo>
                    <a:cubicBezTo>
                      <a:pt x="0" y="58"/>
                      <a:pt x="289" y="537"/>
                      <a:pt x="766" y="251"/>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36;p13"/>
              <p:cNvSpPr/>
              <p:nvPr/>
            </p:nvSpPr>
            <p:spPr>
              <a:xfrm>
                <a:off x="4721437" y="4120811"/>
                <a:ext cx="207793" cy="92774"/>
              </a:xfrm>
              <a:custGeom>
                <a:avLst/>
                <a:gdLst/>
                <a:ahLst/>
                <a:cxnLst/>
                <a:rect l="l" t="t" r="r" b="b"/>
                <a:pathLst>
                  <a:path w="766" h="342" extrusionOk="0">
                    <a:moveTo>
                      <a:pt x="766" y="251"/>
                    </a:moveTo>
                    <a:cubicBezTo>
                      <a:pt x="766" y="251"/>
                      <a:pt x="473" y="-145"/>
                      <a:pt x="0" y="58"/>
                    </a:cubicBezTo>
                    <a:cubicBezTo>
                      <a:pt x="0" y="58"/>
                      <a:pt x="289" y="537"/>
                      <a:pt x="766" y="251"/>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 name="Google Shape;337;p13"/>
              <p:cNvSpPr/>
              <p:nvPr/>
            </p:nvSpPr>
            <p:spPr>
              <a:xfrm>
                <a:off x="4731745" y="3850083"/>
                <a:ext cx="165746" cy="159507"/>
              </a:xfrm>
              <a:custGeom>
                <a:avLst/>
                <a:gdLst/>
                <a:ahLst/>
                <a:cxnLst/>
                <a:rect l="l" t="t" r="r" b="b"/>
                <a:pathLst>
                  <a:path w="611" h="588" extrusionOk="0">
                    <a:moveTo>
                      <a:pt x="3" y="0"/>
                    </a:moveTo>
                    <a:cubicBezTo>
                      <a:pt x="3" y="0"/>
                      <a:pt x="-82" y="761"/>
                      <a:pt x="611" y="551"/>
                    </a:cubicBezTo>
                    <a:cubicBezTo>
                      <a:pt x="611" y="551"/>
                      <a:pt x="391" y="-8"/>
                      <a:pt x="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 name="Google Shape;338;p13"/>
              <p:cNvSpPr/>
              <p:nvPr/>
            </p:nvSpPr>
            <p:spPr>
              <a:xfrm>
                <a:off x="4731745" y="3850083"/>
                <a:ext cx="165746" cy="159507"/>
              </a:xfrm>
              <a:custGeom>
                <a:avLst/>
                <a:gdLst/>
                <a:ahLst/>
                <a:cxnLst/>
                <a:rect l="l" t="t" r="r" b="b"/>
                <a:pathLst>
                  <a:path w="611" h="588" extrusionOk="0">
                    <a:moveTo>
                      <a:pt x="3" y="0"/>
                    </a:moveTo>
                    <a:cubicBezTo>
                      <a:pt x="3" y="0"/>
                      <a:pt x="-82" y="761"/>
                      <a:pt x="611" y="551"/>
                    </a:cubicBezTo>
                    <a:cubicBezTo>
                      <a:pt x="611" y="551"/>
                      <a:pt x="391" y="-8"/>
                      <a:pt x="3" y="0"/>
                    </a:cubicBezTo>
                    <a:close/>
                  </a:path>
                </a:pathLst>
              </a:custGeom>
              <a:solidFill>
                <a:schemeClr val="accent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 name="Google Shape;339;p13"/>
              <p:cNvSpPr/>
              <p:nvPr/>
            </p:nvSpPr>
            <p:spPr>
              <a:xfrm>
                <a:off x="4883656" y="3735065"/>
                <a:ext cx="100912" cy="201825"/>
              </a:xfrm>
              <a:custGeom>
                <a:avLst/>
                <a:gdLst/>
                <a:ahLst/>
                <a:cxnLst/>
                <a:rect l="l" t="t" r="r" b="b"/>
                <a:pathLst>
                  <a:path w="372" h="744" extrusionOk="0">
                    <a:moveTo>
                      <a:pt x="293" y="0"/>
                    </a:moveTo>
                    <a:cubicBezTo>
                      <a:pt x="293" y="0"/>
                      <a:pt x="-255" y="295"/>
                      <a:pt x="148" y="744"/>
                    </a:cubicBezTo>
                    <a:cubicBezTo>
                      <a:pt x="148" y="744"/>
                      <a:pt x="533" y="423"/>
                      <a:pt x="29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 name="Google Shape;340;p13"/>
              <p:cNvSpPr/>
              <p:nvPr/>
            </p:nvSpPr>
            <p:spPr>
              <a:xfrm>
                <a:off x="4883656" y="3735065"/>
                <a:ext cx="100912" cy="201825"/>
              </a:xfrm>
              <a:custGeom>
                <a:avLst/>
                <a:gdLst/>
                <a:ahLst/>
                <a:cxnLst/>
                <a:rect l="l" t="t" r="r" b="b"/>
                <a:pathLst>
                  <a:path w="372" h="744" extrusionOk="0">
                    <a:moveTo>
                      <a:pt x="293" y="0"/>
                    </a:moveTo>
                    <a:cubicBezTo>
                      <a:pt x="293" y="0"/>
                      <a:pt x="-255" y="295"/>
                      <a:pt x="148" y="744"/>
                    </a:cubicBezTo>
                    <a:cubicBezTo>
                      <a:pt x="148" y="744"/>
                      <a:pt x="533" y="423"/>
                      <a:pt x="293" y="0"/>
                    </a:cubicBezTo>
                    <a:close/>
                  </a:path>
                </a:pathLst>
              </a:custGeom>
              <a:solidFill>
                <a:schemeClr val="accent3"/>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13"/>
              <p:cNvSpPr/>
              <p:nvPr/>
            </p:nvSpPr>
            <p:spPr>
              <a:xfrm>
                <a:off x="4984568" y="3918986"/>
                <a:ext cx="161677" cy="134007"/>
              </a:xfrm>
              <a:custGeom>
                <a:avLst/>
                <a:gdLst/>
                <a:ahLst/>
                <a:cxnLst/>
                <a:rect l="l" t="t" r="r" b="b"/>
                <a:pathLst>
                  <a:path w="596" h="494" extrusionOk="0">
                    <a:moveTo>
                      <a:pt x="596" y="2"/>
                    </a:moveTo>
                    <a:cubicBezTo>
                      <a:pt x="596" y="2"/>
                      <a:pt x="0" y="-58"/>
                      <a:pt x="0" y="494"/>
                    </a:cubicBezTo>
                    <a:cubicBezTo>
                      <a:pt x="0" y="494"/>
                      <a:pt x="596" y="517"/>
                      <a:pt x="596" y="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 name="Google Shape;342;p13"/>
              <p:cNvSpPr/>
              <p:nvPr/>
            </p:nvSpPr>
            <p:spPr>
              <a:xfrm>
                <a:off x="4984568" y="3918986"/>
                <a:ext cx="161677" cy="134007"/>
              </a:xfrm>
              <a:custGeom>
                <a:avLst/>
                <a:gdLst/>
                <a:ahLst/>
                <a:cxnLst/>
                <a:rect l="l" t="t" r="r" b="b"/>
                <a:pathLst>
                  <a:path w="596" h="494" extrusionOk="0">
                    <a:moveTo>
                      <a:pt x="596" y="2"/>
                    </a:moveTo>
                    <a:cubicBezTo>
                      <a:pt x="596" y="2"/>
                      <a:pt x="0" y="-58"/>
                      <a:pt x="0" y="494"/>
                    </a:cubicBezTo>
                    <a:cubicBezTo>
                      <a:pt x="0" y="494"/>
                      <a:pt x="596" y="517"/>
                      <a:pt x="596" y="2"/>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3;p13"/>
              <p:cNvSpPr/>
              <p:nvPr/>
            </p:nvSpPr>
            <p:spPr>
              <a:xfrm>
                <a:off x="4832386" y="4363598"/>
                <a:ext cx="353465" cy="41776"/>
              </a:xfrm>
              <a:custGeom>
                <a:avLst/>
                <a:gdLst/>
                <a:ahLst/>
                <a:cxnLst/>
                <a:rect l="l" t="t" r="r" b="b"/>
                <a:pathLst>
                  <a:path w="1303" h="154" extrusionOk="0">
                    <a:moveTo>
                      <a:pt x="0" y="154"/>
                    </a:moveTo>
                    <a:lnTo>
                      <a:pt x="1303" y="154"/>
                    </a:lnTo>
                    <a:lnTo>
                      <a:pt x="1303" y="0"/>
                    </a:lnTo>
                    <a:lnTo>
                      <a:pt x="0" y="0"/>
                    </a:lnTo>
                    <a:lnTo>
                      <a:pt x="0" y="154"/>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7550" rIns="92875" bIns="7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 name="Google Shape;344;p13"/>
              <p:cNvSpPr/>
              <p:nvPr/>
            </p:nvSpPr>
            <p:spPr>
              <a:xfrm>
                <a:off x="4918459" y="3800500"/>
                <a:ext cx="112025" cy="635000"/>
              </a:xfrm>
              <a:custGeom>
                <a:avLst/>
                <a:gdLst/>
                <a:ahLst/>
                <a:cxnLst/>
                <a:rect l="l" t="t" r="r" b="b"/>
                <a:pathLst>
                  <a:path w="4481" h="25400" extrusionOk="0">
                    <a:moveTo>
                      <a:pt x="899" y="0"/>
                    </a:moveTo>
                    <a:cubicBezTo>
                      <a:pt x="750" y="692"/>
                      <a:pt x="30" y="2578"/>
                      <a:pt x="3" y="4152"/>
                    </a:cubicBezTo>
                    <a:cubicBezTo>
                      <a:pt x="-24" y="5726"/>
                      <a:pt x="153" y="7517"/>
                      <a:pt x="736" y="9444"/>
                    </a:cubicBezTo>
                    <a:cubicBezTo>
                      <a:pt x="1320" y="11371"/>
                      <a:pt x="2880" y="13704"/>
                      <a:pt x="3504" y="15712"/>
                    </a:cubicBezTo>
                    <a:cubicBezTo>
                      <a:pt x="4128" y="17720"/>
                      <a:pt x="4467" y="19877"/>
                      <a:pt x="4481" y="21492"/>
                    </a:cubicBezTo>
                    <a:cubicBezTo>
                      <a:pt x="4495" y="23107"/>
                      <a:pt x="3735" y="24749"/>
                      <a:pt x="3586" y="25400"/>
                    </a:cubicBezTo>
                  </a:path>
                </a:pathLst>
              </a:custGeom>
              <a:noFill/>
              <a:ln w="9525" cap="rnd" cmpd="sng">
                <a:solidFill>
                  <a:schemeClr val="dk1"/>
                </a:solidFill>
                <a:prstDash val="solid"/>
                <a:round/>
                <a:headEnd type="none" w="med" len="med"/>
                <a:tailEnd type="none" w="med" len="med"/>
              </a:ln>
            </p:spPr>
          </p:sp>
          <p:sp>
            <p:nvSpPr>
              <p:cNvPr id="345" name="Google Shape;345;p13"/>
              <p:cNvSpPr/>
              <p:nvPr/>
            </p:nvSpPr>
            <p:spPr>
              <a:xfrm>
                <a:off x="4772000" y="3898200"/>
                <a:ext cx="158750" cy="118050"/>
              </a:xfrm>
              <a:custGeom>
                <a:avLst/>
                <a:gdLst/>
                <a:ahLst/>
                <a:cxnLst/>
                <a:rect l="l" t="t" r="r" b="b"/>
                <a:pathLst>
                  <a:path w="6350" h="4722" extrusionOk="0">
                    <a:moveTo>
                      <a:pt x="6350" y="4722"/>
                    </a:moveTo>
                    <a:cubicBezTo>
                      <a:pt x="5739" y="4437"/>
                      <a:pt x="3744" y="3799"/>
                      <a:pt x="2686" y="3012"/>
                    </a:cubicBezTo>
                    <a:cubicBezTo>
                      <a:pt x="1628" y="2225"/>
                      <a:pt x="448" y="502"/>
                      <a:pt x="0" y="0"/>
                    </a:cubicBezTo>
                  </a:path>
                </a:pathLst>
              </a:custGeom>
              <a:noFill/>
              <a:ln w="9525" cap="rnd" cmpd="sng">
                <a:solidFill>
                  <a:schemeClr val="dk1"/>
                </a:solidFill>
                <a:prstDash val="solid"/>
                <a:round/>
                <a:headEnd type="none" w="med" len="med"/>
                <a:tailEnd type="none" w="med" len="med"/>
              </a:ln>
            </p:spPr>
          </p:sp>
          <p:sp>
            <p:nvSpPr>
              <p:cNvPr id="346" name="Google Shape;346;p13"/>
              <p:cNvSpPr/>
              <p:nvPr/>
            </p:nvSpPr>
            <p:spPr>
              <a:xfrm>
                <a:off x="4957200" y="3975525"/>
                <a:ext cx="111950" cy="103800"/>
              </a:xfrm>
              <a:custGeom>
                <a:avLst/>
                <a:gdLst/>
                <a:ahLst/>
                <a:cxnLst/>
                <a:rect l="l" t="t" r="r" b="b"/>
                <a:pathLst>
                  <a:path w="4478" h="4152" extrusionOk="0">
                    <a:moveTo>
                      <a:pt x="0" y="4152"/>
                    </a:moveTo>
                    <a:cubicBezTo>
                      <a:pt x="746" y="3460"/>
                      <a:pt x="3732" y="692"/>
                      <a:pt x="4478" y="0"/>
                    </a:cubicBezTo>
                  </a:path>
                </a:pathLst>
              </a:custGeom>
              <a:noFill/>
              <a:ln w="9525" cap="rnd" cmpd="sng">
                <a:solidFill>
                  <a:schemeClr val="dk1"/>
                </a:solidFill>
                <a:prstDash val="solid"/>
                <a:round/>
                <a:headEnd type="none" w="med" len="med"/>
                <a:tailEnd type="none" w="med" len="med"/>
              </a:ln>
            </p:spPr>
          </p:sp>
          <p:sp>
            <p:nvSpPr>
              <p:cNvPr id="347" name="Google Shape;347;p13"/>
              <p:cNvSpPr/>
              <p:nvPr/>
            </p:nvSpPr>
            <p:spPr>
              <a:xfrm>
                <a:off x="5030475" y="4189250"/>
                <a:ext cx="144500" cy="120075"/>
              </a:xfrm>
              <a:custGeom>
                <a:avLst/>
                <a:gdLst/>
                <a:ahLst/>
                <a:cxnLst/>
                <a:rect l="l" t="t" r="r" b="b"/>
                <a:pathLst>
                  <a:path w="5780" h="4803" extrusionOk="0">
                    <a:moveTo>
                      <a:pt x="0" y="4803"/>
                    </a:moveTo>
                    <a:cubicBezTo>
                      <a:pt x="583" y="4233"/>
                      <a:pt x="2537" y="2185"/>
                      <a:pt x="3500" y="1384"/>
                    </a:cubicBezTo>
                    <a:cubicBezTo>
                      <a:pt x="4463" y="584"/>
                      <a:pt x="5400" y="231"/>
                      <a:pt x="5780" y="0"/>
                    </a:cubicBezTo>
                  </a:path>
                </a:pathLst>
              </a:custGeom>
              <a:noFill/>
              <a:ln w="9525" cap="rnd" cmpd="sng">
                <a:solidFill>
                  <a:schemeClr val="dk1"/>
                </a:solidFill>
                <a:prstDash val="solid"/>
                <a:round/>
                <a:headEnd type="none" w="med" len="med"/>
                <a:tailEnd type="none" w="med" len="med"/>
              </a:ln>
            </p:spPr>
          </p:sp>
          <p:sp>
            <p:nvSpPr>
              <p:cNvPr id="348" name="Google Shape;348;p13"/>
              <p:cNvSpPr/>
              <p:nvPr/>
            </p:nvSpPr>
            <p:spPr>
              <a:xfrm>
                <a:off x="4820856" y="4158700"/>
                <a:ext cx="189275" cy="48850"/>
              </a:xfrm>
              <a:custGeom>
                <a:avLst/>
                <a:gdLst/>
                <a:ahLst/>
                <a:cxnLst/>
                <a:rect l="l" t="t" r="r" b="b"/>
                <a:pathLst>
                  <a:path w="7571" h="1954" extrusionOk="0">
                    <a:moveTo>
                      <a:pt x="0" y="0"/>
                    </a:moveTo>
                    <a:cubicBezTo>
                      <a:pt x="1262" y="326"/>
                      <a:pt x="6309" y="1628"/>
                      <a:pt x="7571" y="1954"/>
                    </a:cubicBezTo>
                  </a:path>
                </a:pathLst>
              </a:custGeom>
              <a:noFill/>
              <a:ln w="9525" cap="rnd" cmpd="sng">
                <a:solidFill>
                  <a:schemeClr val="dk1"/>
                </a:solidFill>
                <a:prstDash val="solid"/>
                <a:round/>
                <a:headEnd type="none" w="med" len="med"/>
                <a:tailEnd type="none" w="med" len="med"/>
              </a:ln>
            </p:spPr>
          </p:sp>
        </p:grpSp>
        <p:grpSp>
          <p:nvGrpSpPr>
            <p:cNvPr id="349" name="Google Shape;349;p13"/>
            <p:cNvGrpSpPr/>
            <p:nvPr/>
          </p:nvGrpSpPr>
          <p:grpSpPr>
            <a:xfrm>
              <a:off x="213169" y="89850"/>
              <a:ext cx="506831" cy="572702"/>
              <a:chOff x="383069" y="89850"/>
              <a:chExt cx="506831" cy="572702"/>
            </a:xfrm>
          </p:grpSpPr>
          <p:sp>
            <p:nvSpPr>
              <p:cNvPr id="350" name="Google Shape;350;p13"/>
              <p:cNvSpPr/>
              <p:nvPr/>
            </p:nvSpPr>
            <p:spPr>
              <a:xfrm>
                <a:off x="383069" y="89850"/>
                <a:ext cx="506831" cy="572702"/>
              </a:xfrm>
              <a:custGeom>
                <a:avLst/>
                <a:gdLst/>
                <a:ahLst/>
                <a:cxnLst/>
                <a:rect l="l" t="t" r="r" b="b"/>
                <a:pathLst>
                  <a:path w="2309" h="2609" extrusionOk="0">
                    <a:moveTo>
                      <a:pt x="2066" y="0"/>
                    </a:moveTo>
                    <a:lnTo>
                      <a:pt x="244" y="0"/>
                    </a:lnTo>
                    <a:cubicBezTo>
                      <a:pt x="110" y="0"/>
                      <a:pt x="0" y="109"/>
                      <a:pt x="0" y="243"/>
                    </a:cubicBezTo>
                    <a:lnTo>
                      <a:pt x="0" y="1809"/>
                    </a:lnTo>
                    <a:cubicBezTo>
                      <a:pt x="0" y="1943"/>
                      <a:pt x="110" y="2051"/>
                      <a:pt x="244" y="2051"/>
                    </a:cubicBezTo>
                    <a:lnTo>
                      <a:pt x="1052" y="2051"/>
                    </a:lnTo>
                    <a:lnTo>
                      <a:pt x="1514" y="2609"/>
                    </a:lnTo>
                    <a:lnTo>
                      <a:pt x="1398" y="2051"/>
                    </a:lnTo>
                    <a:lnTo>
                      <a:pt x="2066" y="2051"/>
                    </a:lnTo>
                    <a:cubicBezTo>
                      <a:pt x="2200" y="2051"/>
                      <a:pt x="2309" y="1943"/>
                      <a:pt x="2309" y="1809"/>
                    </a:cubicBezTo>
                    <a:lnTo>
                      <a:pt x="2309" y="243"/>
                    </a:lnTo>
                    <a:cubicBezTo>
                      <a:pt x="2309" y="109"/>
                      <a:pt x="2200" y="0"/>
                      <a:pt x="2066" y="0"/>
                    </a:cubicBez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13"/>
              <p:cNvSpPr/>
              <p:nvPr/>
            </p:nvSpPr>
            <p:spPr>
              <a:xfrm>
                <a:off x="468675" y="160532"/>
                <a:ext cx="199967" cy="199754"/>
              </a:xfrm>
              <a:custGeom>
                <a:avLst/>
                <a:gdLst/>
                <a:ahLst/>
                <a:cxnLst/>
                <a:rect l="l" t="t" r="r" b="b"/>
                <a:pathLst>
                  <a:path w="911" h="910" extrusionOk="0">
                    <a:moveTo>
                      <a:pt x="456" y="648"/>
                    </a:moveTo>
                    <a:cubicBezTo>
                      <a:pt x="349" y="648"/>
                      <a:pt x="263" y="561"/>
                      <a:pt x="263" y="455"/>
                    </a:cubicBezTo>
                    <a:cubicBezTo>
                      <a:pt x="263" y="349"/>
                      <a:pt x="349" y="262"/>
                      <a:pt x="456" y="262"/>
                    </a:cubicBezTo>
                    <a:cubicBezTo>
                      <a:pt x="562" y="262"/>
                      <a:pt x="648" y="349"/>
                      <a:pt x="648" y="455"/>
                    </a:cubicBezTo>
                    <a:cubicBezTo>
                      <a:pt x="648" y="561"/>
                      <a:pt x="562" y="648"/>
                      <a:pt x="456" y="648"/>
                    </a:cubicBezTo>
                    <a:moveTo>
                      <a:pt x="911" y="538"/>
                    </a:moveTo>
                    <a:lnTo>
                      <a:pt x="911" y="372"/>
                    </a:lnTo>
                    <a:lnTo>
                      <a:pt x="787" y="361"/>
                    </a:lnTo>
                    <a:cubicBezTo>
                      <a:pt x="779" y="335"/>
                      <a:pt x="769" y="310"/>
                      <a:pt x="756" y="287"/>
                    </a:cubicBezTo>
                    <a:lnTo>
                      <a:pt x="836" y="192"/>
                    </a:lnTo>
                    <a:lnTo>
                      <a:pt x="719" y="74"/>
                    </a:lnTo>
                    <a:lnTo>
                      <a:pt x="624" y="155"/>
                    </a:lnTo>
                    <a:cubicBezTo>
                      <a:pt x="600" y="142"/>
                      <a:pt x="575" y="131"/>
                      <a:pt x="549" y="124"/>
                    </a:cubicBezTo>
                    <a:lnTo>
                      <a:pt x="538" y="0"/>
                    </a:lnTo>
                    <a:lnTo>
                      <a:pt x="373" y="0"/>
                    </a:lnTo>
                    <a:lnTo>
                      <a:pt x="362" y="124"/>
                    </a:lnTo>
                    <a:cubicBezTo>
                      <a:pt x="336" y="131"/>
                      <a:pt x="311" y="142"/>
                      <a:pt x="287" y="155"/>
                    </a:cubicBezTo>
                    <a:lnTo>
                      <a:pt x="192" y="74"/>
                    </a:lnTo>
                    <a:lnTo>
                      <a:pt x="75" y="192"/>
                    </a:lnTo>
                    <a:lnTo>
                      <a:pt x="155" y="287"/>
                    </a:lnTo>
                    <a:cubicBezTo>
                      <a:pt x="142" y="310"/>
                      <a:pt x="132" y="335"/>
                      <a:pt x="124" y="361"/>
                    </a:cubicBezTo>
                    <a:lnTo>
                      <a:pt x="0" y="372"/>
                    </a:lnTo>
                    <a:lnTo>
                      <a:pt x="0" y="538"/>
                    </a:lnTo>
                    <a:lnTo>
                      <a:pt x="124" y="549"/>
                    </a:lnTo>
                    <a:cubicBezTo>
                      <a:pt x="132" y="575"/>
                      <a:pt x="142" y="600"/>
                      <a:pt x="155" y="623"/>
                    </a:cubicBezTo>
                    <a:lnTo>
                      <a:pt x="75" y="718"/>
                    </a:lnTo>
                    <a:lnTo>
                      <a:pt x="192" y="836"/>
                    </a:lnTo>
                    <a:lnTo>
                      <a:pt x="287" y="755"/>
                    </a:lnTo>
                    <a:cubicBezTo>
                      <a:pt x="311" y="768"/>
                      <a:pt x="336" y="779"/>
                      <a:pt x="362" y="786"/>
                    </a:cubicBezTo>
                    <a:lnTo>
                      <a:pt x="373" y="910"/>
                    </a:lnTo>
                    <a:lnTo>
                      <a:pt x="538" y="910"/>
                    </a:lnTo>
                    <a:lnTo>
                      <a:pt x="549" y="786"/>
                    </a:lnTo>
                    <a:cubicBezTo>
                      <a:pt x="575" y="779"/>
                      <a:pt x="600" y="768"/>
                      <a:pt x="624" y="755"/>
                    </a:cubicBezTo>
                    <a:lnTo>
                      <a:pt x="719" y="836"/>
                    </a:lnTo>
                    <a:lnTo>
                      <a:pt x="836" y="718"/>
                    </a:lnTo>
                    <a:lnTo>
                      <a:pt x="756" y="623"/>
                    </a:lnTo>
                    <a:cubicBezTo>
                      <a:pt x="769" y="600"/>
                      <a:pt x="779" y="575"/>
                      <a:pt x="787" y="549"/>
                    </a:cubicBezTo>
                    <a:lnTo>
                      <a:pt x="911" y="538"/>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13"/>
              <p:cNvSpPr/>
              <p:nvPr/>
            </p:nvSpPr>
            <p:spPr>
              <a:xfrm>
                <a:off x="646692" y="275775"/>
                <a:ext cx="142238" cy="142242"/>
              </a:xfrm>
              <a:custGeom>
                <a:avLst/>
                <a:gdLst/>
                <a:ahLst/>
                <a:cxnLst/>
                <a:rect l="l" t="t" r="r" b="b"/>
                <a:pathLst>
                  <a:path w="648" h="648" extrusionOk="0">
                    <a:moveTo>
                      <a:pt x="324" y="461"/>
                    </a:moveTo>
                    <a:cubicBezTo>
                      <a:pt x="249" y="461"/>
                      <a:pt x="187" y="400"/>
                      <a:pt x="187" y="324"/>
                    </a:cubicBezTo>
                    <a:cubicBezTo>
                      <a:pt x="187" y="248"/>
                      <a:pt x="249" y="187"/>
                      <a:pt x="324" y="187"/>
                    </a:cubicBezTo>
                    <a:cubicBezTo>
                      <a:pt x="400" y="187"/>
                      <a:pt x="462" y="248"/>
                      <a:pt x="462" y="324"/>
                    </a:cubicBezTo>
                    <a:cubicBezTo>
                      <a:pt x="462" y="400"/>
                      <a:pt x="400" y="461"/>
                      <a:pt x="324" y="461"/>
                    </a:cubicBezTo>
                    <a:moveTo>
                      <a:pt x="648" y="383"/>
                    </a:moveTo>
                    <a:lnTo>
                      <a:pt x="648" y="265"/>
                    </a:lnTo>
                    <a:lnTo>
                      <a:pt x="560" y="257"/>
                    </a:lnTo>
                    <a:cubicBezTo>
                      <a:pt x="555" y="239"/>
                      <a:pt x="547" y="221"/>
                      <a:pt x="538" y="204"/>
                    </a:cubicBezTo>
                    <a:lnTo>
                      <a:pt x="595" y="137"/>
                    </a:lnTo>
                    <a:lnTo>
                      <a:pt x="512" y="53"/>
                    </a:lnTo>
                    <a:lnTo>
                      <a:pt x="444" y="110"/>
                    </a:lnTo>
                    <a:cubicBezTo>
                      <a:pt x="427" y="101"/>
                      <a:pt x="410" y="94"/>
                      <a:pt x="391" y="88"/>
                    </a:cubicBezTo>
                    <a:lnTo>
                      <a:pt x="383" y="0"/>
                    </a:lnTo>
                    <a:lnTo>
                      <a:pt x="265" y="0"/>
                    </a:lnTo>
                    <a:lnTo>
                      <a:pt x="258" y="88"/>
                    </a:lnTo>
                    <a:cubicBezTo>
                      <a:pt x="239" y="94"/>
                      <a:pt x="221" y="101"/>
                      <a:pt x="205" y="110"/>
                    </a:cubicBezTo>
                    <a:lnTo>
                      <a:pt x="137" y="53"/>
                    </a:lnTo>
                    <a:lnTo>
                      <a:pt x="54" y="137"/>
                    </a:lnTo>
                    <a:lnTo>
                      <a:pt x="111" y="204"/>
                    </a:lnTo>
                    <a:cubicBezTo>
                      <a:pt x="101" y="221"/>
                      <a:pt x="94" y="239"/>
                      <a:pt x="89" y="257"/>
                    </a:cubicBezTo>
                    <a:lnTo>
                      <a:pt x="0" y="265"/>
                    </a:lnTo>
                    <a:lnTo>
                      <a:pt x="0" y="383"/>
                    </a:lnTo>
                    <a:lnTo>
                      <a:pt x="89" y="391"/>
                    </a:lnTo>
                    <a:cubicBezTo>
                      <a:pt x="94" y="409"/>
                      <a:pt x="101" y="427"/>
                      <a:pt x="111" y="444"/>
                    </a:cubicBezTo>
                    <a:lnTo>
                      <a:pt x="54" y="511"/>
                    </a:lnTo>
                    <a:lnTo>
                      <a:pt x="137" y="595"/>
                    </a:lnTo>
                    <a:lnTo>
                      <a:pt x="205" y="538"/>
                    </a:lnTo>
                    <a:cubicBezTo>
                      <a:pt x="221" y="547"/>
                      <a:pt x="239" y="554"/>
                      <a:pt x="258" y="560"/>
                    </a:cubicBezTo>
                    <a:lnTo>
                      <a:pt x="265" y="648"/>
                    </a:lnTo>
                    <a:lnTo>
                      <a:pt x="383" y="648"/>
                    </a:lnTo>
                    <a:lnTo>
                      <a:pt x="391" y="560"/>
                    </a:lnTo>
                    <a:cubicBezTo>
                      <a:pt x="410" y="554"/>
                      <a:pt x="427" y="547"/>
                      <a:pt x="444" y="538"/>
                    </a:cubicBezTo>
                    <a:lnTo>
                      <a:pt x="512" y="595"/>
                    </a:lnTo>
                    <a:lnTo>
                      <a:pt x="595" y="511"/>
                    </a:lnTo>
                    <a:lnTo>
                      <a:pt x="538" y="444"/>
                    </a:lnTo>
                    <a:cubicBezTo>
                      <a:pt x="547" y="427"/>
                      <a:pt x="555" y="409"/>
                      <a:pt x="560" y="391"/>
                    </a:cubicBezTo>
                    <a:lnTo>
                      <a:pt x="648" y="38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 name="Google Shape;353;p13"/>
              <p:cNvSpPr/>
              <p:nvPr/>
            </p:nvSpPr>
            <p:spPr>
              <a:xfrm>
                <a:off x="561086" y="360287"/>
                <a:ext cx="101191" cy="101194"/>
              </a:xfrm>
              <a:custGeom>
                <a:avLst/>
                <a:gdLst/>
                <a:ahLst/>
                <a:cxnLst/>
                <a:rect l="l" t="t" r="r" b="b"/>
                <a:pathLst>
                  <a:path w="461" h="461" extrusionOk="0">
                    <a:moveTo>
                      <a:pt x="231" y="328"/>
                    </a:moveTo>
                    <a:cubicBezTo>
                      <a:pt x="177" y="328"/>
                      <a:pt x="133" y="285"/>
                      <a:pt x="133" y="231"/>
                    </a:cubicBezTo>
                    <a:cubicBezTo>
                      <a:pt x="133" y="177"/>
                      <a:pt x="177" y="133"/>
                      <a:pt x="231" y="133"/>
                    </a:cubicBezTo>
                    <a:cubicBezTo>
                      <a:pt x="285" y="133"/>
                      <a:pt x="328" y="177"/>
                      <a:pt x="328" y="231"/>
                    </a:cubicBezTo>
                    <a:cubicBezTo>
                      <a:pt x="328" y="285"/>
                      <a:pt x="285" y="328"/>
                      <a:pt x="231" y="328"/>
                    </a:cubicBezTo>
                    <a:moveTo>
                      <a:pt x="461" y="273"/>
                    </a:moveTo>
                    <a:lnTo>
                      <a:pt x="461" y="189"/>
                    </a:lnTo>
                    <a:lnTo>
                      <a:pt x="398" y="183"/>
                    </a:lnTo>
                    <a:cubicBezTo>
                      <a:pt x="395" y="170"/>
                      <a:pt x="389" y="158"/>
                      <a:pt x="383" y="146"/>
                    </a:cubicBezTo>
                    <a:lnTo>
                      <a:pt x="423" y="98"/>
                    </a:lnTo>
                    <a:lnTo>
                      <a:pt x="364" y="38"/>
                    </a:lnTo>
                    <a:lnTo>
                      <a:pt x="316" y="79"/>
                    </a:lnTo>
                    <a:cubicBezTo>
                      <a:pt x="304" y="72"/>
                      <a:pt x="291" y="67"/>
                      <a:pt x="278" y="63"/>
                    </a:cubicBezTo>
                    <a:lnTo>
                      <a:pt x="273" y="0"/>
                    </a:lnTo>
                    <a:lnTo>
                      <a:pt x="189" y="0"/>
                    </a:lnTo>
                    <a:lnTo>
                      <a:pt x="183" y="63"/>
                    </a:lnTo>
                    <a:cubicBezTo>
                      <a:pt x="170" y="67"/>
                      <a:pt x="157" y="72"/>
                      <a:pt x="146" y="79"/>
                    </a:cubicBezTo>
                    <a:lnTo>
                      <a:pt x="97" y="38"/>
                    </a:lnTo>
                    <a:lnTo>
                      <a:pt x="38" y="98"/>
                    </a:lnTo>
                    <a:lnTo>
                      <a:pt x="79" y="146"/>
                    </a:lnTo>
                    <a:cubicBezTo>
                      <a:pt x="72" y="158"/>
                      <a:pt x="67" y="170"/>
                      <a:pt x="63" y="183"/>
                    </a:cubicBezTo>
                    <a:lnTo>
                      <a:pt x="0" y="189"/>
                    </a:lnTo>
                    <a:lnTo>
                      <a:pt x="0" y="273"/>
                    </a:lnTo>
                    <a:lnTo>
                      <a:pt x="63" y="278"/>
                    </a:lnTo>
                    <a:cubicBezTo>
                      <a:pt x="67" y="292"/>
                      <a:pt x="72" y="304"/>
                      <a:pt x="79" y="316"/>
                    </a:cubicBezTo>
                    <a:lnTo>
                      <a:pt x="38" y="364"/>
                    </a:lnTo>
                    <a:lnTo>
                      <a:pt x="97" y="424"/>
                    </a:lnTo>
                    <a:lnTo>
                      <a:pt x="146" y="383"/>
                    </a:lnTo>
                    <a:cubicBezTo>
                      <a:pt x="157" y="390"/>
                      <a:pt x="170" y="395"/>
                      <a:pt x="183" y="398"/>
                    </a:cubicBezTo>
                    <a:lnTo>
                      <a:pt x="189" y="461"/>
                    </a:lnTo>
                    <a:lnTo>
                      <a:pt x="273" y="461"/>
                    </a:lnTo>
                    <a:lnTo>
                      <a:pt x="278" y="398"/>
                    </a:lnTo>
                    <a:cubicBezTo>
                      <a:pt x="291" y="395"/>
                      <a:pt x="304" y="390"/>
                      <a:pt x="316" y="383"/>
                    </a:cubicBezTo>
                    <a:lnTo>
                      <a:pt x="364" y="424"/>
                    </a:lnTo>
                    <a:lnTo>
                      <a:pt x="423" y="364"/>
                    </a:lnTo>
                    <a:lnTo>
                      <a:pt x="383" y="316"/>
                    </a:lnTo>
                    <a:cubicBezTo>
                      <a:pt x="389" y="304"/>
                      <a:pt x="395" y="292"/>
                      <a:pt x="398" y="278"/>
                    </a:cubicBezTo>
                    <a:lnTo>
                      <a:pt x="461" y="27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354" name="Google Shape;354;p13"/>
          <p:cNvGrpSpPr/>
          <p:nvPr/>
        </p:nvGrpSpPr>
        <p:grpSpPr>
          <a:xfrm>
            <a:off x="104183" y="89843"/>
            <a:ext cx="8878007" cy="4391445"/>
            <a:chOff x="104183" y="89843"/>
            <a:chExt cx="8878007" cy="4391445"/>
          </a:xfrm>
        </p:grpSpPr>
        <p:grpSp>
          <p:nvGrpSpPr>
            <p:cNvPr id="355" name="Google Shape;355;p13"/>
            <p:cNvGrpSpPr/>
            <p:nvPr/>
          </p:nvGrpSpPr>
          <p:grpSpPr>
            <a:xfrm>
              <a:off x="8430697" y="89843"/>
              <a:ext cx="551493" cy="579689"/>
              <a:chOff x="4592041" y="1871710"/>
              <a:chExt cx="414500" cy="435660"/>
            </a:xfrm>
          </p:grpSpPr>
          <p:sp>
            <p:nvSpPr>
              <p:cNvPr id="356" name="Google Shape;356;p13"/>
              <p:cNvSpPr/>
              <p:nvPr/>
            </p:nvSpPr>
            <p:spPr>
              <a:xfrm>
                <a:off x="4611844" y="2058615"/>
                <a:ext cx="248755" cy="248755"/>
              </a:xfrm>
              <a:custGeom>
                <a:avLst/>
                <a:gdLst/>
                <a:ahLst/>
                <a:cxnLst/>
                <a:rect l="l" t="t" r="r" b="b"/>
                <a:pathLst>
                  <a:path w="917" h="917" extrusionOk="0">
                    <a:moveTo>
                      <a:pt x="459" y="35"/>
                    </a:moveTo>
                    <a:cubicBezTo>
                      <a:pt x="225" y="35"/>
                      <a:pt x="36" y="225"/>
                      <a:pt x="36" y="458"/>
                    </a:cubicBezTo>
                    <a:cubicBezTo>
                      <a:pt x="36" y="691"/>
                      <a:pt x="225" y="881"/>
                      <a:pt x="459" y="881"/>
                    </a:cubicBezTo>
                    <a:cubicBezTo>
                      <a:pt x="692" y="881"/>
                      <a:pt x="882" y="691"/>
                      <a:pt x="882" y="458"/>
                    </a:cubicBezTo>
                    <a:cubicBezTo>
                      <a:pt x="882" y="225"/>
                      <a:pt x="692" y="35"/>
                      <a:pt x="459" y="35"/>
                    </a:cubicBezTo>
                    <a:moveTo>
                      <a:pt x="459" y="917"/>
                    </a:moveTo>
                    <a:cubicBezTo>
                      <a:pt x="206" y="917"/>
                      <a:pt x="0" y="711"/>
                      <a:pt x="0" y="458"/>
                    </a:cubicBezTo>
                    <a:cubicBezTo>
                      <a:pt x="0" y="205"/>
                      <a:pt x="206" y="0"/>
                      <a:pt x="459" y="0"/>
                    </a:cubicBezTo>
                    <a:cubicBezTo>
                      <a:pt x="712" y="0"/>
                      <a:pt x="917" y="205"/>
                      <a:pt x="917" y="458"/>
                    </a:cubicBezTo>
                    <a:cubicBezTo>
                      <a:pt x="917" y="711"/>
                      <a:pt x="712" y="917"/>
                      <a:pt x="459" y="9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7" name="Google Shape;357;p13"/>
              <p:cNvSpPr/>
              <p:nvPr/>
            </p:nvSpPr>
            <p:spPr>
              <a:xfrm>
                <a:off x="4731474" y="1940884"/>
                <a:ext cx="275068" cy="274797"/>
              </a:xfrm>
              <a:custGeom>
                <a:avLst/>
                <a:gdLst/>
                <a:ahLst/>
                <a:cxnLst/>
                <a:rect l="l" t="t" r="r" b="b"/>
                <a:pathLst>
                  <a:path w="1014" h="1013" extrusionOk="0">
                    <a:moveTo>
                      <a:pt x="507" y="35"/>
                    </a:moveTo>
                    <a:cubicBezTo>
                      <a:pt x="247" y="35"/>
                      <a:pt x="35" y="246"/>
                      <a:pt x="35" y="506"/>
                    </a:cubicBezTo>
                    <a:cubicBezTo>
                      <a:pt x="35" y="766"/>
                      <a:pt x="247" y="978"/>
                      <a:pt x="507" y="978"/>
                    </a:cubicBezTo>
                    <a:cubicBezTo>
                      <a:pt x="767" y="978"/>
                      <a:pt x="978" y="766"/>
                      <a:pt x="978" y="506"/>
                    </a:cubicBezTo>
                    <a:cubicBezTo>
                      <a:pt x="978" y="246"/>
                      <a:pt x="767" y="35"/>
                      <a:pt x="507" y="35"/>
                    </a:cubicBezTo>
                    <a:moveTo>
                      <a:pt x="507" y="1013"/>
                    </a:moveTo>
                    <a:cubicBezTo>
                      <a:pt x="227" y="1013"/>
                      <a:pt x="0" y="786"/>
                      <a:pt x="0" y="506"/>
                    </a:cubicBezTo>
                    <a:cubicBezTo>
                      <a:pt x="0" y="227"/>
                      <a:pt x="227" y="0"/>
                      <a:pt x="507" y="0"/>
                    </a:cubicBezTo>
                    <a:cubicBezTo>
                      <a:pt x="786" y="0"/>
                      <a:pt x="1014" y="227"/>
                      <a:pt x="1014" y="506"/>
                    </a:cubicBezTo>
                    <a:cubicBezTo>
                      <a:pt x="1014" y="786"/>
                      <a:pt x="786" y="1013"/>
                      <a:pt x="507" y="10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8" name="Google Shape;358;p13"/>
              <p:cNvSpPr/>
              <p:nvPr/>
            </p:nvSpPr>
            <p:spPr>
              <a:xfrm>
                <a:off x="4738798" y="2060785"/>
                <a:ext cx="25771" cy="65919"/>
              </a:xfrm>
              <a:custGeom>
                <a:avLst/>
                <a:gdLst/>
                <a:ahLst/>
                <a:cxnLst/>
                <a:rect l="l" t="t" r="r" b="b"/>
                <a:pathLst>
                  <a:path w="95" h="243" extrusionOk="0">
                    <a:moveTo>
                      <a:pt x="18" y="243"/>
                    </a:moveTo>
                    <a:cubicBezTo>
                      <a:pt x="16" y="243"/>
                      <a:pt x="15" y="243"/>
                      <a:pt x="13" y="242"/>
                    </a:cubicBezTo>
                    <a:cubicBezTo>
                      <a:pt x="4" y="240"/>
                      <a:pt x="-2" y="230"/>
                      <a:pt x="1" y="220"/>
                    </a:cubicBezTo>
                    <a:lnTo>
                      <a:pt x="61" y="13"/>
                    </a:lnTo>
                    <a:cubicBezTo>
                      <a:pt x="63" y="4"/>
                      <a:pt x="73" y="-2"/>
                      <a:pt x="82" y="1"/>
                    </a:cubicBezTo>
                    <a:cubicBezTo>
                      <a:pt x="92" y="4"/>
                      <a:pt x="97" y="13"/>
                      <a:pt x="94" y="23"/>
                    </a:cubicBezTo>
                    <a:lnTo>
                      <a:pt x="35" y="230"/>
                    </a:lnTo>
                    <a:cubicBezTo>
                      <a:pt x="33" y="238"/>
                      <a:pt x="26" y="243"/>
                      <a:pt x="18" y="243"/>
                    </a:cubicBezTo>
                    <a:close/>
                  </a:path>
                </a:pathLst>
              </a:custGeom>
              <a:solidFill>
                <a:schemeClr val="dk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9" name="Google Shape;359;p13"/>
              <p:cNvSpPr/>
              <p:nvPr/>
            </p:nvSpPr>
            <p:spPr>
              <a:xfrm>
                <a:off x="4755074" y="2067838"/>
                <a:ext cx="32552" cy="90604"/>
              </a:xfrm>
              <a:custGeom>
                <a:avLst/>
                <a:gdLst/>
                <a:ahLst/>
                <a:cxnLst/>
                <a:rect l="l" t="t" r="r" b="b"/>
                <a:pathLst>
                  <a:path w="120" h="334" extrusionOk="0">
                    <a:moveTo>
                      <a:pt x="18" y="334"/>
                    </a:moveTo>
                    <a:cubicBezTo>
                      <a:pt x="16" y="334"/>
                      <a:pt x="14" y="334"/>
                      <a:pt x="13" y="333"/>
                    </a:cubicBezTo>
                    <a:cubicBezTo>
                      <a:pt x="3" y="331"/>
                      <a:pt x="-2" y="321"/>
                      <a:pt x="1" y="312"/>
                    </a:cubicBezTo>
                    <a:lnTo>
                      <a:pt x="85" y="13"/>
                    </a:lnTo>
                    <a:cubicBezTo>
                      <a:pt x="88" y="4"/>
                      <a:pt x="98" y="-2"/>
                      <a:pt x="107" y="1"/>
                    </a:cubicBezTo>
                    <a:cubicBezTo>
                      <a:pt x="116" y="4"/>
                      <a:pt x="122" y="13"/>
                      <a:pt x="119" y="23"/>
                    </a:cubicBezTo>
                    <a:lnTo>
                      <a:pt x="34" y="321"/>
                    </a:lnTo>
                    <a:cubicBezTo>
                      <a:pt x="32" y="329"/>
                      <a:pt x="25" y="334"/>
                      <a:pt x="18" y="3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0" name="Google Shape;360;p13"/>
              <p:cNvSpPr/>
              <p:nvPr/>
            </p:nvSpPr>
            <p:spPr>
              <a:xfrm>
                <a:off x="4777861" y="2081673"/>
                <a:ext cx="33637" cy="100912"/>
              </a:xfrm>
              <a:custGeom>
                <a:avLst/>
                <a:gdLst/>
                <a:ahLst/>
                <a:cxnLst/>
                <a:rect l="l" t="t" r="r" b="b"/>
                <a:pathLst>
                  <a:path w="124" h="372" extrusionOk="0">
                    <a:moveTo>
                      <a:pt x="18" y="372"/>
                    </a:moveTo>
                    <a:cubicBezTo>
                      <a:pt x="17" y="372"/>
                      <a:pt x="15" y="372"/>
                      <a:pt x="14" y="372"/>
                    </a:cubicBezTo>
                    <a:cubicBezTo>
                      <a:pt x="4" y="369"/>
                      <a:pt x="-2" y="359"/>
                      <a:pt x="1" y="350"/>
                    </a:cubicBezTo>
                    <a:lnTo>
                      <a:pt x="89" y="13"/>
                    </a:lnTo>
                    <a:cubicBezTo>
                      <a:pt x="92" y="3"/>
                      <a:pt x="101" y="-2"/>
                      <a:pt x="111" y="0"/>
                    </a:cubicBezTo>
                    <a:cubicBezTo>
                      <a:pt x="120" y="2"/>
                      <a:pt x="126" y="12"/>
                      <a:pt x="123" y="21"/>
                    </a:cubicBezTo>
                    <a:lnTo>
                      <a:pt x="35" y="359"/>
                    </a:lnTo>
                    <a:cubicBezTo>
                      <a:pt x="33" y="367"/>
                      <a:pt x="26" y="372"/>
                      <a:pt x="18" y="3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1" name="Google Shape;361;p13"/>
              <p:cNvSpPr/>
              <p:nvPr/>
            </p:nvSpPr>
            <p:spPr>
              <a:xfrm>
                <a:off x="4811498" y="2108529"/>
                <a:ext cx="26584" cy="96301"/>
              </a:xfrm>
              <a:custGeom>
                <a:avLst/>
                <a:gdLst/>
                <a:ahLst/>
                <a:cxnLst/>
                <a:rect l="l" t="t" r="r" b="b"/>
                <a:pathLst>
                  <a:path w="98" h="355" extrusionOk="0">
                    <a:moveTo>
                      <a:pt x="18" y="355"/>
                    </a:moveTo>
                    <a:cubicBezTo>
                      <a:pt x="17" y="355"/>
                      <a:pt x="16" y="355"/>
                      <a:pt x="14" y="355"/>
                    </a:cubicBezTo>
                    <a:cubicBezTo>
                      <a:pt x="5" y="353"/>
                      <a:pt x="-1" y="343"/>
                      <a:pt x="0" y="334"/>
                    </a:cubicBezTo>
                    <a:lnTo>
                      <a:pt x="63" y="14"/>
                    </a:lnTo>
                    <a:cubicBezTo>
                      <a:pt x="65" y="4"/>
                      <a:pt x="74" y="-2"/>
                      <a:pt x="84" y="0"/>
                    </a:cubicBezTo>
                    <a:cubicBezTo>
                      <a:pt x="94" y="2"/>
                      <a:pt x="100" y="11"/>
                      <a:pt x="98" y="21"/>
                    </a:cubicBezTo>
                    <a:lnTo>
                      <a:pt x="35" y="341"/>
                    </a:lnTo>
                    <a:cubicBezTo>
                      <a:pt x="33" y="349"/>
                      <a:pt x="26" y="355"/>
                      <a:pt x="18" y="35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2" name="Google Shape;362;p13"/>
              <p:cNvSpPr/>
              <p:nvPr/>
            </p:nvSpPr>
            <p:spPr>
              <a:xfrm>
                <a:off x="4828588" y="2136741"/>
                <a:ext cx="24686" cy="74057"/>
              </a:xfrm>
              <a:custGeom>
                <a:avLst/>
                <a:gdLst/>
                <a:ahLst/>
                <a:cxnLst/>
                <a:rect l="l" t="t" r="r" b="b"/>
                <a:pathLst>
                  <a:path w="91" h="273" extrusionOk="0">
                    <a:moveTo>
                      <a:pt x="18" y="273"/>
                    </a:moveTo>
                    <a:cubicBezTo>
                      <a:pt x="16" y="273"/>
                      <a:pt x="15" y="273"/>
                      <a:pt x="14" y="273"/>
                    </a:cubicBezTo>
                    <a:cubicBezTo>
                      <a:pt x="4" y="270"/>
                      <a:pt x="-2" y="261"/>
                      <a:pt x="1" y="252"/>
                    </a:cubicBezTo>
                    <a:lnTo>
                      <a:pt x="56" y="13"/>
                    </a:lnTo>
                    <a:cubicBezTo>
                      <a:pt x="58" y="4"/>
                      <a:pt x="68" y="-2"/>
                      <a:pt x="77" y="0"/>
                    </a:cubicBezTo>
                    <a:cubicBezTo>
                      <a:pt x="87" y="3"/>
                      <a:pt x="93" y="12"/>
                      <a:pt x="91" y="22"/>
                    </a:cubicBezTo>
                    <a:lnTo>
                      <a:pt x="35" y="260"/>
                    </a:lnTo>
                    <a:cubicBezTo>
                      <a:pt x="33" y="268"/>
                      <a:pt x="26" y="273"/>
                      <a:pt x="18" y="2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3" name="Google Shape;363;p13"/>
              <p:cNvSpPr/>
              <p:nvPr/>
            </p:nvSpPr>
            <p:spPr>
              <a:xfrm>
                <a:off x="4592041" y="2018196"/>
                <a:ext cx="61850" cy="62663"/>
              </a:xfrm>
              <a:custGeom>
                <a:avLst/>
                <a:gdLst/>
                <a:ahLst/>
                <a:cxnLst/>
                <a:rect l="l" t="t" r="r" b="b"/>
                <a:pathLst>
                  <a:path w="228" h="231" extrusionOk="0">
                    <a:moveTo>
                      <a:pt x="103" y="59"/>
                    </a:moveTo>
                    <a:cubicBezTo>
                      <a:pt x="92" y="59"/>
                      <a:pt x="62" y="77"/>
                      <a:pt x="45" y="108"/>
                    </a:cubicBezTo>
                    <a:cubicBezTo>
                      <a:pt x="29" y="137"/>
                      <a:pt x="34" y="163"/>
                      <a:pt x="60" y="185"/>
                    </a:cubicBezTo>
                    <a:cubicBezTo>
                      <a:pt x="79" y="200"/>
                      <a:pt x="87" y="195"/>
                      <a:pt x="89" y="193"/>
                    </a:cubicBezTo>
                    <a:cubicBezTo>
                      <a:pt x="112" y="178"/>
                      <a:pt x="124" y="110"/>
                      <a:pt x="120" y="58"/>
                    </a:cubicBezTo>
                    <a:cubicBezTo>
                      <a:pt x="116" y="60"/>
                      <a:pt x="111" y="61"/>
                      <a:pt x="105" y="59"/>
                    </a:cubicBezTo>
                    <a:cubicBezTo>
                      <a:pt x="105" y="59"/>
                      <a:pt x="104" y="59"/>
                      <a:pt x="103" y="59"/>
                    </a:cubicBezTo>
                    <a:moveTo>
                      <a:pt x="82" y="231"/>
                    </a:moveTo>
                    <a:cubicBezTo>
                      <a:pt x="70" y="231"/>
                      <a:pt x="55" y="226"/>
                      <a:pt x="37" y="212"/>
                    </a:cubicBezTo>
                    <a:cubicBezTo>
                      <a:pt x="-2" y="180"/>
                      <a:pt x="-10" y="136"/>
                      <a:pt x="14" y="91"/>
                    </a:cubicBezTo>
                    <a:cubicBezTo>
                      <a:pt x="35" y="52"/>
                      <a:pt x="82" y="16"/>
                      <a:pt x="115" y="26"/>
                    </a:cubicBezTo>
                    <a:cubicBezTo>
                      <a:pt x="115" y="24"/>
                      <a:pt x="114" y="23"/>
                      <a:pt x="114" y="22"/>
                    </a:cubicBezTo>
                    <a:cubicBezTo>
                      <a:pt x="111" y="13"/>
                      <a:pt x="117" y="3"/>
                      <a:pt x="126" y="1"/>
                    </a:cubicBezTo>
                    <a:cubicBezTo>
                      <a:pt x="135" y="-2"/>
                      <a:pt x="145" y="3"/>
                      <a:pt x="148" y="12"/>
                    </a:cubicBezTo>
                    <a:cubicBezTo>
                      <a:pt x="166" y="68"/>
                      <a:pt x="193" y="114"/>
                      <a:pt x="204" y="115"/>
                    </a:cubicBezTo>
                    <a:cubicBezTo>
                      <a:pt x="213" y="111"/>
                      <a:pt x="223" y="116"/>
                      <a:pt x="226" y="125"/>
                    </a:cubicBezTo>
                    <a:cubicBezTo>
                      <a:pt x="230" y="134"/>
                      <a:pt x="226" y="144"/>
                      <a:pt x="217" y="148"/>
                    </a:cubicBezTo>
                    <a:cubicBezTo>
                      <a:pt x="207" y="152"/>
                      <a:pt x="197" y="151"/>
                      <a:pt x="188" y="147"/>
                    </a:cubicBezTo>
                    <a:cubicBezTo>
                      <a:pt x="176" y="141"/>
                      <a:pt x="164" y="128"/>
                      <a:pt x="154" y="113"/>
                    </a:cubicBezTo>
                    <a:cubicBezTo>
                      <a:pt x="150" y="159"/>
                      <a:pt x="136" y="205"/>
                      <a:pt x="109" y="223"/>
                    </a:cubicBezTo>
                    <a:cubicBezTo>
                      <a:pt x="103" y="226"/>
                      <a:pt x="94" y="231"/>
                      <a:pt x="82" y="231"/>
                    </a:cubicBezTo>
                    <a:close/>
                  </a:path>
                </a:pathLst>
              </a:custGeom>
              <a:solidFill>
                <a:schemeClr val="dk1"/>
              </a:solidFill>
              <a:ln>
                <a:noFill/>
              </a:ln>
            </p:spPr>
            <p:txBody>
              <a:bodyPr spcFirstLastPara="1" wrap="square" lIns="90000" tIns="38150" rIns="90000" bIns="38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4" name="Google Shape;364;p13"/>
              <p:cNvSpPr/>
              <p:nvPr/>
            </p:nvSpPr>
            <p:spPr>
              <a:xfrm>
                <a:off x="4771622" y="1871710"/>
                <a:ext cx="65647" cy="78940"/>
              </a:xfrm>
              <a:custGeom>
                <a:avLst/>
                <a:gdLst/>
                <a:ahLst/>
                <a:cxnLst/>
                <a:rect l="l" t="t" r="r" b="b"/>
                <a:pathLst>
                  <a:path w="242" h="291" extrusionOk="0">
                    <a:moveTo>
                      <a:pt x="157" y="291"/>
                    </a:moveTo>
                    <a:cubicBezTo>
                      <a:pt x="151" y="291"/>
                      <a:pt x="145" y="288"/>
                      <a:pt x="142" y="282"/>
                    </a:cubicBezTo>
                    <a:lnTo>
                      <a:pt x="142" y="282"/>
                    </a:lnTo>
                    <a:lnTo>
                      <a:pt x="2" y="25"/>
                    </a:lnTo>
                    <a:cubicBezTo>
                      <a:pt x="-3" y="17"/>
                      <a:pt x="0" y="6"/>
                      <a:pt x="9" y="1"/>
                    </a:cubicBezTo>
                    <a:cubicBezTo>
                      <a:pt x="17" y="-3"/>
                      <a:pt x="28" y="0"/>
                      <a:pt x="33" y="8"/>
                    </a:cubicBezTo>
                    <a:lnTo>
                      <a:pt x="102" y="135"/>
                    </a:lnTo>
                    <a:cubicBezTo>
                      <a:pt x="104" y="116"/>
                      <a:pt x="110" y="98"/>
                      <a:pt x="124" y="85"/>
                    </a:cubicBezTo>
                    <a:cubicBezTo>
                      <a:pt x="145" y="65"/>
                      <a:pt x="169" y="59"/>
                      <a:pt x="193" y="68"/>
                    </a:cubicBezTo>
                    <a:cubicBezTo>
                      <a:pt x="220" y="79"/>
                      <a:pt x="240" y="108"/>
                      <a:pt x="242" y="141"/>
                    </a:cubicBezTo>
                    <a:cubicBezTo>
                      <a:pt x="244" y="178"/>
                      <a:pt x="223" y="211"/>
                      <a:pt x="185" y="231"/>
                    </a:cubicBezTo>
                    <a:cubicBezTo>
                      <a:pt x="176" y="236"/>
                      <a:pt x="165" y="232"/>
                      <a:pt x="161" y="224"/>
                    </a:cubicBezTo>
                    <a:cubicBezTo>
                      <a:pt x="156" y="215"/>
                      <a:pt x="160" y="205"/>
                      <a:pt x="168" y="200"/>
                    </a:cubicBezTo>
                    <a:cubicBezTo>
                      <a:pt x="203" y="182"/>
                      <a:pt x="207" y="156"/>
                      <a:pt x="206" y="143"/>
                    </a:cubicBezTo>
                    <a:cubicBezTo>
                      <a:pt x="205" y="124"/>
                      <a:pt x="194" y="106"/>
                      <a:pt x="180" y="101"/>
                    </a:cubicBezTo>
                    <a:cubicBezTo>
                      <a:pt x="170" y="97"/>
                      <a:pt x="159" y="100"/>
                      <a:pt x="149" y="110"/>
                    </a:cubicBezTo>
                    <a:cubicBezTo>
                      <a:pt x="117" y="141"/>
                      <a:pt x="156" y="235"/>
                      <a:pt x="173" y="265"/>
                    </a:cubicBezTo>
                    <a:lnTo>
                      <a:pt x="173" y="265"/>
                    </a:lnTo>
                    <a:lnTo>
                      <a:pt x="173" y="265"/>
                    </a:lnTo>
                    <a:cubicBezTo>
                      <a:pt x="178" y="274"/>
                      <a:pt x="174" y="285"/>
                      <a:pt x="166" y="289"/>
                    </a:cubicBezTo>
                    <a:cubicBezTo>
                      <a:pt x="163" y="291"/>
                      <a:pt x="160" y="291"/>
                      <a:pt x="157" y="29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65" name="Google Shape;365;p13"/>
            <p:cNvGrpSpPr/>
            <p:nvPr/>
          </p:nvGrpSpPr>
          <p:grpSpPr>
            <a:xfrm>
              <a:off x="104183" y="2553966"/>
              <a:ext cx="309248" cy="225697"/>
              <a:chOff x="4646295" y="3088628"/>
              <a:chExt cx="309248" cy="225697"/>
            </a:xfrm>
          </p:grpSpPr>
          <p:sp>
            <p:nvSpPr>
              <p:cNvPr id="366" name="Google Shape;366;p13"/>
              <p:cNvSpPr/>
              <p:nvPr/>
            </p:nvSpPr>
            <p:spPr>
              <a:xfrm>
                <a:off x="4646295" y="3088628"/>
                <a:ext cx="142959" cy="122614"/>
              </a:xfrm>
              <a:custGeom>
                <a:avLst/>
                <a:gdLst/>
                <a:ahLst/>
                <a:cxnLst/>
                <a:rect l="l" t="t" r="r" b="b"/>
                <a:pathLst>
                  <a:path w="527" h="452" extrusionOk="0">
                    <a:moveTo>
                      <a:pt x="17" y="452"/>
                    </a:moveTo>
                    <a:lnTo>
                      <a:pt x="17" y="452"/>
                    </a:lnTo>
                    <a:cubicBezTo>
                      <a:pt x="8" y="452"/>
                      <a:pt x="0" y="444"/>
                      <a:pt x="0" y="434"/>
                    </a:cubicBezTo>
                    <a:cubicBezTo>
                      <a:pt x="0" y="315"/>
                      <a:pt x="38" y="217"/>
                      <a:pt x="112" y="144"/>
                    </a:cubicBezTo>
                    <a:cubicBezTo>
                      <a:pt x="261" y="-2"/>
                      <a:pt x="500" y="-1"/>
                      <a:pt x="510" y="0"/>
                    </a:cubicBezTo>
                    <a:cubicBezTo>
                      <a:pt x="519" y="0"/>
                      <a:pt x="527" y="8"/>
                      <a:pt x="527" y="18"/>
                    </a:cubicBezTo>
                    <a:cubicBezTo>
                      <a:pt x="527" y="27"/>
                      <a:pt x="519" y="34"/>
                      <a:pt x="509" y="35"/>
                    </a:cubicBezTo>
                    <a:cubicBezTo>
                      <a:pt x="507" y="35"/>
                      <a:pt x="275" y="33"/>
                      <a:pt x="137" y="169"/>
                    </a:cubicBezTo>
                    <a:cubicBezTo>
                      <a:pt x="70" y="235"/>
                      <a:pt x="35" y="325"/>
                      <a:pt x="35" y="434"/>
                    </a:cubicBezTo>
                    <a:cubicBezTo>
                      <a:pt x="35" y="444"/>
                      <a:pt x="27" y="452"/>
                      <a:pt x="17" y="45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7" name="Google Shape;367;p13"/>
              <p:cNvSpPr/>
              <p:nvPr/>
            </p:nvSpPr>
            <p:spPr>
              <a:xfrm>
                <a:off x="4696751" y="3140712"/>
                <a:ext cx="94944"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8" name="Google Shape;368;p13"/>
              <p:cNvSpPr/>
              <p:nvPr/>
            </p:nvSpPr>
            <p:spPr>
              <a:xfrm>
                <a:off x="4740426" y="3228061"/>
                <a:ext cx="46116" cy="24143"/>
              </a:xfrm>
              <a:custGeom>
                <a:avLst/>
                <a:gdLst/>
                <a:ahLst/>
                <a:cxnLst/>
                <a:rect l="l" t="t" r="r" b="b"/>
                <a:pathLst>
                  <a:path w="170" h="89" extrusionOk="0">
                    <a:moveTo>
                      <a:pt x="57" y="89"/>
                    </a:moveTo>
                    <a:cubicBezTo>
                      <a:pt x="41" y="89"/>
                      <a:pt x="25" y="85"/>
                      <a:pt x="9" y="76"/>
                    </a:cubicBezTo>
                    <a:cubicBezTo>
                      <a:pt x="1" y="71"/>
                      <a:pt x="-2" y="61"/>
                      <a:pt x="2" y="52"/>
                    </a:cubicBezTo>
                    <a:cubicBezTo>
                      <a:pt x="7" y="44"/>
                      <a:pt x="18" y="41"/>
                      <a:pt x="26" y="45"/>
                    </a:cubicBezTo>
                    <a:cubicBezTo>
                      <a:pt x="82" y="76"/>
                      <a:pt x="136" y="10"/>
                      <a:pt x="139" y="7"/>
                    </a:cubicBezTo>
                    <a:cubicBezTo>
                      <a:pt x="145" y="0"/>
                      <a:pt x="156" y="-2"/>
                      <a:pt x="163" y="4"/>
                    </a:cubicBezTo>
                    <a:cubicBezTo>
                      <a:pt x="171" y="10"/>
                      <a:pt x="172" y="22"/>
                      <a:pt x="166" y="29"/>
                    </a:cubicBezTo>
                    <a:cubicBezTo>
                      <a:pt x="147" y="53"/>
                      <a:pt x="104" y="89"/>
                      <a:pt x="57"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9" name="Google Shape;369;p13"/>
              <p:cNvSpPr/>
              <p:nvPr/>
            </p:nvSpPr>
            <p:spPr>
              <a:xfrm>
                <a:off x="4793595" y="3151020"/>
                <a:ext cx="109322" cy="125869"/>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0" name="Google Shape;370;p13"/>
              <p:cNvSpPr/>
              <p:nvPr/>
            </p:nvSpPr>
            <p:spPr>
              <a:xfrm>
                <a:off x="4833742" y="3178690"/>
                <a:ext cx="121800" cy="135635"/>
              </a:xfrm>
              <a:custGeom>
                <a:avLst/>
                <a:gdLst/>
                <a:ahLst/>
                <a:cxnLst/>
                <a:rect l="l" t="t" r="r" b="b"/>
                <a:pathLst>
                  <a:path w="449" h="500" extrusionOk="0">
                    <a:moveTo>
                      <a:pt x="17" y="500"/>
                    </a:moveTo>
                    <a:cubicBezTo>
                      <a:pt x="8" y="500"/>
                      <a:pt x="0" y="492"/>
                      <a:pt x="0" y="483"/>
                    </a:cubicBezTo>
                    <a:cubicBezTo>
                      <a:pt x="-1" y="473"/>
                      <a:pt x="7" y="465"/>
                      <a:pt x="17" y="464"/>
                    </a:cubicBezTo>
                    <a:cubicBezTo>
                      <a:pt x="168" y="460"/>
                      <a:pt x="278" y="415"/>
                      <a:pt x="344" y="330"/>
                    </a:cubicBezTo>
                    <a:cubicBezTo>
                      <a:pt x="444" y="202"/>
                      <a:pt x="407" y="24"/>
                      <a:pt x="407" y="22"/>
                    </a:cubicBezTo>
                    <a:cubicBezTo>
                      <a:pt x="405" y="12"/>
                      <a:pt x="411" y="3"/>
                      <a:pt x="420" y="1"/>
                    </a:cubicBezTo>
                    <a:cubicBezTo>
                      <a:pt x="430" y="-1"/>
                      <a:pt x="439" y="5"/>
                      <a:pt x="441" y="14"/>
                    </a:cubicBezTo>
                    <a:cubicBezTo>
                      <a:pt x="443" y="22"/>
                      <a:pt x="482" y="211"/>
                      <a:pt x="372" y="352"/>
                    </a:cubicBezTo>
                    <a:cubicBezTo>
                      <a:pt x="300" y="445"/>
                      <a:pt x="180" y="495"/>
                      <a:pt x="18" y="500"/>
                    </a:cubicBezTo>
                    <a:lnTo>
                      <a:pt x="17" y="50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71" name="Google Shape;371;p13"/>
            <p:cNvGrpSpPr/>
            <p:nvPr/>
          </p:nvGrpSpPr>
          <p:grpSpPr>
            <a:xfrm>
              <a:off x="261662" y="4107047"/>
              <a:ext cx="365411" cy="374241"/>
              <a:chOff x="7940051" y="3528357"/>
              <a:chExt cx="235734" cy="241430"/>
            </a:xfrm>
          </p:grpSpPr>
          <p:sp>
            <p:nvSpPr>
              <p:cNvPr id="372" name="Google Shape;372;p13"/>
              <p:cNvSpPr/>
              <p:nvPr/>
            </p:nvSpPr>
            <p:spPr>
              <a:xfrm>
                <a:off x="7940051" y="3528628"/>
                <a:ext cx="235734" cy="241159"/>
              </a:xfrm>
              <a:custGeom>
                <a:avLst/>
                <a:gdLst/>
                <a:ahLst/>
                <a:cxnLst/>
                <a:rect l="l" t="t" r="r" b="b"/>
                <a:pathLst>
                  <a:path w="869" h="889" extrusionOk="0">
                    <a:moveTo>
                      <a:pt x="115" y="824"/>
                    </a:moveTo>
                    <a:lnTo>
                      <a:pt x="510" y="853"/>
                    </a:lnTo>
                    <a:lnTo>
                      <a:pt x="833" y="622"/>
                    </a:lnTo>
                    <a:lnTo>
                      <a:pt x="806" y="66"/>
                    </a:lnTo>
                    <a:lnTo>
                      <a:pt x="369" y="36"/>
                    </a:lnTo>
                    <a:lnTo>
                      <a:pt x="37" y="264"/>
                    </a:lnTo>
                    <a:lnTo>
                      <a:pt x="115" y="824"/>
                    </a:lnTo>
                    <a:moveTo>
                      <a:pt x="515" y="889"/>
                    </a:moveTo>
                    <a:cubicBezTo>
                      <a:pt x="514" y="889"/>
                      <a:pt x="514" y="889"/>
                      <a:pt x="513" y="889"/>
                    </a:cubicBezTo>
                    <a:lnTo>
                      <a:pt x="98" y="858"/>
                    </a:lnTo>
                    <a:cubicBezTo>
                      <a:pt x="90" y="858"/>
                      <a:pt x="83" y="851"/>
                      <a:pt x="82" y="843"/>
                    </a:cubicBezTo>
                    <a:lnTo>
                      <a:pt x="0" y="258"/>
                    </a:lnTo>
                    <a:cubicBezTo>
                      <a:pt x="-1" y="252"/>
                      <a:pt x="2" y="245"/>
                      <a:pt x="8" y="241"/>
                    </a:cubicBezTo>
                    <a:lnTo>
                      <a:pt x="354" y="3"/>
                    </a:lnTo>
                    <a:cubicBezTo>
                      <a:pt x="357" y="1"/>
                      <a:pt x="361" y="0"/>
                      <a:pt x="365" y="0"/>
                    </a:cubicBezTo>
                    <a:lnTo>
                      <a:pt x="824" y="32"/>
                    </a:lnTo>
                    <a:cubicBezTo>
                      <a:pt x="833" y="33"/>
                      <a:pt x="840" y="40"/>
                      <a:pt x="840" y="49"/>
                    </a:cubicBezTo>
                    <a:lnTo>
                      <a:pt x="869" y="629"/>
                    </a:lnTo>
                    <a:cubicBezTo>
                      <a:pt x="869" y="635"/>
                      <a:pt x="866" y="641"/>
                      <a:pt x="862" y="645"/>
                    </a:cubicBezTo>
                    <a:lnTo>
                      <a:pt x="525" y="885"/>
                    </a:lnTo>
                    <a:cubicBezTo>
                      <a:pt x="522" y="888"/>
                      <a:pt x="518" y="889"/>
                      <a:pt x="515" y="88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3" name="Google Shape;373;p13"/>
              <p:cNvSpPr/>
              <p:nvPr/>
            </p:nvSpPr>
            <p:spPr>
              <a:xfrm>
                <a:off x="7962024" y="3686507"/>
                <a:ext cx="213761" cy="74871"/>
              </a:xfrm>
              <a:custGeom>
                <a:avLst/>
                <a:gdLst/>
                <a:ahLst/>
                <a:cxnLst/>
                <a:rect l="l" t="t" r="r" b="b"/>
                <a:pathLst>
                  <a:path w="788" h="276" extrusionOk="0">
                    <a:moveTo>
                      <a:pt x="18" y="276"/>
                    </a:moveTo>
                    <a:cubicBezTo>
                      <a:pt x="13" y="276"/>
                      <a:pt x="7" y="274"/>
                      <a:pt x="4" y="269"/>
                    </a:cubicBezTo>
                    <a:cubicBezTo>
                      <a:pt x="-2" y="261"/>
                      <a:pt x="0" y="250"/>
                      <a:pt x="8" y="244"/>
                    </a:cubicBezTo>
                    <a:lnTo>
                      <a:pt x="343" y="3"/>
                    </a:lnTo>
                    <a:cubicBezTo>
                      <a:pt x="347" y="1"/>
                      <a:pt x="351" y="-1"/>
                      <a:pt x="355" y="0"/>
                    </a:cubicBezTo>
                    <a:lnTo>
                      <a:pt x="772" y="31"/>
                    </a:lnTo>
                    <a:cubicBezTo>
                      <a:pt x="781" y="31"/>
                      <a:pt x="789" y="40"/>
                      <a:pt x="788" y="50"/>
                    </a:cubicBezTo>
                    <a:cubicBezTo>
                      <a:pt x="787" y="59"/>
                      <a:pt x="779" y="67"/>
                      <a:pt x="769" y="66"/>
                    </a:cubicBezTo>
                    <a:lnTo>
                      <a:pt x="359" y="35"/>
                    </a:lnTo>
                    <a:lnTo>
                      <a:pt x="28" y="273"/>
                    </a:lnTo>
                    <a:cubicBezTo>
                      <a:pt x="25" y="275"/>
                      <a:pt x="22" y="276"/>
                      <a:pt x="18" y="2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4" name="Google Shape;374;p13"/>
              <p:cNvSpPr/>
              <p:nvPr/>
            </p:nvSpPr>
            <p:spPr>
              <a:xfrm>
                <a:off x="8033910" y="3528357"/>
                <a:ext cx="28755" cy="167645"/>
              </a:xfrm>
              <a:custGeom>
                <a:avLst/>
                <a:gdLst/>
                <a:ahLst/>
                <a:cxnLst/>
                <a:rect l="l" t="t" r="r" b="b"/>
                <a:pathLst>
                  <a:path w="106" h="618" extrusionOk="0">
                    <a:moveTo>
                      <a:pt x="88" y="618"/>
                    </a:moveTo>
                    <a:cubicBezTo>
                      <a:pt x="80" y="618"/>
                      <a:pt x="72" y="611"/>
                      <a:pt x="71" y="602"/>
                    </a:cubicBezTo>
                    <a:lnTo>
                      <a:pt x="0" y="21"/>
                    </a:lnTo>
                    <a:cubicBezTo>
                      <a:pt x="-1" y="11"/>
                      <a:pt x="6" y="2"/>
                      <a:pt x="16" y="1"/>
                    </a:cubicBezTo>
                    <a:cubicBezTo>
                      <a:pt x="25" y="0"/>
                      <a:pt x="34" y="7"/>
                      <a:pt x="35" y="17"/>
                    </a:cubicBezTo>
                    <a:lnTo>
                      <a:pt x="106" y="598"/>
                    </a:lnTo>
                    <a:cubicBezTo>
                      <a:pt x="107" y="608"/>
                      <a:pt x="100" y="617"/>
                      <a:pt x="91" y="618"/>
                    </a:cubicBezTo>
                    <a:cubicBezTo>
                      <a:pt x="90" y="618"/>
                      <a:pt x="89" y="618"/>
                      <a:pt x="88" y="6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5" name="Google Shape;375;p13"/>
              <p:cNvSpPr/>
              <p:nvPr/>
            </p:nvSpPr>
            <p:spPr>
              <a:xfrm>
                <a:off x="7940051" y="3537309"/>
                <a:ext cx="227867" cy="80025"/>
              </a:xfrm>
              <a:custGeom>
                <a:avLst/>
                <a:gdLst/>
                <a:ahLst/>
                <a:cxnLst/>
                <a:rect l="l" t="t" r="r" b="b"/>
                <a:pathLst>
                  <a:path w="840" h="295" extrusionOk="0">
                    <a:moveTo>
                      <a:pt x="475" y="295"/>
                    </a:moveTo>
                    <a:cubicBezTo>
                      <a:pt x="475" y="295"/>
                      <a:pt x="474" y="295"/>
                      <a:pt x="473" y="295"/>
                    </a:cubicBezTo>
                    <a:lnTo>
                      <a:pt x="16" y="242"/>
                    </a:lnTo>
                    <a:cubicBezTo>
                      <a:pt x="6" y="240"/>
                      <a:pt x="-1" y="232"/>
                      <a:pt x="0" y="222"/>
                    </a:cubicBezTo>
                    <a:cubicBezTo>
                      <a:pt x="1" y="212"/>
                      <a:pt x="10" y="205"/>
                      <a:pt x="20" y="206"/>
                    </a:cubicBezTo>
                    <a:lnTo>
                      <a:pt x="470" y="259"/>
                    </a:lnTo>
                    <a:lnTo>
                      <a:pt x="812" y="4"/>
                    </a:lnTo>
                    <a:cubicBezTo>
                      <a:pt x="820" y="-2"/>
                      <a:pt x="831" y="-1"/>
                      <a:pt x="837" y="7"/>
                    </a:cubicBezTo>
                    <a:cubicBezTo>
                      <a:pt x="843" y="15"/>
                      <a:pt x="841" y="26"/>
                      <a:pt x="833" y="32"/>
                    </a:cubicBezTo>
                    <a:lnTo>
                      <a:pt x="486" y="291"/>
                    </a:lnTo>
                    <a:cubicBezTo>
                      <a:pt x="483" y="293"/>
                      <a:pt x="479" y="295"/>
                      <a:pt x="475" y="2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6" name="Google Shape;376;p13"/>
              <p:cNvSpPr/>
              <p:nvPr/>
            </p:nvSpPr>
            <p:spPr>
              <a:xfrm>
                <a:off x="8064292" y="3607297"/>
                <a:ext cx="20074" cy="162491"/>
              </a:xfrm>
              <a:custGeom>
                <a:avLst/>
                <a:gdLst/>
                <a:ahLst/>
                <a:cxnLst/>
                <a:rect l="l" t="t" r="r" b="b"/>
                <a:pathLst>
                  <a:path w="74" h="599" extrusionOk="0">
                    <a:moveTo>
                      <a:pt x="57" y="599"/>
                    </a:moveTo>
                    <a:cubicBezTo>
                      <a:pt x="47" y="599"/>
                      <a:pt x="40" y="592"/>
                      <a:pt x="39" y="582"/>
                    </a:cubicBezTo>
                    <a:lnTo>
                      <a:pt x="0" y="20"/>
                    </a:lnTo>
                    <a:cubicBezTo>
                      <a:pt x="-1" y="11"/>
                      <a:pt x="6" y="2"/>
                      <a:pt x="16" y="1"/>
                    </a:cubicBezTo>
                    <a:cubicBezTo>
                      <a:pt x="25" y="0"/>
                      <a:pt x="34" y="8"/>
                      <a:pt x="35" y="18"/>
                    </a:cubicBezTo>
                    <a:lnTo>
                      <a:pt x="74" y="580"/>
                    </a:lnTo>
                    <a:cubicBezTo>
                      <a:pt x="75" y="589"/>
                      <a:pt x="68" y="598"/>
                      <a:pt x="58" y="599"/>
                    </a:cubicBezTo>
                    <a:cubicBezTo>
                      <a:pt x="57" y="599"/>
                      <a:pt x="57" y="599"/>
                      <a:pt x="57" y="59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77" name="Google Shape;377;p13"/>
            <p:cNvGrpSpPr/>
            <p:nvPr/>
          </p:nvGrpSpPr>
          <p:grpSpPr>
            <a:xfrm>
              <a:off x="8585438" y="2326626"/>
              <a:ext cx="150826" cy="125327"/>
              <a:chOff x="5999388" y="1257826"/>
              <a:chExt cx="150826" cy="125327"/>
            </a:xfrm>
          </p:grpSpPr>
          <p:sp>
            <p:nvSpPr>
              <p:cNvPr id="378" name="Google Shape;378;p13"/>
              <p:cNvSpPr/>
              <p:nvPr/>
            </p:nvSpPr>
            <p:spPr>
              <a:xfrm>
                <a:off x="5999388" y="1302857"/>
                <a:ext cx="96030" cy="80296"/>
              </a:xfrm>
              <a:custGeom>
                <a:avLst/>
                <a:gdLst/>
                <a:ahLst/>
                <a:cxnLst/>
                <a:rect l="l" t="t" r="r" b="b"/>
                <a:pathLst>
                  <a:path w="354" h="296" extrusionOk="0">
                    <a:moveTo>
                      <a:pt x="336" y="296"/>
                    </a:moveTo>
                    <a:cubicBezTo>
                      <a:pt x="334" y="296"/>
                      <a:pt x="333" y="296"/>
                      <a:pt x="332" y="296"/>
                    </a:cubicBezTo>
                    <a:cubicBezTo>
                      <a:pt x="318" y="293"/>
                      <a:pt x="307" y="284"/>
                      <a:pt x="299" y="271"/>
                    </a:cubicBezTo>
                    <a:cubicBezTo>
                      <a:pt x="283" y="243"/>
                      <a:pt x="284" y="193"/>
                      <a:pt x="291" y="144"/>
                    </a:cubicBezTo>
                    <a:cubicBezTo>
                      <a:pt x="235" y="222"/>
                      <a:pt x="155" y="298"/>
                      <a:pt x="90" y="296"/>
                    </a:cubicBezTo>
                    <a:cubicBezTo>
                      <a:pt x="63" y="296"/>
                      <a:pt x="26" y="281"/>
                      <a:pt x="7" y="217"/>
                    </a:cubicBezTo>
                    <a:cubicBezTo>
                      <a:pt x="-16" y="135"/>
                      <a:pt x="14" y="66"/>
                      <a:pt x="90" y="28"/>
                    </a:cubicBezTo>
                    <a:cubicBezTo>
                      <a:pt x="163" y="-10"/>
                      <a:pt x="262" y="-8"/>
                      <a:pt x="293" y="32"/>
                    </a:cubicBezTo>
                    <a:cubicBezTo>
                      <a:pt x="299" y="39"/>
                      <a:pt x="297" y="51"/>
                      <a:pt x="290" y="57"/>
                    </a:cubicBezTo>
                    <a:cubicBezTo>
                      <a:pt x="282" y="63"/>
                      <a:pt x="271" y="61"/>
                      <a:pt x="265" y="54"/>
                    </a:cubicBezTo>
                    <a:cubicBezTo>
                      <a:pt x="248" y="32"/>
                      <a:pt x="170" y="26"/>
                      <a:pt x="106" y="59"/>
                    </a:cubicBezTo>
                    <a:cubicBezTo>
                      <a:pt x="64" y="81"/>
                      <a:pt x="18" y="124"/>
                      <a:pt x="41" y="207"/>
                    </a:cubicBezTo>
                    <a:cubicBezTo>
                      <a:pt x="57" y="260"/>
                      <a:pt x="82" y="261"/>
                      <a:pt x="91" y="261"/>
                    </a:cubicBezTo>
                    <a:lnTo>
                      <a:pt x="92" y="261"/>
                    </a:lnTo>
                    <a:cubicBezTo>
                      <a:pt x="166" y="261"/>
                      <a:pt x="289" y="110"/>
                      <a:pt x="319" y="20"/>
                    </a:cubicBezTo>
                    <a:cubicBezTo>
                      <a:pt x="322" y="11"/>
                      <a:pt x="332" y="6"/>
                      <a:pt x="341" y="9"/>
                    </a:cubicBezTo>
                    <a:cubicBezTo>
                      <a:pt x="350" y="12"/>
                      <a:pt x="355" y="22"/>
                      <a:pt x="352" y="31"/>
                    </a:cubicBezTo>
                    <a:cubicBezTo>
                      <a:pt x="332" y="98"/>
                      <a:pt x="308" y="217"/>
                      <a:pt x="329" y="253"/>
                    </a:cubicBezTo>
                    <a:cubicBezTo>
                      <a:pt x="333" y="259"/>
                      <a:pt x="337" y="261"/>
                      <a:pt x="339" y="261"/>
                    </a:cubicBezTo>
                    <a:cubicBezTo>
                      <a:pt x="349" y="264"/>
                      <a:pt x="355" y="273"/>
                      <a:pt x="353" y="282"/>
                    </a:cubicBezTo>
                    <a:cubicBezTo>
                      <a:pt x="351" y="291"/>
                      <a:pt x="344" y="296"/>
                      <a:pt x="336" y="29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9" name="Google Shape;379;p13"/>
              <p:cNvSpPr/>
              <p:nvPr/>
            </p:nvSpPr>
            <p:spPr>
              <a:xfrm>
                <a:off x="6108981" y="1257826"/>
                <a:ext cx="41233" cy="66461"/>
              </a:xfrm>
              <a:custGeom>
                <a:avLst/>
                <a:gdLst/>
                <a:ahLst/>
                <a:cxnLst/>
                <a:rect l="l" t="t" r="r" b="b"/>
                <a:pathLst>
                  <a:path w="152" h="245" extrusionOk="0">
                    <a:moveTo>
                      <a:pt x="57" y="189"/>
                    </a:moveTo>
                    <a:cubicBezTo>
                      <a:pt x="59" y="189"/>
                      <a:pt x="61" y="189"/>
                      <a:pt x="62" y="190"/>
                    </a:cubicBezTo>
                    <a:cubicBezTo>
                      <a:pt x="81" y="195"/>
                      <a:pt x="97" y="192"/>
                      <a:pt x="108" y="180"/>
                    </a:cubicBezTo>
                    <a:cubicBezTo>
                      <a:pt x="115" y="171"/>
                      <a:pt x="118" y="158"/>
                      <a:pt x="114" y="149"/>
                    </a:cubicBezTo>
                    <a:cubicBezTo>
                      <a:pt x="114" y="147"/>
                      <a:pt x="111" y="140"/>
                      <a:pt x="98" y="140"/>
                    </a:cubicBezTo>
                    <a:cubicBezTo>
                      <a:pt x="80" y="140"/>
                      <a:pt x="63" y="165"/>
                      <a:pt x="50" y="190"/>
                    </a:cubicBezTo>
                    <a:cubicBezTo>
                      <a:pt x="52" y="189"/>
                      <a:pt x="55" y="189"/>
                      <a:pt x="57" y="189"/>
                    </a:cubicBezTo>
                    <a:moveTo>
                      <a:pt x="17" y="245"/>
                    </a:moveTo>
                    <a:cubicBezTo>
                      <a:pt x="15" y="245"/>
                      <a:pt x="14" y="245"/>
                      <a:pt x="12" y="245"/>
                    </a:cubicBezTo>
                    <a:cubicBezTo>
                      <a:pt x="3" y="242"/>
                      <a:pt x="-3" y="232"/>
                      <a:pt x="0" y="223"/>
                    </a:cubicBezTo>
                    <a:lnTo>
                      <a:pt x="0" y="223"/>
                    </a:lnTo>
                    <a:lnTo>
                      <a:pt x="59" y="13"/>
                    </a:lnTo>
                    <a:cubicBezTo>
                      <a:pt x="61" y="4"/>
                      <a:pt x="71" y="-2"/>
                      <a:pt x="80" y="1"/>
                    </a:cubicBezTo>
                    <a:cubicBezTo>
                      <a:pt x="90" y="4"/>
                      <a:pt x="95" y="13"/>
                      <a:pt x="93" y="23"/>
                    </a:cubicBezTo>
                    <a:lnTo>
                      <a:pt x="67" y="114"/>
                    </a:lnTo>
                    <a:cubicBezTo>
                      <a:pt x="76" y="108"/>
                      <a:pt x="86" y="105"/>
                      <a:pt x="98" y="105"/>
                    </a:cubicBezTo>
                    <a:cubicBezTo>
                      <a:pt x="120" y="105"/>
                      <a:pt x="138" y="116"/>
                      <a:pt x="147" y="134"/>
                    </a:cubicBezTo>
                    <a:cubicBezTo>
                      <a:pt x="156" y="156"/>
                      <a:pt x="151" y="184"/>
                      <a:pt x="134" y="203"/>
                    </a:cubicBezTo>
                    <a:cubicBezTo>
                      <a:pt x="115" y="226"/>
                      <a:pt x="85" y="233"/>
                      <a:pt x="52" y="223"/>
                    </a:cubicBezTo>
                    <a:cubicBezTo>
                      <a:pt x="47" y="222"/>
                      <a:pt x="42" y="218"/>
                      <a:pt x="41" y="212"/>
                    </a:cubicBezTo>
                    <a:cubicBezTo>
                      <a:pt x="38" y="220"/>
                      <a:pt x="36" y="227"/>
                      <a:pt x="34" y="232"/>
                    </a:cubicBezTo>
                    <a:lnTo>
                      <a:pt x="34" y="232"/>
                    </a:lnTo>
                    <a:cubicBezTo>
                      <a:pt x="32" y="240"/>
                      <a:pt x="25" y="245"/>
                      <a:pt x="17" y="245"/>
                    </a:cubicBez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Days One"/>
              <a:buNone/>
              <a:defRPr sz="3500">
                <a:solidFill>
                  <a:schemeClr val="dk1"/>
                </a:solidFill>
                <a:latin typeface="Days One"/>
                <a:ea typeface="Days One"/>
                <a:cs typeface="Days One"/>
                <a:sym typeface="Days One"/>
              </a:defRPr>
            </a:lvl1pPr>
            <a:lvl2pPr lvl="1"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2pPr>
            <a:lvl3pPr lvl="2"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3pPr>
            <a:lvl4pPr lvl="3"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4pPr>
            <a:lvl5pPr lvl="4"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5pPr>
            <a:lvl6pPr lvl="5"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6pPr>
            <a:lvl7pPr lvl="6"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7pPr>
            <a:lvl8pPr lvl="7"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8pPr>
            <a:lvl9pPr lvl="8"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Abel"/>
              <a:buChar char="●"/>
              <a:defRPr>
                <a:solidFill>
                  <a:schemeClr val="dk1"/>
                </a:solidFill>
                <a:latin typeface="Abel"/>
                <a:ea typeface="Abel"/>
                <a:cs typeface="Abel"/>
                <a:sym typeface="Abel"/>
              </a:defRPr>
            </a:lvl1pPr>
            <a:lvl2pPr marL="914400" lvl="1" indent="-317500" rtl="0">
              <a:lnSpc>
                <a:spcPct val="115000"/>
              </a:lnSpc>
              <a:spcBef>
                <a:spcPts val="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rtl="0">
              <a:lnSpc>
                <a:spcPct val="115000"/>
              </a:lnSpc>
              <a:spcBef>
                <a:spcPts val="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rtl="0">
              <a:lnSpc>
                <a:spcPct val="115000"/>
              </a:lnSpc>
              <a:spcBef>
                <a:spcPts val="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rtl="0">
              <a:lnSpc>
                <a:spcPct val="115000"/>
              </a:lnSpc>
              <a:spcBef>
                <a:spcPts val="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rtl="0">
              <a:lnSpc>
                <a:spcPct val="115000"/>
              </a:lnSpc>
              <a:spcBef>
                <a:spcPts val="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rtl="0">
              <a:lnSpc>
                <a:spcPct val="115000"/>
              </a:lnSpc>
              <a:spcBef>
                <a:spcPts val="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rtl="0">
              <a:lnSpc>
                <a:spcPct val="115000"/>
              </a:lnSpc>
              <a:spcBef>
                <a:spcPts val="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rtl="0">
              <a:lnSpc>
                <a:spcPct val="115000"/>
              </a:lnSpc>
              <a:spcBef>
                <a:spcPts val="0"/>
              </a:spcBef>
              <a:spcAft>
                <a:spcPts val="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7" r:id="rId7"/>
    <p:sldLayoutId id="2147483658" r:id="rId8"/>
    <p:sldLayoutId id="2147483659" r:id="rId9"/>
    <p:sldLayoutId id="2147483660" r:id="rId10"/>
    <p:sldLayoutId id="2147483662" r:id="rId11"/>
    <p:sldLayoutId id="2147483664" r:id="rId12"/>
    <p:sldLayoutId id="2147483665" r:id="rId13"/>
    <p:sldLayoutId id="2147483667" r:id="rId14"/>
    <p:sldLayoutId id="2147483668" r:id="rId15"/>
    <p:sldLayoutId id="2147483669" r:id="rId16"/>
    <p:sldLayoutId id="2147483670" r:id="rId17"/>
    <p:sldLayoutId id="2147483671" r:id="rId18"/>
    <p:sldLayoutId id="2147483673" r:id="rId19"/>
    <p:sldLayoutId id="2147483674"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32"/>
          <p:cNvSpPr txBox="1">
            <a:spLocks noGrp="1"/>
          </p:cNvSpPr>
          <p:nvPr>
            <p:ph type="ctrTitle"/>
          </p:nvPr>
        </p:nvSpPr>
        <p:spPr>
          <a:xfrm>
            <a:off x="260100" y="1434314"/>
            <a:ext cx="5087544" cy="20120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000" dirty="0">
                <a:latin typeface="Tahoma" panose="020B0604030504040204" pitchFamily="34" charset="0"/>
                <a:ea typeface="Tahoma" panose="020B0604030504040204" pitchFamily="34" charset="0"/>
                <a:cs typeface="Tahoma" panose="020B0604030504040204" pitchFamily="34" charset="0"/>
              </a:rPr>
              <a:t>THIẾT KẾ PHẦN MỀM HỖ TRỢ HỌC TẬP MÔN GIẢI TÍCH</a:t>
            </a:r>
            <a:endParaRPr sz="4000" dirty="0">
              <a:latin typeface="Tahoma" panose="020B0604030504040204" pitchFamily="34" charset="0"/>
              <a:ea typeface="Tahoma" panose="020B0604030504040204" pitchFamily="34" charset="0"/>
              <a:cs typeface="Tahoma" panose="020B0604030504040204" pitchFamily="34" charset="0"/>
            </a:endParaRPr>
          </a:p>
        </p:txBody>
      </p:sp>
      <p:sp>
        <p:nvSpPr>
          <p:cNvPr id="1078" name="Google Shape;1078;p32"/>
          <p:cNvSpPr txBox="1">
            <a:spLocks noGrp="1"/>
          </p:cNvSpPr>
          <p:nvPr>
            <p:ph type="subTitle" idx="1"/>
          </p:nvPr>
        </p:nvSpPr>
        <p:spPr>
          <a:xfrm>
            <a:off x="1066378" y="3499054"/>
            <a:ext cx="3483000" cy="4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Tahoma" panose="020B0604030504040204" pitchFamily="34" charset="0"/>
                <a:ea typeface="Tahoma" panose="020B0604030504040204" pitchFamily="34" charset="0"/>
                <a:cs typeface="Tahoma" panose="020B0604030504040204" pitchFamily="34" charset="0"/>
              </a:rPr>
              <a:t>Giảng viên : Phạm Thị Quỳnh Trang</a:t>
            </a:r>
            <a:endParaRPr dirty="0">
              <a:latin typeface="Tahoma" panose="020B0604030504040204" pitchFamily="34" charset="0"/>
              <a:ea typeface="Tahoma" panose="020B0604030504040204" pitchFamily="34" charset="0"/>
              <a:cs typeface="Tahoma" panose="020B0604030504040204" pitchFamily="34" charset="0"/>
              <a:sym typeface="Abel"/>
            </a:endParaRPr>
          </a:p>
        </p:txBody>
      </p:sp>
      <p:grpSp>
        <p:nvGrpSpPr>
          <p:cNvPr id="1079" name="Google Shape;1079;p32"/>
          <p:cNvGrpSpPr/>
          <p:nvPr/>
        </p:nvGrpSpPr>
        <p:grpSpPr>
          <a:xfrm>
            <a:off x="5380060" y="477137"/>
            <a:ext cx="3710160" cy="4189225"/>
            <a:chOff x="4592041" y="539502"/>
            <a:chExt cx="3710160" cy="4189225"/>
          </a:xfrm>
        </p:grpSpPr>
        <p:sp>
          <p:nvSpPr>
            <p:cNvPr id="1080" name="Google Shape;1080;p32"/>
            <p:cNvSpPr/>
            <p:nvPr/>
          </p:nvSpPr>
          <p:spPr>
            <a:xfrm>
              <a:off x="4660130" y="669441"/>
              <a:ext cx="3642071" cy="3994722"/>
            </a:xfrm>
            <a:custGeom>
              <a:avLst/>
              <a:gdLst/>
              <a:ahLst/>
              <a:cxnLst/>
              <a:rect l="l" t="t" r="r" b="b"/>
              <a:pathLst>
                <a:path w="13426" h="14726" extrusionOk="0">
                  <a:moveTo>
                    <a:pt x="12596" y="7787"/>
                  </a:moveTo>
                  <a:cubicBezTo>
                    <a:pt x="12594" y="5089"/>
                    <a:pt x="13000" y="4375"/>
                    <a:pt x="11539" y="2096"/>
                  </a:cubicBezTo>
                  <a:cubicBezTo>
                    <a:pt x="10078" y="-184"/>
                    <a:pt x="6491" y="-688"/>
                    <a:pt x="3780" y="1002"/>
                  </a:cubicBezTo>
                  <a:cubicBezTo>
                    <a:pt x="1070" y="2693"/>
                    <a:pt x="339" y="4866"/>
                    <a:pt x="339" y="4866"/>
                  </a:cubicBezTo>
                  <a:cubicBezTo>
                    <a:pt x="339" y="4866"/>
                    <a:pt x="-643" y="7406"/>
                    <a:pt x="738" y="9964"/>
                  </a:cubicBezTo>
                  <a:cubicBezTo>
                    <a:pt x="2002" y="12303"/>
                    <a:pt x="4491" y="13632"/>
                    <a:pt x="6650" y="14726"/>
                  </a:cubicBezTo>
                  <a:lnTo>
                    <a:pt x="12172" y="14726"/>
                  </a:lnTo>
                  <a:cubicBezTo>
                    <a:pt x="12498" y="14452"/>
                    <a:pt x="12783" y="14118"/>
                    <a:pt x="13016" y="13728"/>
                  </a:cubicBezTo>
                  <a:cubicBezTo>
                    <a:pt x="14140" y="11836"/>
                    <a:pt x="12598" y="10486"/>
                    <a:pt x="12596" y="778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1" name="Google Shape;1081;p32"/>
            <p:cNvSpPr/>
            <p:nvPr/>
          </p:nvSpPr>
          <p:spPr>
            <a:xfrm>
              <a:off x="6677562" y="2931834"/>
              <a:ext cx="405277" cy="275882"/>
            </a:xfrm>
            <a:custGeom>
              <a:avLst/>
              <a:gdLst/>
              <a:ahLst/>
              <a:cxnLst/>
              <a:rect l="l" t="t" r="r" b="b"/>
              <a:pathLst>
                <a:path w="1494" h="1017" extrusionOk="0">
                  <a:moveTo>
                    <a:pt x="15" y="994"/>
                  </a:moveTo>
                  <a:cubicBezTo>
                    <a:pt x="-140" y="967"/>
                    <a:pt x="962" y="0"/>
                    <a:pt x="962" y="0"/>
                  </a:cubicBezTo>
                  <a:lnTo>
                    <a:pt x="1494" y="358"/>
                  </a:lnTo>
                  <a:cubicBezTo>
                    <a:pt x="1494" y="358"/>
                    <a:pt x="589" y="995"/>
                    <a:pt x="447" y="1013"/>
                  </a:cubicBezTo>
                  <a:cubicBezTo>
                    <a:pt x="305" y="1030"/>
                    <a:pt x="15" y="994"/>
                    <a:pt x="15" y="994"/>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2" name="Google Shape;1082;p32"/>
            <p:cNvSpPr/>
            <p:nvPr/>
          </p:nvSpPr>
          <p:spPr>
            <a:xfrm>
              <a:off x="6677562" y="2931834"/>
              <a:ext cx="405277" cy="275882"/>
            </a:xfrm>
            <a:custGeom>
              <a:avLst/>
              <a:gdLst/>
              <a:ahLst/>
              <a:cxnLst/>
              <a:rect l="l" t="t" r="r" b="b"/>
              <a:pathLst>
                <a:path w="1494" h="1017" extrusionOk="0">
                  <a:moveTo>
                    <a:pt x="15" y="994"/>
                  </a:moveTo>
                  <a:cubicBezTo>
                    <a:pt x="-140" y="967"/>
                    <a:pt x="962" y="0"/>
                    <a:pt x="962" y="0"/>
                  </a:cubicBezTo>
                  <a:lnTo>
                    <a:pt x="1494" y="358"/>
                  </a:lnTo>
                  <a:cubicBezTo>
                    <a:pt x="1494" y="358"/>
                    <a:pt x="589" y="995"/>
                    <a:pt x="447" y="1013"/>
                  </a:cubicBezTo>
                  <a:cubicBezTo>
                    <a:pt x="305" y="1030"/>
                    <a:pt x="15" y="994"/>
                    <a:pt x="15" y="994"/>
                  </a:cubicBezTo>
                  <a:close/>
                </a:path>
              </a:pathLst>
            </a:custGeom>
            <a:solidFill>
              <a:srgbClr val="CD7A6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3" name="Google Shape;1083;p32"/>
            <p:cNvSpPr/>
            <p:nvPr/>
          </p:nvSpPr>
          <p:spPr>
            <a:xfrm>
              <a:off x="6591569" y="3355829"/>
              <a:ext cx="897904" cy="1207423"/>
            </a:xfrm>
            <a:custGeom>
              <a:avLst/>
              <a:gdLst/>
              <a:ahLst/>
              <a:cxnLst/>
              <a:rect l="l" t="t" r="r" b="b"/>
              <a:pathLst>
                <a:path w="3310" h="4451" extrusionOk="0">
                  <a:moveTo>
                    <a:pt x="854" y="1734"/>
                  </a:moveTo>
                  <a:cubicBezTo>
                    <a:pt x="702" y="1889"/>
                    <a:pt x="1439" y="4323"/>
                    <a:pt x="1439" y="4323"/>
                  </a:cubicBezTo>
                  <a:cubicBezTo>
                    <a:pt x="1358" y="4392"/>
                    <a:pt x="1240" y="4426"/>
                    <a:pt x="1127" y="4440"/>
                  </a:cubicBezTo>
                  <a:cubicBezTo>
                    <a:pt x="965" y="4462"/>
                    <a:pt x="817" y="4445"/>
                    <a:pt x="817" y="4445"/>
                  </a:cubicBezTo>
                  <a:cubicBezTo>
                    <a:pt x="817" y="4445"/>
                    <a:pt x="-240" y="1883"/>
                    <a:pt x="51" y="1247"/>
                  </a:cubicBezTo>
                  <a:cubicBezTo>
                    <a:pt x="342" y="613"/>
                    <a:pt x="2146" y="322"/>
                    <a:pt x="2146" y="322"/>
                  </a:cubicBezTo>
                  <a:lnTo>
                    <a:pt x="2222" y="131"/>
                  </a:lnTo>
                  <a:lnTo>
                    <a:pt x="3156" y="0"/>
                  </a:lnTo>
                  <a:lnTo>
                    <a:pt x="3310" y="1143"/>
                  </a:lnTo>
                  <a:cubicBezTo>
                    <a:pt x="3310" y="1143"/>
                    <a:pt x="3157" y="1157"/>
                    <a:pt x="2926" y="1187"/>
                  </a:cubicBezTo>
                  <a:cubicBezTo>
                    <a:pt x="2309" y="1265"/>
                    <a:pt x="1133" y="1450"/>
                    <a:pt x="854" y="1734"/>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4" name="Google Shape;1084;p32"/>
            <p:cNvSpPr/>
            <p:nvPr/>
          </p:nvSpPr>
          <p:spPr>
            <a:xfrm>
              <a:off x="6661286" y="4458271"/>
              <a:ext cx="359704" cy="249297"/>
            </a:xfrm>
            <a:custGeom>
              <a:avLst/>
              <a:gdLst/>
              <a:ahLst/>
              <a:cxnLst/>
              <a:rect l="l" t="t" r="r" b="b"/>
              <a:pathLst>
                <a:path w="1326" h="919" extrusionOk="0">
                  <a:moveTo>
                    <a:pt x="1033" y="0"/>
                  </a:moveTo>
                  <a:lnTo>
                    <a:pt x="1326" y="771"/>
                  </a:lnTo>
                  <a:cubicBezTo>
                    <a:pt x="1326" y="771"/>
                    <a:pt x="1375" y="970"/>
                    <a:pt x="488" y="907"/>
                  </a:cubicBezTo>
                  <a:lnTo>
                    <a:pt x="0" y="865"/>
                  </a:lnTo>
                  <a:lnTo>
                    <a:pt x="1033"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5" name="Google Shape;1085;p32"/>
            <p:cNvSpPr/>
            <p:nvPr/>
          </p:nvSpPr>
          <p:spPr>
            <a:xfrm>
              <a:off x="6661286" y="4458271"/>
              <a:ext cx="359704" cy="249297"/>
            </a:xfrm>
            <a:custGeom>
              <a:avLst/>
              <a:gdLst/>
              <a:ahLst/>
              <a:cxnLst/>
              <a:rect l="l" t="t" r="r" b="b"/>
              <a:pathLst>
                <a:path w="1326" h="919" extrusionOk="0">
                  <a:moveTo>
                    <a:pt x="1033" y="0"/>
                  </a:moveTo>
                  <a:lnTo>
                    <a:pt x="1326" y="771"/>
                  </a:lnTo>
                  <a:cubicBezTo>
                    <a:pt x="1326" y="771"/>
                    <a:pt x="1375" y="970"/>
                    <a:pt x="488" y="907"/>
                  </a:cubicBezTo>
                  <a:lnTo>
                    <a:pt x="0" y="865"/>
                  </a:lnTo>
                  <a:lnTo>
                    <a:pt x="1033" y="0"/>
                  </a:lnTo>
                  <a:close/>
                </a:path>
              </a:pathLst>
            </a:custGeom>
            <a:solidFill>
              <a:srgbClr val="192D35">
                <a:alpha val="2785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86" name="Google Shape;1086;p32"/>
            <p:cNvSpPr/>
            <p:nvPr/>
          </p:nvSpPr>
          <p:spPr>
            <a:xfrm>
              <a:off x="6661286" y="4458271"/>
              <a:ext cx="359704" cy="249297"/>
            </a:xfrm>
            <a:custGeom>
              <a:avLst/>
              <a:gdLst/>
              <a:ahLst/>
              <a:cxnLst/>
              <a:rect l="l" t="t" r="r" b="b"/>
              <a:pathLst>
                <a:path w="1326" h="919" extrusionOk="0">
                  <a:moveTo>
                    <a:pt x="1033" y="0"/>
                  </a:moveTo>
                  <a:lnTo>
                    <a:pt x="1326" y="771"/>
                  </a:lnTo>
                  <a:cubicBezTo>
                    <a:pt x="1326" y="771"/>
                    <a:pt x="1375" y="970"/>
                    <a:pt x="488" y="907"/>
                  </a:cubicBezTo>
                  <a:lnTo>
                    <a:pt x="0" y="865"/>
                  </a:lnTo>
                  <a:lnTo>
                    <a:pt x="1033"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7" name="Google Shape;1087;p32"/>
            <p:cNvSpPr/>
            <p:nvPr/>
          </p:nvSpPr>
          <p:spPr>
            <a:xfrm>
              <a:off x="6851175" y="3710922"/>
              <a:ext cx="860468" cy="136720"/>
            </a:xfrm>
            <a:custGeom>
              <a:avLst/>
              <a:gdLst/>
              <a:ahLst/>
              <a:cxnLst/>
              <a:rect l="l" t="t" r="r" b="b"/>
              <a:pathLst>
                <a:path w="3172" h="504" extrusionOk="0">
                  <a:moveTo>
                    <a:pt x="3172" y="214"/>
                  </a:moveTo>
                  <a:lnTo>
                    <a:pt x="3172" y="504"/>
                  </a:lnTo>
                  <a:lnTo>
                    <a:pt x="0" y="504"/>
                  </a:lnTo>
                  <a:lnTo>
                    <a:pt x="0" y="214"/>
                  </a:lnTo>
                  <a:cubicBezTo>
                    <a:pt x="0" y="95"/>
                    <a:pt x="95" y="0"/>
                    <a:pt x="214" y="0"/>
                  </a:cubicBezTo>
                  <a:lnTo>
                    <a:pt x="2958" y="0"/>
                  </a:lnTo>
                  <a:cubicBezTo>
                    <a:pt x="3057" y="0"/>
                    <a:pt x="3140" y="66"/>
                    <a:pt x="3164" y="157"/>
                  </a:cubicBezTo>
                  <a:cubicBezTo>
                    <a:pt x="3169" y="175"/>
                    <a:pt x="3172" y="194"/>
                    <a:pt x="3172" y="21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8" name="Google Shape;1088;p32"/>
            <p:cNvSpPr/>
            <p:nvPr/>
          </p:nvSpPr>
          <p:spPr>
            <a:xfrm>
              <a:off x="6851175" y="3710922"/>
              <a:ext cx="860468" cy="136720"/>
            </a:xfrm>
            <a:custGeom>
              <a:avLst/>
              <a:gdLst/>
              <a:ahLst/>
              <a:cxnLst/>
              <a:rect l="l" t="t" r="r" b="b"/>
              <a:pathLst>
                <a:path w="3172" h="504" extrusionOk="0">
                  <a:moveTo>
                    <a:pt x="3172" y="214"/>
                  </a:moveTo>
                  <a:lnTo>
                    <a:pt x="3172" y="504"/>
                  </a:lnTo>
                  <a:lnTo>
                    <a:pt x="0" y="504"/>
                  </a:lnTo>
                  <a:lnTo>
                    <a:pt x="0" y="214"/>
                  </a:lnTo>
                  <a:cubicBezTo>
                    <a:pt x="0" y="95"/>
                    <a:pt x="95" y="0"/>
                    <a:pt x="214" y="0"/>
                  </a:cubicBezTo>
                  <a:lnTo>
                    <a:pt x="2958" y="0"/>
                  </a:lnTo>
                  <a:cubicBezTo>
                    <a:pt x="3057" y="0"/>
                    <a:pt x="3140" y="66"/>
                    <a:pt x="3164" y="157"/>
                  </a:cubicBezTo>
                  <a:cubicBezTo>
                    <a:pt x="3169" y="175"/>
                    <a:pt x="3172" y="194"/>
                    <a:pt x="3172" y="214"/>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089" name="Google Shape;1089;p32"/>
            <p:cNvGrpSpPr/>
            <p:nvPr/>
          </p:nvGrpSpPr>
          <p:grpSpPr>
            <a:xfrm>
              <a:off x="7940051" y="3528357"/>
              <a:ext cx="235734" cy="241430"/>
              <a:chOff x="7940051" y="3528357"/>
              <a:chExt cx="235734" cy="241430"/>
            </a:xfrm>
          </p:grpSpPr>
          <p:sp>
            <p:nvSpPr>
              <p:cNvPr id="1090" name="Google Shape;1090;p32"/>
              <p:cNvSpPr/>
              <p:nvPr/>
            </p:nvSpPr>
            <p:spPr>
              <a:xfrm>
                <a:off x="7940051" y="3528628"/>
                <a:ext cx="235734" cy="241159"/>
              </a:xfrm>
              <a:custGeom>
                <a:avLst/>
                <a:gdLst/>
                <a:ahLst/>
                <a:cxnLst/>
                <a:rect l="l" t="t" r="r" b="b"/>
                <a:pathLst>
                  <a:path w="869" h="889" extrusionOk="0">
                    <a:moveTo>
                      <a:pt x="115" y="824"/>
                    </a:moveTo>
                    <a:lnTo>
                      <a:pt x="510" y="853"/>
                    </a:lnTo>
                    <a:lnTo>
                      <a:pt x="833" y="622"/>
                    </a:lnTo>
                    <a:lnTo>
                      <a:pt x="806" y="66"/>
                    </a:lnTo>
                    <a:lnTo>
                      <a:pt x="369" y="36"/>
                    </a:lnTo>
                    <a:lnTo>
                      <a:pt x="37" y="264"/>
                    </a:lnTo>
                    <a:lnTo>
                      <a:pt x="115" y="824"/>
                    </a:lnTo>
                    <a:moveTo>
                      <a:pt x="515" y="889"/>
                    </a:moveTo>
                    <a:cubicBezTo>
                      <a:pt x="514" y="889"/>
                      <a:pt x="514" y="889"/>
                      <a:pt x="513" y="889"/>
                    </a:cubicBezTo>
                    <a:lnTo>
                      <a:pt x="98" y="858"/>
                    </a:lnTo>
                    <a:cubicBezTo>
                      <a:pt x="90" y="858"/>
                      <a:pt x="83" y="851"/>
                      <a:pt x="82" y="843"/>
                    </a:cubicBezTo>
                    <a:lnTo>
                      <a:pt x="0" y="258"/>
                    </a:lnTo>
                    <a:cubicBezTo>
                      <a:pt x="-1" y="252"/>
                      <a:pt x="2" y="245"/>
                      <a:pt x="8" y="241"/>
                    </a:cubicBezTo>
                    <a:lnTo>
                      <a:pt x="354" y="3"/>
                    </a:lnTo>
                    <a:cubicBezTo>
                      <a:pt x="357" y="1"/>
                      <a:pt x="361" y="0"/>
                      <a:pt x="365" y="0"/>
                    </a:cubicBezTo>
                    <a:lnTo>
                      <a:pt x="824" y="32"/>
                    </a:lnTo>
                    <a:cubicBezTo>
                      <a:pt x="833" y="33"/>
                      <a:pt x="840" y="40"/>
                      <a:pt x="840" y="49"/>
                    </a:cubicBezTo>
                    <a:lnTo>
                      <a:pt x="869" y="629"/>
                    </a:lnTo>
                    <a:cubicBezTo>
                      <a:pt x="869" y="635"/>
                      <a:pt x="866" y="641"/>
                      <a:pt x="862" y="645"/>
                    </a:cubicBezTo>
                    <a:lnTo>
                      <a:pt x="525" y="885"/>
                    </a:lnTo>
                    <a:cubicBezTo>
                      <a:pt x="522" y="888"/>
                      <a:pt x="518" y="889"/>
                      <a:pt x="515" y="88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1" name="Google Shape;1091;p32"/>
              <p:cNvSpPr/>
              <p:nvPr/>
            </p:nvSpPr>
            <p:spPr>
              <a:xfrm>
                <a:off x="7962024" y="3686507"/>
                <a:ext cx="213761" cy="74871"/>
              </a:xfrm>
              <a:custGeom>
                <a:avLst/>
                <a:gdLst/>
                <a:ahLst/>
                <a:cxnLst/>
                <a:rect l="l" t="t" r="r" b="b"/>
                <a:pathLst>
                  <a:path w="788" h="276" extrusionOk="0">
                    <a:moveTo>
                      <a:pt x="18" y="276"/>
                    </a:moveTo>
                    <a:cubicBezTo>
                      <a:pt x="13" y="276"/>
                      <a:pt x="7" y="274"/>
                      <a:pt x="4" y="269"/>
                    </a:cubicBezTo>
                    <a:cubicBezTo>
                      <a:pt x="-2" y="261"/>
                      <a:pt x="0" y="250"/>
                      <a:pt x="8" y="244"/>
                    </a:cubicBezTo>
                    <a:lnTo>
                      <a:pt x="343" y="3"/>
                    </a:lnTo>
                    <a:cubicBezTo>
                      <a:pt x="347" y="1"/>
                      <a:pt x="351" y="-1"/>
                      <a:pt x="355" y="0"/>
                    </a:cubicBezTo>
                    <a:lnTo>
                      <a:pt x="772" y="31"/>
                    </a:lnTo>
                    <a:cubicBezTo>
                      <a:pt x="781" y="31"/>
                      <a:pt x="789" y="40"/>
                      <a:pt x="788" y="50"/>
                    </a:cubicBezTo>
                    <a:cubicBezTo>
                      <a:pt x="787" y="59"/>
                      <a:pt x="779" y="67"/>
                      <a:pt x="769" y="66"/>
                    </a:cubicBezTo>
                    <a:lnTo>
                      <a:pt x="359" y="35"/>
                    </a:lnTo>
                    <a:lnTo>
                      <a:pt x="28" y="273"/>
                    </a:lnTo>
                    <a:cubicBezTo>
                      <a:pt x="25" y="275"/>
                      <a:pt x="22" y="276"/>
                      <a:pt x="18" y="2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2" name="Google Shape;1092;p32"/>
              <p:cNvSpPr/>
              <p:nvPr/>
            </p:nvSpPr>
            <p:spPr>
              <a:xfrm>
                <a:off x="8033910" y="3528357"/>
                <a:ext cx="28755" cy="167645"/>
              </a:xfrm>
              <a:custGeom>
                <a:avLst/>
                <a:gdLst/>
                <a:ahLst/>
                <a:cxnLst/>
                <a:rect l="l" t="t" r="r" b="b"/>
                <a:pathLst>
                  <a:path w="106" h="618" extrusionOk="0">
                    <a:moveTo>
                      <a:pt x="88" y="618"/>
                    </a:moveTo>
                    <a:cubicBezTo>
                      <a:pt x="80" y="618"/>
                      <a:pt x="72" y="611"/>
                      <a:pt x="71" y="602"/>
                    </a:cubicBezTo>
                    <a:lnTo>
                      <a:pt x="0" y="21"/>
                    </a:lnTo>
                    <a:cubicBezTo>
                      <a:pt x="-1" y="11"/>
                      <a:pt x="6" y="2"/>
                      <a:pt x="16" y="1"/>
                    </a:cubicBezTo>
                    <a:cubicBezTo>
                      <a:pt x="25" y="0"/>
                      <a:pt x="34" y="7"/>
                      <a:pt x="35" y="17"/>
                    </a:cubicBezTo>
                    <a:lnTo>
                      <a:pt x="106" y="598"/>
                    </a:lnTo>
                    <a:cubicBezTo>
                      <a:pt x="107" y="608"/>
                      <a:pt x="100" y="617"/>
                      <a:pt x="91" y="618"/>
                    </a:cubicBezTo>
                    <a:cubicBezTo>
                      <a:pt x="90" y="618"/>
                      <a:pt x="89" y="618"/>
                      <a:pt x="88" y="6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3" name="Google Shape;1093;p32"/>
              <p:cNvSpPr/>
              <p:nvPr/>
            </p:nvSpPr>
            <p:spPr>
              <a:xfrm>
                <a:off x="7940051" y="3537309"/>
                <a:ext cx="227867" cy="80025"/>
              </a:xfrm>
              <a:custGeom>
                <a:avLst/>
                <a:gdLst/>
                <a:ahLst/>
                <a:cxnLst/>
                <a:rect l="l" t="t" r="r" b="b"/>
                <a:pathLst>
                  <a:path w="840" h="295" extrusionOk="0">
                    <a:moveTo>
                      <a:pt x="475" y="295"/>
                    </a:moveTo>
                    <a:cubicBezTo>
                      <a:pt x="475" y="295"/>
                      <a:pt x="474" y="295"/>
                      <a:pt x="473" y="295"/>
                    </a:cubicBezTo>
                    <a:lnTo>
                      <a:pt x="16" y="242"/>
                    </a:lnTo>
                    <a:cubicBezTo>
                      <a:pt x="6" y="240"/>
                      <a:pt x="-1" y="232"/>
                      <a:pt x="0" y="222"/>
                    </a:cubicBezTo>
                    <a:cubicBezTo>
                      <a:pt x="1" y="212"/>
                      <a:pt x="10" y="205"/>
                      <a:pt x="20" y="206"/>
                    </a:cubicBezTo>
                    <a:lnTo>
                      <a:pt x="470" y="259"/>
                    </a:lnTo>
                    <a:lnTo>
                      <a:pt x="812" y="4"/>
                    </a:lnTo>
                    <a:cubicBezTo>
                      <a:pt x="820" y="-2"/>
                      <a:pt x="831" y="-1"/>
                      <a:pt x="837" y="7"/>
                    </a:cubicBezTo>
                    <a:cubicBezTo>
                      <a:pt x="843" y="15"/>
                      <a:pt x="841" y="26"/>
                      <a:pt x="833" y="32"/>
                    </a:cubicBezTo>
                    <a:lnTo>
                      <a:pt x="486" y="291"/>
                    </a:lnTo>
                    <a:cubicBezTo>
                      <a:pt x="483" y="293"/>
                      <a:pt x="479" y="295"/>
                      <a:pt x="475" y="2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4" name="Google Shape;1094;p32"/>
              <p:cNvSpPr/>
              <p:nvPr/>
            </p:nvSpPr>
            <p:spPr>
              <a:xfrm>
                <a:off x="8064292" y="3607297"/>
                <a:ext cx="20074" cy="162491"/>
              </a:xfrm>
              <a:custGeom>
                <a:avLst/>
                <a:gdLst/>
                <a:ahLst/>
                <a:cxnLst/>
                <a:rect l="l" t="t" r="r" b="b"/>
                <a:pathLst>
                  <a:path w="74" h="599" extrusionOk="0">
                    <a:moveTo>
                      <a:pt x="57" y="599"/>
                    </a:moveTo>
                    <a:cubicBezTo>
                      <a:pt x="47" y="599"/>
                      <a:pt x="40" y="592"/>
                      <a:pt x="39" y="582"/>
                    </a:cubicBezTo>
                    <a:lnTo>
                      <a:pt x="0" y="20"/>
                    </a:lnTo>
                    <a:cubicBezTo>
                      <a:pt x="-1" y="11"/>
                      <a:pt x="6" y="2"/>
                      <a:pt x="16" y="1"/>
                    </a:cubicBezTo>
                    <a:cubicBezTo>
                      <a:pt x="25" y="0"/>
                      <a:pt x="34" y="8"/>
                      <a:pt x="35" y="18"/>
                    </a:cubicBezTo>
                    <a:lnTo>
                      <a:pt x="74" y="580"/>
                    </a:lnTo>
                    <a:cubicBezTo>
                      <a:pt x="75" y="589"/>
                      <a:pt x="68" y="598"/>
                      <a:pt x="58" y="599"/>
                    </a:cubicBezTo>
                    <a:cubicBezTo>
                      <a:pt x="57" y="599"/>
                      <a:pt x="57" y="599"/>
                      <a:pt x="57" y="59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095" name="Google Shape;1095;p32"/>
            <p:cNvSpPr/>
            <p:nvPr/>
          </p:nvSpPr>
          <p:spPr>
            <a:xfrm>
              <a:off x="6781187" y="3245965"/>
              <a:ext cx="443255" cy="1421455"/>
            </a:xfrm>
            <a:custGeom>
              <a:avLst/>
              <a:gdLst/>
              <a:ahLst/>
              <a:cxnLst/>
              <a:rect l="l" t="t" r="r" b="b"/>
              <a:pathLst>
                <a:path w="1634" h="5240" extrusionOk="0">
                  <a:moveTo>
                    <a:pt x="0" y="0"/>
                  </a:moveTo>
                  <a:lnTo>
                    <a:pt x="1421" y="5240"/>
                  </a:lnTo>
                  <a:lnTo>
                    <a:pt x="1634" y="5240"/>
                  </a:lnTo>
                  <a:lnTo>
                    <a:pt x="213" y="0"/>
                  </a:lnTo>
                  <a:lnTo>
                    <a:pt x="0" y="0"/>
                  </a:lnTo>
                  <a:close/>
                </a:path>
              </a:pathLst>
            </a:custGeom>
            <a:solidFill>
              <a:srgbClr val="76767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6" name="Google Shape;1096;p32"/>
            <p:cNvSpPr/>
            <p:nvPr/>
          </p:nvSpPr>
          <p:spPr>
            <a:xfrm>
              <a:off x="6781187" y="3245965"/>
              <a:ext cx="443255" cy="1421455"/>
            </a:xfrm>
            <a:custGeom>
              <a:avLst/>
              <a:gdLst/>
              <a:ahLst/>
              <a:cxnLst/>
              <a:rect l="l" t="t" r="r" b="b"/>
              <a:pathLst>
                <a:path w="1634" h="5240" extrusionOk="0">
                  <a:moveTo>
                    <a:pt x="0" y="0"/>
                  </a:moveTo>
                  <a:lnTo>
                    <a:pt x="1421" y="5240"/>
                  </a:lnTo>
                  <a:lnTo>
                    <a:pt x="1634" y="5240"/>
                  </a:lnTo>
                  <a:lnTo>
                    <a:pt x="213" y="0"/>
                  </a:lnTo>
                  <a:lnTo>
                    <a:pt x="0" y="0"/>
                  </a:lnTo>
                  <a:close/>
                </a:path>
              </a:pathLst>
            </a:custGeom>
            <a:solidFill>
              <a:schemeClr val="accent4"/>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7" name="Google Shape;1097;p32"/>
            <p:cNvSpPr/>
            <p:nvPr/>
          </p:nvSpPr>
          <p:spPr>
            <a:xfrm>
              <a:off x="6918721" y="4264313"/>
              <a:ext cx="730801" cy="59679"/>
            </a:xfrm>
            <a:custGeom>
              <a:avLst/>
              <a:gdLst/>
              <a:ahLst/>
              <a:cxnLst/>
              <a:rect l="l" t="t" r="r" b="b"/>
              <a:pathLst>
                <a:path w="2694" h="220" extrusionOk="0">
                  <a:moveTo>
                    <a:pt x="2694" y="220"/>
                  </a:moveTo>
                  <a:lnTo>
                    <a:pt x="0" y="220"/>
                  </a:lnTo>
                  <a:lnTo>
                    <a:pt x="0" y="0"/>
                  </a:lnTo>
                  <a:lnTo>
                    <a:pt x="2694" y="0"/>
                  </a:lnTo>
                  <a:lnTo>
                    <a:pt x="2694" y="220"/>
                  </a:lnTo>
                  <a:close/>
                </a:path>
              </a:pathLst>
            </a:custGeom>
            <a:solidFill>
              <a:schemeClr val="accent4"/>
            </a:solidFill>
            <a:ln w="9525" cap="flat" cmpd="sng">
              <a:solidFill>
                <a:schemeClr val="dk1"/>
              </a:solidFill>
              <a:prstDash val="solid"/>
              <a:bevel/>
              <a:headEnd type="none" w="sm" len="sm"/>
              <a:tailEnd type="none" w="sm" len="sm"/>
            </a:ln>
          </p:spPr>
          <p:txBody>
            <a:bodyPr spcFirstLastPara="1" wrap="square" lIns="92875" tIns="31300" rIns="92875" bIns="313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8" name="Google Shape;1098;p32"/>
            <p:cNvSpPr/>
            <p:nvPr/>
          </p:nvSpPr>
          <p:spPr>
            <a:xfrm>
              <a:off x="6803974" y="2754423"/>
              <a:ext cx="1241060" cy="1912996"/>
            </a:xfrm>
            <a:custGeom>
              <a:avLst/>
              <a:gdLst/>
              <a:ahLst/>
              <a:cxnLst/>
              <a:rect l="l" t="t" r="r" b="b"/>
              <a:pathLst>
                <a:path w="4575" h="7052" extrusionOk="0">
                  <a:moveTo>
                    <a:pt x="4553" y="634"/>
                  </a:moveTo>
                  <a:lnTo>
                    <a:pt x="2813" y="7052"/>
                  </a:lnTo>
                  <a:lnTo>
                    <a:pt x="2601" y="7052"/>
                  </a:lnTo>
                  <a:lnTo>
                    <a:pt x="4341" y="634"/>
                  </a:lnTo>
                  <a:cubicBezTo>
                    <a:pt x="4405" y="398"/>
                    <a:pt x="4258" y="205"/>
                    <a:pt x="4013" y="205"/>
                  </a:cubicBezTo>
                  <a:lnTo>
                    <a:pt x="2513" y="205"/>
                  </a:lnTo>
                  <a:cubicBezTo>
                    <a:pt x="2268" y="205"/>
                    <a:pt x="2017" y="398"/>
                    <a:pt x="1952" y="634"/>
                  </a:cubicBezTo>
                  <a:lnTo>
                    <a:pt x="212" y="7052"/>
                  </a:lnTo>
                  <a:lnTo>
                    <a:pt x="0" y="7052"/>
                  </a:lnTo>
                  <a:lnTo>
                    <a:pt x="1740" y="634"/>
                  </a:lnTo>
                  <a:cubicBezTo>
                    <a:pt x="1835" y="284"/>
                    <a:pt x="2206" y="0"/>
                    <a:pt x="2569" y="0"/>
                  </a:cubicBezTo>
                  <a:lnTo>
                    <a:pt x="4068" y="0"/>
                  </a:lnTo>
                  <a:cubicBezTo>
                    <a:pt x="4431" y="0"/>
                    <a:pt x="4648" y="284"/>
                    <a:pt x="4553" y="634"/>
                  </a:cubicBezTo>
                  <a:close/>
                </a:path>
              </a:pathLst>
            </a:custGeom>
            <a:solidFill>
              <a:srgbClr val="76767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9" name="Google Shape;1099;p32"/>
            <p:cNvSpPr/>
            <p:nvPr/>
          </p:nvSpPr>
          <p:spPr>
            <a:xfrm>
              <a:off x="6803974" y="2754423"/>
              <a:ext cx="1241060" cy="1912996"/>
            </a:xfrm>
            <a:custGeom>
              <a:avLst/>
              <a:gdLst/>
              <a:ahLst/>
              <a:cxnLst/>
              <a:rect l="l" t="t" r="r" b="b"/>
              <a:pathLst>
                <a:path w="4575" h="7052" extrusionOk="0">
                  <a:moveTo>
                    <a:pt x="4553" y="634"/>
                  </a:moveTo>
                  <a:lnTo>
                    <a:pt x="2813" y="7052"/>
                  </a:lnTo>
                  <a:lnTo>
                    <a:pt x="2601" y="7052"/>
                  </a:lnTo>
                  <a:lnTo>
                    <a:pt x="4341" y="634"/>
                  </a:lnTo>
                  <a:cubicBezTo>
                    <a:pt x="4405" y="398"/>
                    <a:pt x="4258" y="205"/>
                    <a:pt x="4013" y="205"/>
                  </a:cubicBezTo>
                  <a:lnTo>
                    <a:pt x="2513" y="205"/>
                  </a:lnTo>
                  <a:cubicBezTo>
                    <a:pt x="2268" y="205"/>
                    <a:pt x="2017" y="398"/>
                    <a:pt x="1952" y="634"/>
                  </a:cubicBezTo>
                  <a:lnTo>
                    <a:pt x="212" y="7052"/>
                  </a:lnTo>
                  <a:lnTo>
                    <a:pt x="0" y="7052"/>
                  </a:lnTo>
                  <a:lnTo>
                    <a:pt x="1740" y="634"/>
                  </a:lnTo>
                  <a:cubicBezTo>
                    <a:pt x="1835" y="284"/>
                    <a:pt x="2206" y="0"/>
                    <a:pt x="2569" y="0"/>
                  </a:cubicBezTo>
                  <a:lnTo>
                    <a:pt x="4068" y="0"/>
                  </a:lnTo>
                  <a:cubicBezTo>
                    <a:pt x="4431" y="0"/>
                    <a:pt x="4648" y="284"/>
                    <a:pt x="4553" y="634"/>
                  </a:cubicBezTo>
                  <a:close/>
                </a:path>
              </a:pathLst>
            </a:custGeom>
            <a:solidFill>
              <a:schemeClr val="accent4"/>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0" name="Google Shape;1100;p32"/>
            <p:cNvSpPr/>
            <p:nvPr/>
          </p:nvSpPr>
          <p:spPr>
            <a:xfrm>
              <a:off x="7125157" y="2862389"/>
              <a:ext cx="923674" cy="561529"/>
            </a:xfrm>
            <a:custGeom>
              <a:avLst/>
              <a:gdLst/>
              <a:ahLst/>
              <a:cxnLst/>
              <a:rect l="l" t="t" r="r" b="b"/>
              <a:pathLst>
                <a:path w="3405" h="2070" extrusionOk="0">
                  <a:moveTo>
                    <a:pt x="3397" y="238"/>
                  </a:moveTo>
                  <a:lnTo>
                    <a:pt x="2965" y="1832"/>
                  </a:lnTo>
                  <a:cubicBezTo>
                    <a:pt x="2930" y="1964"/>
                    <a:pt x="2790" y="2070"/>
                    <a:pt x="2654" y="2070"/>
                  </a:cubicBezTo>
                  <a:lnTo>
                    <a:pt x="190" y="2070"/>
                  </a:lnTo>
                  <a:cubicBezTo>
                    <a:pt x="54" y="2070"/>
                    <a:pt x="-27" y="1964"/>
                    <a:pt x="8" y="1832"/>
                  </a:cubicBezTo>
                  <a:lnTo>
                    <a:pt x="440" y="238"/>
                  </a:lnTo>
                  <a:cubicBezTo>
                    <a:pt x="476" y="107"/>
                    <a:pt x="615" y="0"/>
                    <a:pt x="751" y="0"/>
                  </a:cubicBezTo>
                  <a:lnTo>
                    <a:pt x="3215" y="0"/>
                  </a:lnTo>
                  <a:cubicBezTo>
                    <a:pt x="3351" y="0"/>
                    <a:pt x="3433" y="107"/>
                    <a:pt x="3397" y="238"/>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1" name="Google Shape;1101;p32"/>
            <p:cNvSpPr/>
            <p:nvPr/>
          </p:nvSpPr>
          <p:spPr>
            <a:xfrm>
              <a:off x="7125157" y="2862389"/>
              <a:ext cx="923674" cy="561529"/>
            </a:xfrm>
            <a:custGeom>
              <a:avLst/>
              <a:gdLst/>
              <a:ahLst/>
              <a:cxnLst/>
              <a:rect l="l" t="t" r="r" b="b"/>
              <a:pathLst>
                <a:path w="3405" h="2070" extrusionOk="0">
                  <a:moveTo>
                    <a:pt x="3397" y="238"/>
                  </a:moveTo>
                  <a:lnTo>
                    <a:pt x="2965" y="1832"/>
                  </a:lnTo>
                  <a:cubicBezTo>
                    <a:pt x="2930" y="1964"/>
                    <a:pt x="2790" y="2070"/>
                    <a:pt x="2654" y="2070"/>
                  </a:cubicBezTo>
                  <a:lnTo>
                    <a:pt x="190" y="2070"/>
                  </a:lnTo>
                  <a:cubicBezTo>
                    <a:pt x="54" y="2070"/>
                    <a:pt x="-27" y="1964"/>
                    <a:pt x="8" y="1832"/>
                  </a:cubicBezTo>
                  <a:lnTo>
                    <a:pt x="440" y="238"/>
                  </a:lnTo>
                  <a:cubicBezTo>
                    <a:pt x="476" y="107"/>
                    <a:pt x="615" y="0"/>
                    <a:pt x="751" y="0"/>
                  </a:cubicBezTo>
                  <a:lnTo>
                    <a:pt x="2025" y="0"/>
                  </a:lnTo>
                  <a:cubicBezTo>
                    <a:pt x="2576" y="566"/>
                    <a:pt x="2506" y="1605"/>
                    <a:pt x="2470" y="1919"/>
                  </a:cubicBezTo>
                  <a:cubicBezTo>
                    <a:pt x="2583" y="1892"/>
                    <a:pt x="2686" y="1799"/>
                    <a:pt x="2716" y="1689"/>
                  </a:cubicBezTo>
                  <a:lnTo>
                    <a:pt x="3148" y="95"/>
                  </a:lnTo>
                  <a:cubicBezTo>
                    <a:pt x="3157" y="61"/>
                    <a:pt x="3158" y="29"/>
                    <a:pt x="3153" y="0"/>
                  </a:cubicBezTo>
                  <a:lnTo>
                    <a:pt x="3215" y="0"/>
                  </a:lnTo>
                  <a:cubicBezTo>
                    <a:pt x="3351" y="0"/>
                    <a:pt x="3433" y="107"/>
                    <a:pt x="3397" y="238"/>
                  </a:cubicBezTo>
                  <a:close/>
                </a:path>
              </a:pathLst>
            </a:custGeom>
            <a:solidFill>
              <a:srgbClr val="00000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2" name="Google Shape;1102;p32"/>
            <p:cNvSpPr/>
            <p:nvPr/>
          </p:nvSpPr>
          <p:spPr>
            <a:xfrm>
              <a:off x="7125157" y="2862389"/>
              <a:ext cx="923674" cy="561529"/>
            </a:xfrm>
            <a:custGeom>
              <a:avLst/>
              <a:gdLst/>
              <a:ahLst/>
              <a:cxnLst/>
              <a:rect l="l" t="t" r="r" b="b"/>
              <a:pathLst>
                <a:path w="3405" h="2070" extrusionOk="0">
                  <a:moveTo>
                    <a:pt x="3397" y="238"/>
                  </a:moveTo>
                  <a:lnTo>
                    <a:pt x="2965" y="1832"/>
                  </a:lnTo>
                  <a:cubicBezTo>
                    <a:pt x="2930" y="1964"/>
                    <a:pt x="2790" y="2070"/>
                    <a:pt x="2654" y="2070"/>
                  </a:cubicBezTo>
                  <a:lnTo>
                    <a:pt x="190" y="2070"/>
                  </a:lnTo>
                  <a:cubicBezTo>
                    <a:pt x="54" y="2070"/>
                    <a:pt x="-27" y="1964"/>
                    <a:pt x="8" y="1832"/>
                  </a:cubicBezTo>
                  <a:lnTo>
                    <a:pt x="440" y="238"/>
                  </a:lnTo>
                  <a:cubicBezTo>
                    <a:pt x="476" y="107"/>
                    <a:pt x="615" y="0"/>
                    <a:pt x="751" y="0"/>
                  </a:cubicBezTo>
                  <a:lnTo>
                    <a:pt x="3215" y="0"/>
                  </a:lnTo>
                  <a:cubicBezTo>
                    <a:pt x="3351" y="0"/>
                    <a:pt x="3433" y="107"/>
                    <a:pt x="3397" y="238"/>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32"/>
            <p:cNvSpPr/>
            <p:nvPr/>
          </p:nvSpPr>
          <p:spPr>
            <a:xfrm>
              <a:off x="7653861" y="3861477"/>
              <a:ext cx="276153" cy="805943"/>
            </a:xfrm>
            <a:custGeom>
              <a:avLst/>
              <a:gdLst/>
              <a:ahLst/>
              <a:cxnLst/>
              <a:rect l="l" t="t" r="r" b="b"/>
              <a:pathLst>
                <a:path w="1018" h="2971" extrusionOk="0">
                  <a:moveTo>
                    <a:pt x="0" y="0"/>
                  </a:moveTo>
                  <a:lnTo>
                    <a:pt x="805" y="2971"/>
                  </a:lnTo>
                  <a:lnTo>
                    <a:pt x="1018" y="2971"/>
                  </a:lnTo>
                  <a:lnTo>
                    <a:pt x="212" y="0"/>
                  </a:lnTo>
                  <a:lnTo>
                    <a:pt x="0" y="0"/>
                  </a:lnTo>
                  <a:close/>
                </a:path>
              </a:pathLst>
            </a:custGeom>
            <a:solidFill>
              <a:srgbClr val="76767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4" name="Google Shape;1104;p32"/>
            <p:cNvSpPr/>
            <p:nvPr/>
          </p:nvSpPr>
          <p:spPr>
            <a:xfrm>
              <a:off x="7653861" y="3861477"/>
              <a:ext cx="276153" cy="805943"/>
            </a:xfrm>
            <a:custGeom>
              <a:avLst/>
              <a:gdLst/>
              <a:ahLst/>
              <a:cxnLst/>
              <a:rect l="l" t="t" r="r" b="b"/>
              <a:pathLst>
                <a:path w="1018" h="2971" extrusionOk="0">
                  <a:moveTo>
                    <a:pt x="0" y="0"/>
                  </a:moveTo>
                  <a:lnTo>
                    <a:pt x="805" y="2971"/>
                  </a:lnTo>
                  <a:lnTo>
                    <a:pt x="1018" y="2971"/>
                  </a:lnTo>
                  <a:lnTo>
                    <a:pt x="212" y="0"/>
                  </a:lnTo>
                  <a:lnTo>
                    <a:pt x="0" y="0"/>
                  </a:lnTo>
                  <a:close/>
                </a:path>
              </a:pathLst>
            </a:custGeom>
            <a:solidFill>
              <a:schemeClr val="accent4"/>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5" name="Google Shape;1105;p32"/>
            <p:cNvSpPr/>
            <p:nvPr/>
          </p:nvSpPr>
          <p:spPr>
            <a:xfrm>
              <a:off x="6851175" y="3710922"/>
              <a:ext cx="858298" cy="136720"/>
            </a:xfrm>
            <a:custGeom>
              <a:avLst/>
              <a:gdLst/>
              <a:ahLst/>
              <a:cxnLst/>
              <a:rect l="l" t="t" r="r" b="b"/>
              <a:pathLst>
                <a:path w="3164" h="504" extrusionOk="0">
                  <a:moveTo>
                    <a:pt x="3164" y="157"/>
                  </a:moveTo>
                  <a:cubicBezTo>
                    <a:pt x="3062" y="278"/>
                    <a:pt x="2878" y="401"/>
                    <a:pt x="2561" y="504"/>
                  </a:cubicBezTo>
                  <a:lnTo>
                    <a:pt x="0" y="504"/>
                  </a:lnTo>
                  <a:lnTo>
                    <a:pt x="0" y="214"/>
                  </a:lnTo>
                  <a:cubicBezTo>
                    <a:pt x="0" y="95"/>
                    <a:pt x="95" y="0"/>
                    <a:pt x="214" y="0"/>
                  </a:cubicBezTo>
                  <a:lnTo>
                    <a:pt x="2958" y="0"/>
                  </a:lnTo>
                  <a:cubicBezTo>
                    <a:pt x="3057" y="0"/>
                    <a:pt x="3140" y="66"/>
                    <a:pt x="3164" y="157"/>
                  </a:cubicBezTo>
                  <a:close/>
                </a:path>
              </a:pathLst>
            </a:custGeom>
            <a:solidFill>
              <a:srgbClr val="192D35">
                <a:alpha val="2785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6" name="Google Shape;1106;p32"/>
            <p:cNvSpPr/>
            <p:nvPr/>
          </p:nvSpPr>
          <p:spPr>
            <a:xfrm>
              <a:off x="6812925" y="3823499"/>
              <a:ext cx="944291" cy="74057"/>
            </a:xfrm>
            <a:custGeom>
              <a:avLst/>
              <a:gdLst/>
              <a:ahLst/>
              <a:cxnLst/>
              <a:rect l="l" t="t" r="r" b="b"/>
              <a:pathLst>
                <a:path w="3481" h="273" extrusionOk="0">
                  <a:moveTo>
                    <a:pt x="3421" y="273"/>
                  </a:moveTo>
                  <a:lnTo>
                    <a:pt x="61" y="273"/>
                  </a:lnTo>
                  <a:cubicBezTo>
                    <a:pt x="27" y="273"/>
                    <a:pt x="0" y="246"/>
                    <a:pt x="0" y="213"/>
                  </a:cubicBezTo>
                  <a:lnTo>
                    <a:pt x="0" y="60"/>
                  </a:lnTo>
                  <a:cubicBezTo>
                    <a:pt x="0" y="27"/>
                    <a:pt x="27" y="0"/>
                    <a:pt x="61" y="0"/>
                  </a:cubicBezTo>
                  <a:lnTo>
                    <a:pt x="3421" y="0"/>
                  </a:lnTo>
                  <a:cubicBezTo>
                    <a:pt x="3454" y="0"/>
                    <a:pt x="3481" y="27"/>
                    <a:pt x="3481" y="60"/>
                  </a:cubicBezTo>
                  <a:lnTo>
                    <a:pt x="3481" y="213"/>
                  </a:lnTo>
                  <a:cubicBezTo>
                    <a:pt x="3481" y="246"/>
                    <a:pt x="3454" y="273"/>
                    <a:pt x="3421" y="273"/>
                  </a:cubicBezTo>
                  <a:close/>
                </a:path>
              </a:pathLst>
            </a:custGeom>
            <a:solidFill>
              <a:srgbClr val="9A9A9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7" name="Google Shape;1107;p32"/>
            <p:cNvSpPr/>
            <p:nvPr/>
          </p:nvSpPr>
          <p:spPr>
            <a:xfrm>
              <a:off x="6812925" y="3823499"/>
              <a:ext cx="944291" cy="74057"/>
            </a:xfrm>
            <a:custGeom>
              <a:avLst/>
              <a:gdLst/>
              <a:ahLst/>
              <a:cxnLst/>
              <a:rect l="l" t="t" r="r" b="b"/>
              <a:pathLst>
                <a:path w="3481" h="273" extrusionOk="0">
                  <a:moveTo>
                    <a:pt x="3421" y="273"/>
                  </a:moveTo>
                  <a:lnTo>
                    <a:pt x="61" y="273"/>
                  </a:lnTo>
                  <a:cubicBezTo>
                    <a:pt x="27" y="273"/>
                    <a:pt x="0" y="246"/>
                    <a:pt x="0" y="213"/>
                  </a:cubicBezTo>
                  <a:lnTo>
                    <a:pt x="0" y="60"/>
                  </a:lnTo>
                  <a:cubicBezTo>
                    <a:pt x="0" y="27"/>
                    <a:pt x="27" y="0"/>
                    <a:pt x="61" y="0"/>
                  </a:cubicBezTo>
                  <a:lnTo>
                    <a:pt x="3421" y="0"/>
                  </a:lnTo>
                  <a:cubicBezTo>
                    <a:pt x="3454" y="0"/>
                    <a:pt x="3481" y="27"/>
                    <a:pt x="3481" y="60"/>
                  </a:cubicBezTo>
                  <a:lnTo>
                    <a:pt x="3481" y="213"/>
                  </a:lnTo>
                  <a:cubicBezTo>
                    <a:pt x="3481" y="246"/>
                    <a:pt x="3454" y="273"/>
                    <a:pt x="3421" y="273"/>
                  </a:cubicBezTo>
                  <a:close/>
                </a:path>
              </a:pathLst>
            </a:custGeom>
            <a:solidFill>
              <a:schemeClr val="accent5"/>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8" name="Google Shape;1108;p32"/>
            <p:cNvSpPr/>
            <p:nvPr/>
          </p:nvSpPr>
          <p:spPr>
            <a:xfrm>
              <a:off x="6591569" y="3355829"/>
              <a:ext cx="897904" cy="1207423"/>
            </a:xfrm>
            <a:custGeom>
              <a:avLst/>
              <a:gdLst/>
              <a:ahLst/>
              <a:cxnLst/>
              <a:rect l="l" t="t" r="r" b="b"/>
              <a:pathLst>
                <a:path w="3310" h="4451" extrusionOk="0">
                  <a:moveTo>
                    <a:pt x="854" y="1734"/>
                  </a:moveTo>
                  <a:cubicBezTo>
                    <a:pt x="702" y="1889"/>
                    <a:pt x="1439" y="4323"/>
                    <a:pt x="1439" y="4323"/>
                  </a:cubicBezTo>
                  <a:cubicBezTo>
                    <a:pt x="1358" y="4392"/>
                    <a:pt x="1240" y="4426"/>
                    <a:pt x="1127" y="4440"/>
                  </a:cubicBezTo>
                  <a:cubicBezTo>
                    <a:pt x="965" y="4462"/>
                    <a:pt x="817" y="4445"/>
                    <a:pt x="817" y="4445"/>
                  </a:cubicBezTo>
                  <a:cubicBezTo>
                    <a:pt x="817" y="4445"/>
                    <a:pt x="-240" y="1883"/>
                    <a:pt x="51" y="1247"/>
                  </a:cubicBezTo>
                  <a:cubicBezTo>
                    <a:pt x="342" y="613"/>
                    <a:pt x="2146" y="322"/>
                    <a:pt x="2146" y="322"/>
                  </a:cubicBezTo>
                  <a:lnTo>
                    <a:pt x="2222" y="131"/>
                  </a:lnTo>
                  <a:lnTo>
                    <a:pt x="3156" y="0"/>
                  </a:lnTo>
                  <a:lnTo>
                    <a:pt x="3310" y="1143"/>
                  </a:lnTo>
                  <a:cubicBezTo>
                    <a:pt x="3310" y="1143"/>
                    <a:pt x="3157" y="1157"/>
                    <a:pt x="2926" y="1187"/>
                  </a:cubicBezTo>
                  <a:cubicBezTo>
                    <a:pt x="2309" y="1265"/>
                    <a:pt x="1133" y="1450"/>
                    <a:pt x="854" y="17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9" name="Google Shape;1109;p32"/>
            <p:cNvSpPr/>
            <p:nvPr/>
          </p:nvSpPr>
          <p:spPr>
            <a:xfrm>
              <a:off x="6734257" y="3091070"/>
              <a:ext cx="96030" cy="89519"/>
            </a:xfrm>
            <a:custGeom>
              <a:avLst/>
              <a:gdLst/>
              <a:ahLst/>
              <a:cxnLst/>
              <a:rect l="l" t="t" r="r" b="b"/>
              <a:pathLst>
                <a:path w="354" h="330" extrusionOk="0">
                  <a:moveTo>
                    <a:pt x="0" y="0"/>
                  </a:moveTo>
                  <a:cubicBezTo>
                    <a:pt x="0" y="0"/>
                    <a:pt x="231" y="58"/>
                    <a:pt x="302" y="107"/>
                  </a:cubicBezTo>
                  <a:cubicBezTo>
                    <a:pt x="372" y="156"/>
                    <a:pt x="352" y="330"/>
                    <a:pt x="352" y="330"/>
                  </a:cubicBezTo>
                  <a:cubicBezTo>
                    <a:pt x="352" y="330"/>
                    <a:pt x="44" y="242"/>
                    <a:pt x="0"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32"/>
            <p:cNvSpPr/>
            <p:nvPr/>
          </p:nvSpPr>
          <p:spPr>
            <a:xfrm>
              <a:off x="6734257" y="3091070"/>
              <a:ext cx="96030" cy="89519"/>
            </a:xfrm>
            <a:custGeom>
              <a:avLst/>
              <a:gdLst/>
              <a:ahLst/>
              <a:cxnLst/>
              <a:rect l="l" t="t" r="r" b="b"/>
              <a:pathLst>
                <a:path w="354" h="330" extrusionOk="0">
                  <a:moveTo>
                    <a:pt x="0" y="0"/>
                  </a:moveTo>
                  <a:cubicBezTo>
                    <a:pt x="0" y="0"/>
                    <a:pt x="231" y="58"/>
                    <a:pt x="302" y="107"/>
                  </a:cubicBezTo>
                  <a:cubicBezTo>
                    <a:pt x="372" y="156"/>
                    <a:pt x="352" y="330"/>
                    <a:pt x="352" y="330"/>
                  </a:cubicBezTo>
                  <a:cubicBezTo>
                    <a:pt x="352" y="330"/>
                    <a:pt x="44" y="242"/>
                    <a:pt x="0" y="0"/>
                  </a:cubicBezTo>
                  <a:close/>
                </a:path>
              </a:pathLst>
            </a:custGeom>
            <a:solidFill>
              <a:srgbClr val="CD7A6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32"/>
            <p:cNvSpPr/>
            <p:nvPr/>
          </p:nvSpPr>
          <p:spPr>
            <a:xfrm>
              <a:off x="6694109" y="2960046"/>
              <a:ext cx="130210" cy="234377"/>
            </a:xfrm>
            <a:custGeom>
              <a:avLst/>
              <a:gdLst/>
              <a:ahLst/>
              <a:cxnLst/>
              <a:rect l="l" t="t" r="r" b="b"/>
              <a:pathLst>
                <a:path w="480" h="864" extrusionOk="0">
                  <a:moveTo>
                    <a:pt x="0" y="41"/>
                  </a:moveTo>
                  <a:lnTo>
                    <a:pt x="429" y="864"/>
                  </a:lnTo>
                  <a:lnTo>
                    <a:pt x="480" y="864"/>
                  </a:lnTo>
                  <a:lnTo>
                    <a:pt x="72" y="0"/>
                  </a:lnTo>
                  <a:lnTo>
                    <a:pt x="0" y="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2" name="Google Shape;1112;p32"/>
            <p:cNvSpPr/>
            <p:nvPr/>
          </p:nvSpPr>
          <p:spPr>
            <a:xfrm>
              <a:off x="6635786" y="3080490"/>
              <a:ext cx="201011" cy="131023"/>
            </a:xfrm>
            <a:custGeom>
              <a:avLst/>
              <a:gdLst/>
              <a:ahLst/>
              <a:cxnLst/>
              <a:rect l="l" t="t" r="r" b="b"/>
              <a:pathLst>
                <a:path w="741" h="483" extrusionOk="0">
                  <a:moveTo>
                    <a:pt x="602" y="192"/>
                  </a:moveTo>
                  <a:cubicBezTo>
                    <a:pt x="602" y="192"/>
                    <a:pt x="331" y="0"/>
                    <a:pt x="265" y="0"/>
                  </a:cubicBezTo>
                  <a:cubicBezTo>
                    <a:pt x="199" y="0"/>
                    <a:pt x="0" y="234"/>
                    <a:pt x="0" y="352"/>
                  </a:cubicBezTo>
                  <a:cubicBezTo>
                    <a:pt x="0" y="469"/>
                    <a:pt x="433" y="534"/>
                    <a:pt x="518" y="435"/>
                  </a:cubicBezTo>
                  <a:cubicBezTo>
                    <a:pt x="560" y="385"/>
                    <a:pt x="476" y="265"/>
                    <a:pt x="476" y="265"/>
                  </a:cubicBezTo>
                  <a:cubicBezTo>
                    <a:pt x="476" y="265"/>
                    <a:pt x="602" y="395"/>
                    <a:pt x="638" y="415"/>
                  </a:cubicBezTo>
                  <a:cubicBezTo>
                    <a:pt x="674" y="435"/>
                    <a:pt x="741" y="409"/>
                    <a:pt x="741" y="409"/>
                  </a:cubicBezTo>
                  <a:cubicBezTo>
                    <a:pt x="741" y="409"/>
                    <a:pt x="650" y="265"/>
                    <a:pt x="602" y="192"/>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3" name="Google Shape;1113;p32"/>
            <p:cNvSpPr/>
            <p:nvPr/>
          </p:nvSpPr>
          <p:spPr>
            <a:xfrm>
              <a:off x="6635786" y="3080490"/>
              <a:ext cx="201011" cy="131023"/>
            </a:xfrm>
            <a:custGeom>
              <a:avLst/>
              <a:gdLst/>
              <a:ahLst/>
              <a:cxnLst/>
              <a:rect l="l" t="t" r="r" b="b"/>
              <a:pathLst>
                <a:path w="741" h="483" extrusionOk="0">
                  <a:moveTo>
                    <a:pt x="602" y="192"/>
                  </a:moveTo>
                  <a:cubicBezTo>
                    <a:pt x="602" y="192"/>
                    <a:pt x="331" y="0"/>
                    <a:pt x="265" y="0"/>
                  </a:cubicBezTo>
                  <a:cubicBezTo>
                    <a:pt x="199" y="0"/>
                    <a:pt x="0" y="234"/>
                    <a:pt x="0" y="352"/>
                  </a:cubicBezTo>
                  <a:cubicBezTo>
                    <a:pt x="0" y="469"/>
                    <a:pt x="433" y="534"/>
                    <a:pt x="518" y="435"/>
                  </a:cubicBezTo>
                  <a:cubicBezTo>
                    <a:pt x="560" y="385"/>
                    <a:pt x="476" y="265"/>
                    <a:pt x="476" y="265"/>
                  </a:cubicBezTo>
                  <a:cubicBezTo>
                    <a:pt x="476" y="265"/>
                    <a:pt x="602" y="395"/>
                    <a:pt x="638" y="415"/>
                  </a:cubicBezTo>
                  <a:cubicBezTo>
                    <a:pt x="674" y="435"/>
                    <a:pt x="741" y="409"/>
                    <a:pt x="741" y="409"/>
                  </a:cubicBezTo>
                  <a:cubicBezTo>
                    <a:pt x="741" y="409"/>
                    <a:pt x="650" y="265"/>
                    <a:pt x="602" y="192"/>
                  </a:cubicBezTo>
                  <a:close/>
                </a:path>
              </a:pathLst>
            </a:custGeom>
            <a:solidFill>
              <a:srgbClr val="CD7A6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4" name="Google Shape;1114;p32"/>
            <p:cNvSpPr/>
            <p:nvPr/>
          </p:nvSpPr>
          <p:spPr>
            <a:xfrm>
              <a:off x="6703604" y="3152377"/>
              <a:ext cx="61307" cy="53440"/>
            </a:xfrm>
            <a:custGeom>
              <a:avLst/>
              <a:gdLst/>
              <a:ahLst/>
              <a:cxnLst/>
              <a:rect l="l" t="t" r="r" b="b"/>
              <a:pathLst>
                <a:path w="226" h="197" extrusionOk="0">
                  <a:moveTo>
                    <a:pt x="226" y="197"/>
                  </a:moveTo>
                  <a:cubicBezTo>
                    <a:pt x="226" y="197"/>
                    <a:pt x="123" y="64"/>
                    <a:pt x="0" y="0"/>
                  </a:cubicBezTo>
                  <a:lnTo>
                    <a:pt x="226" y="197"/>
                  </a:lnTo>
                  <a:close/>
                </a:path>
              </a:pathLst>
            </a:custGeom>
            <a:noFill/>
            <a:ln w="9525" cap="flat" cmpd="sng">
              <a:solidFill>
                <a:schemeClr val="dk1"/>
              </a:solidFill>
              <a:prstDash val="solid"/>
              <a:bevel/>
              <a:headEnd type="none" w="sm" len="sm"/>
              <a:tailEnd type="none" w="sm" len="sm"/>
            </a:ln>
          </p:spPr>
          <p:txBody>
            <a:bodyPr spcFirstLastPara="1" wrap="square" lIns="92875" tIns="23025" rIns="92875" bIns="23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5" name="Google Shape;1115;p32"/>
            <p:cNvSpPr/>
            <p:nvPr/>
          </p:nvSpPr>
          <p:spPr>
            <a:xfrm>
              <a:off x="6722321" y="3125250"/>
              <a:ext cx="42589" cy="27127"/>
            </a:xfrm>
            <a:custGeom>
              <a:avLst/>
              <a:gdLst/>
              <a:ahLst/>
              <a:cxnLst/>
              <a:rect l="l" t="t" r="r" b="b"/>
              <a:pathLst>
                <a:path w="157" h="100" extrusionOk="0">
                  <a:moveTo>
                    <a:pt x="157" y="100"/>
                  </a:moveTo>
                  <a:cubicBezTo>
                    <a:pt x="157" y="100"/>
                    <a:pt x="63" y="18"/>
                    <a:pt x="0" y="0"/>
                  </a:cubicBezTo>
                  <a:lnTo>
                    <a:pt x="157" y="10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6" name="Google Shape;1116;p32"/>
            <p:cNvSpPr/>
            <p:nvPr/>
          </p:nvSpPr>
          <p:spPr>
            <a:xfrm>
              <a:off x="6684886" y="3180589"/>
              <a:ext cx="51270" cy="30925"/>
            </a:xfrm>
            <a:custGeom>
              <a:avLst/>
              <a:gdLst/>
              <a:ahLst/>
              <a:cxnLst/>
              <a:rect l="l" t="t" r="r" b="b"/>
              <a:pathLst>
                <a:path w="189" h="114" extrusionOk="0">
                  <a:moveTo>
                    <a:pt x="0" y="0"/>
                  </a:moveTo>
                  <a:cubicBezTo>
                    <a:pt x="0" y="0"/>
                    <a:pt x="152" y="80"/>
                    <a:pt x="189" y="114"/>
                  </a:cubicBez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7" name="Google Shape;1117;p32"/>
            <p:cNvSpPr/>
            <p:nvPr/>
          </p:nvSpPr>
          <p:spPr>
            <a:xfrm>
              <a:off x="6825675" y="2817358"/>
              <a:ext cx="336646" cy="303009"/>
            </a:xfrm>
            <a:custGeom>
              <a:avLst/>
              <a:gdLst/>
              <a:ahLst/>
              <a:cxnLst/>
              <a:rect l="l" t="t" r="r" b="b"/>
              <a:pathLst>
                <a:path w="1241" h="1117" extrusionOk="0">
                  <a:moveTo>
                    <a:pt x="762" y="0"/>
                  </a:moveTo>
                  <a:cubicBezTo>
                    <a:pt x="623" y="97"/>
                    <a:pt x="0" y="737"/>
                    <a:pt x="0" y="737"/>
                  </a:cubicBezTo>
                  <a:cubicBezTo>
                    <a:pt x="0" y="737"/>
                    <a:pt x="292" y="1069"/>
                    <a:pt x="548" y="1117"/>
                  </a:cubicBezTo>
                  <a:lnTo>
                    <a:pt x="1241" y="780"/>
                  </a:lnTo>
                  <a:lnTo>
                    <a:pt x="762" y="0"/>
                  </a:ln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8" name="Google Shape;1118;p32"/>
            <p:cNvSpPr/>
            <p:nvPr/>
          </p:nvSpPr>
          <p:spPr>
            <a:xfrm>
              <a:off x="6825675" y="2817358"/>
              <a:ext cx="336646" cy="303009"/>
            </a:xfrm>
            <a:custGeom>
              <a:avLst/>
              <a:gdLst/>
              <a:ahLst/>
              <a:cxnLst/>
              <a:rect l="l" t="t" r="r" b="b"/>
              <a:pathLst>
                <a:path w="1241" h="1117" extrusionOk="0">
                  <a:moveTo>
                    <a:pt x="762" y="0"/>
                  </a:moveTo>
                  <a:cubicBezTo>
                    <a:pt x="623" y="97"/>
                    <a:pt x="0" y="737"/>
                    <a:pt x="0" y="737"/>
                  </a:cubicBezTo>
                  <a:cubicBezTo>
                    <a:pt x="0" y="737"/>
                    <a:pt x="292" y="1069"/>
                    <a:pt x="548" y="1117"/>
                  </a:cubicBezTo>
                  <a:lnTo>
                    <a:pt x="1241" y="780"/>
                  </a:lnTo>
                  <a:lnTo>
                    <a:pt x="762" y="0"/>
                  </a:lnTo>
                  <a:close/>
                </a:path>
              </a:pathLst>
            </a:custGeom>
            <a:noFill/>
            <a:ln w="9525" cap="flat" cmpd="sng">
              <a:solidFill>
                <a:srgbClr val="192D35"/>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9" name="Google Shape;1119;p32"/>
            <p:cNvSpPr/>
            <p:nvPr/>
          </p:nvSpPr>
          <p:spPr>
            <a:xfrm>
              <a:off x="6825675" y="2817358"/>
              <a:ext cx="336646" cy="303009"/>
            </a:xfrm>
            <a:custGeom>
              <a:avLst/>
              <a:gdLst/>
              <a:ahLst/>
              <a:cxnLst/>
              <a:rect l="l" t="t" r="r" b="b"/>
              <a:pathLst>
                <a:path w="1241" h="1117" extrusionOk="0">
                  <a:moveTo>
                    <a:pt x="762" y="0"/>
                  </a:moveTo>
                  <a:cubicBezTo>
                    <a:pt x="623" y="97"/>
                    <a:pt x="0" y="737"/>
                    <a:pt x="0" y="737"/>
                  </a:cubicBezTo>
                  <a:cubicBezTo>
                    <a:pt x="0" y="737"/>
                    <a:pt x="292" y="1069"/>
                    <a:pt x="548" y="1117"/>
                  </a:cubicBezTo>
                  <a:lnTo>
                    <a:pt x="1241" y="780"/>
                  </a:lnTo>
                  <a:lnTo>
                    <a:pt x="762" y="0"/>
                  </a:ln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0" name="Google Shape;1120;p32"/>
            <p:cNvSpPr/>
            <p:nvPr/>
          </p:nvSpPr>
          <p:spPr>
            <a:xfrm>
              <a:off x="6825675" y="2817358"/>
              <a:ext cx="336646" cy="303009"/>
            </a:xfrm>
            <a:custGeom>
              <a:avLst/>
              <a:gdLst/>
              <a:ahLst/>
              <a:cxnLst/>
              <a:rect l="l" t="t" r="r" b="b"/>
              <a:pathLst>
                <a:path w="1241" h="1117" extrusionOk="0">
                  <a:moveTo>
                    <a:pt x="762" y="0"/>
                  </a:moveTo>
                  <a:cubicBezTo>
                    <a:pt x="623" y="97"/>
                    <a:pt x="0" y="737"/>
                    <a:pt x="0" y="737"/>
                  </a:cubicBezTo>
                  <a:cubicBezTo>
                    <a:pt x="0" y="737"/>
                    <a:pt x="292" y="1069"/>
                    <a:pt x="548" y="1117"/>
                  </a:cubicBezTo>
                  <a:lnTo>
                    <a:pt x="1241" y="780"/>
                  </a:lnTo>
                  <a:lnTo>
                    <a:pt x="762" y="0"/>
                  </a:ln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1" name="Google Shape;1121;p32"/>
            <p:cNvSpPr/>
            <p:nvPr/>
          </p:nvSpPr>
          <p:spPr>
            <a:xfrm>
              <a:off x="6507747" y="4510626"/>
              <a:ext cx="410974" cy="218101"/>
            </a:xfrm>
            <a:custGeom>
              <a:avLst/>
              <a:gdLst/>
              <a:ahLst/>
              <a:cxnLst/>
              <a:rect l="l" t="t" r="r" b="b"/>
              <a:pathLst>
                <a:path w="1515" h="804" extrusionOk="0">
                  <a:moveTo>
                    <a:pt x="1487" y="177"/>
                  </a:moveTo>
                  <a:cubicBezTo>
                    <a:pt x="1487" y="177"/>
                    <a:pt x="1550" y="477"/>
                    <a:pt x="1487" y="700"/>
                  </a:cubicBezTo>
                  <a:cubicBezTo>
                    <a:pt x="1487" y="700"/>
                    <a:pt x="552" y="847"/>
                    <a:pt x="343" y="791"/>
                  </a:cubicBezTo>
                  <a:cubicBezTo>
                    <a:pt x="133" y="735"/>
                    <a:pt x="7" y="631"/>
                    <a:pt x="0" y="578"/>
                  </a:cubicBezTo>
                  <a:cubicBezTo>
                    <a:pt x="0" y="578"/>
                    <a:pt x="8" y="435"/>
                    <a:pt x="217" y="393"/>
                  </a:cubicBezTo>
                  <a:cubicBezTo>
                    <a:pt x="426" y="352"/>
                    <a:pt x="844" y="324"/>
                    <a:pt x="1008" y="86"/>
                  </a:cubicBezTo>
                  <a:cubicBezTo>
                    <a:pt x="1173" y="-151"/>
                    <a:pt x="1487" y="177"/>
                    <a:pt x="1487" y="177"/>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2" name="Google Shape;1122;p32"/>
            <p:cNvSpPr/>
            <p:nvPr/>
          </p:nvSpPr>
          <p:spPr>
            <a:xfrm>
              <a:off x="6507747" y="4510626"/>
              <a:ext cx="410974" cy="218101"/>
            </a:xfrm>
            <a:custGeom>
              <a:avLst/>
              <a:gdLst/>
              <a:ahLst/>
              <a:cxnLst/>
              <a:rect l="l" t="t" r="r" b="b"/>
              <a:pathLst>
                <a:path w="1515" h="804" extrusionOk="0">
                  <a:moveTo>
                    <a:pt x="1487" y="177"/>
                  </a:moveTo>
                  <a:cubicBezTo>
                    <a:pt x="1487" y="177"/>
                    <a:pt x="1550" y="477"/>
                    <a:pt x="1487" y="700"/>
                  </a:cubicBezTo>
                  <a:cubicBezTo>
                    <a:pt x="1487" y="700"/>
                    <a:pt x="552" y="847"/>
                    <a:pt x="343" y="791"/>
                  </a:cubicBezTo>
                  <a:cubicBezTo>
                    <a:pt x="133" y="735"/>
                    <a:pt x="7" y="631"/>
                    <a:pt x="0" y="578"/>
                  </a:cubicBezTo>
                  <a:cubicBezTo>
                    <a:pt x="0" y="578"/>
                    <a:pt x="8" y="435"/>
                    <a:pt x="217" y="393"/>
                  </a:cubicBezTo>
                  <a:cubicBezTo>
                    <a:pt x="426" y="352"/>
                    <a:pt x="844" y="324"/>
                    <a:pt x="1008" y="86"/>
                  </a:cubicBezTo>
                  <a:cubicBezTo>
                    <a:pt x="1173" y="-151"/>
                    <a:pt x="1487" y="177"/>
                    <a:pt x="1487" y="177"/>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3" name="Google Shape;1123;p32"/>
            <p:cNvSpPr/>
            <p:nvPr/>
          </p:nvSpPr>
          <p:spPr>
            <a:xfrm>
              <a:off x="6723949" y="3337383"/>
              <a:ext cx="979556" cy="1257879"/>
            </a:xfrm>
            <a:custGeom>
              <a:avLst/>
              <a:gdLst/>
              <a:ahLst/>
              <a:cxnLst/>
              <a:rect l="l" t="t" r="r" b="b"/>
              <a:pathLst>
                <a:path w="3611" h="4637" extrusionOk="0">
                  <a:moveTo>
                    <a:pt x="1924" y="169"/>
                  </a:moveTo>
                  <a:cubicBezTo>
                    <a:pt x="2223" y="-257"/>
                    <a:pt x="3597" y="256"/>
                    <a:pt x="3597" y="256"/>
                  </a:cubicBezTo>
                  <a:cubicBezTo>
                    <a:pt x="3597" y="256"/>
                    <a:pt x="3728" y="1281"/>
                    <a:pt x="3181" y="1554"/>
                  </a:cubicBezTo>
                  <a:cubicBezTo>
                    <a:pt x="2634" y="1828"/>
                    <a:pt x="1845" y="1813"/>
                    <a:pt x="1632" y="2035"/>
                  </a:cubicBezTo>
                  <a:lnTo>
                    <a:pt x="764" y="4596"/>
                  </a:lnTo>
                  <a:cubicBezTo>
                    <a:pt x="764" y="4596"/>
                    <a:pt x="453" y="4726"/>
                    <a:pt x="0" y="4521"/>
                  </a:cubicBezTo>
                  <a:cubicBezTo>
                    <a:pt x="0" y="4521"/>
                    <a:pt x="551" y="2587"/>
                    <a:pt x="712" y="1901"/>
                  </a:cubicBezTo>
                  <a:cubicBezTo>
                    <a:pt x="872" y="1223"/>
                    <a:pt x="1907" y="761"/>
                    <a:pt x="1907" y="761"/>
                  </a:cubicBezTo>
                  <a:cubicBezTo>
                    <a:pt x="1907" y="761"/>
                    <a:pt x="1820" y="663"/>
                    <a:pt x="1788" y="547"/>
                  </a:cubicBezTo>
                  <a:lnTo>
                    <a:pt x="1924" y="169"/>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4" name="Google Shape;1124;p32"/>
            <p:cNvSpPr/>
            <p:nvPr/>
          </p:nvSpPr>
          <p:spPr>
            <a:xfrm>
              <a:off x="7585501" y="3649343"/>
              <a:ext cx="37707" cy="29568"/>
            </a:xfrm>
            <a:custGeom>
              <a:avLst/>
              <a:gdLst/>
              <a:ahLst/>
              <a:cxnLst/>
              <a:rect l="l" t="t" r="r" b="b"/>
              <a:pathLst>
                <a:path w="139" h="109" extrusionOk="0">
                  <a:moveTo>
                    <a:pt x="139" y="0"/>
                  </a:moveTo>
                  <a:cubicBezTo>
                    <a:pt x="95" y="39"/>
                    <a:pt x="49" y="75"/>
                    <a:pt x="0" y="109"/>
                  </a:cubicBezTo>
                  <a:lnTo>
                    <a:pt x="139" y="0"/>
                  </a:lnTo>
                  <a:close/>
                </a:path>
              </a:pathLst>
            </a:custGeom>
            <a:noFill/>
            <a:ln w="9525" cap="flat" cmpd="sng">
              <a:solidFill>
                <a:schemeClr val="accent4"/>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5" name="Google Shape;1125;p32"/>
            <p:cNvSpPr/>
            <p:nvPr/>
          </p:nvSpPr>
          <p:spPr>
            <a:xfrm>
              <a:off x="7567598" y="3423918"/>
              <a:ext cx="108508" cy="101726"/>
            </a:xfrm>
            <a:custGeom>
              <a:avLst/>
              <a:gdLst/>
              <a:ahLst/>
              <a:cxnLst/>
              <a:rect l="l" t="t" r="r" b="b"/>
              <a:pathLst>
                <a:path w="400" h="375" extrusionOk="0">
                  <a:moveTo>
                    <a:pt x="5" y="0"/>
                  </a:moveTo>
                  <a:cubicBezTo>
                    <a:pt x="5" y="0"/>
                    <a:pt x="-24" y="188"/>
                    <a:pt x="60" y="262"/>
                  </a:cubicBezTo>
                  <a:cubicBezTo>
                    <a:pt x="143" y="337"/>
                    <a:pt x="400" y="375"/>
                    <a:pt x="400" y="375"/>
                  </a:cubicBezTo>
                  <a:lnTo>
                    <a:pt x="5" y="0"/>
                  </a:lnTo>
                  <a:close/>
                </a:path>
              </a:pathLst>
            </a:custGeom>
            <a:noFill/>
            <a:ln w="9525" cap="flat" cmpd="sng">
              <a:solidFill>
                <a:schemeClr val="accent4"/>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6" name="Google Shape;1126;p32"/>
            <p:cNvSpPr/>
            <p:nvPr/>
          </p:nvSpPr>
          <p:spPr>
            <a:xfrm>
              <a:off x="7224441" y="3426359"/>
              <a:ext cx="38792" cy="68631"/>
            </a:xfrm>
            <a:custGeom>
              <a:avLst/>
              <a:gdLst/>
              <a:ahLst/>
              <a:cxnLst/>
              <a:rect l="l" t="t" r="r" b="b"/>
              <a:pathLst>
                <a:path w="143" h="253" extrusionOk="0">
                  <a:moveTo>
                    <a:pt x="143" y="0"/>
                  </a:moveTo>
                  <a:cubicBezTo>
                    <a:pt x="143" y="0"/>
                    <a:pt x="155" y="188"/>
                    <a:pt x="79" y="179"/>
                  </a:cubicBezTo>
                  <a:cubicBezTo>
                    <a:pt x="3" y="170"/>
                    <a:pt x="0" y="253"/>
                    <a:pt x="0" y="253"/>
                  </a:cubicBezTo>
                  <a:lnTo>
                    <a:pt x="143" y="0"/>
                  </a:lnTo>
                  <a:close/>
                </a:path>
              </a:pathLst>
            </a:custGeom>
            <a:noFill/>
            <a:ln w="9525" cap="flat" cmpd="sng">
              <a:solidFill>
                <a:schemeClr val="accent4"/>
              </a:solidFill>
              <a:prstDash val="solid"/>
              <a:bevel/>
              <a:headEnd type="none" w="sm" len="sm"/>
              <a:tailEnd type="none" w="sm" len="sm"/>
            </a:ln>
          </p:spPr>
          <p:txBody>
            <a:bodyPr spcFirstLastPara="1" wrap="square" lIns="92875" tIns="43200" rIns="92875" bIns="43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7" name="Google Shape;1127;p32"/>
            <p:cNvSpPr/>
            <p:nvPr/>
          </p:nvSpPr>
          <p:spPr>
            <a:xfrm>
              <a:off x="7032383" y="2721057"/>
              <a:ext cx="667324" cy="711812"/>
            </a:xfrm>
            <a:custGeom>
              <a:avLst/>
              <a:gdLst/>
              <a:ahLst/>
              <a:cxnLst/>
              <a:rect l="l" t="t" r="r" b="b"/>
              <a:pathLst>
                <a:path w="2460" h="2624" extrusionOk="0">
                  <a:moveTo>
                    <a:pt x="18" y="499"/>
                  </a:moveTo>
                  <a:cubicBezTo>
                    <a:pt x="6" y="449"/>
                    <a:pt x="0" y="400"/>
                    <a:pt x="0" y="355"/>
                  </a:cubicBezTo>
                  <a:cubicBezTo>
                    <a:pt x="0" y="355"/>
                    <a:pt x="424" y="-2"/>
                    <a:pt x="968" y="0"/>
                  </a:cubicBezTo>
                  <a:cubicBezTo>
                    <a:pt x="1617" y="2"/>
                    <a:pt x="2014" y="206"/>
                    <a:pt x="2173" y="490"/>
                  </a:cubicBezTo>
                  <a:cubicBezTo>
                    <a:pt x="2424" y="939"/>
                    <a:pt x="2460" y="2528"/>
                    <a:pt x="2460" y="2528"/>
                  </a:cubicBezTo>
                  <a:cubicBezTo>
                    <a:pt x="2460" y="2528"/>
                    <a:pt x="831" y="2779"/>
                    <a:pt x="597" y="2471"/>
                  </a:cubicBezTo>
                  <a:cubicBezTo>
                    <a:pt x="557" y="2418"/>
                    <a:pt x="588" y="2039"/>
                    <a:pt x="588" y="2039"/>
                  </a:cubicBezTo>
                  <a:cubicBezTo>
                    <a:pt x="588" y="2039"/>
                    <a:pt x="406" y="1561"/>
                    <a:pt x="367" y="1190"/>
                  </a:cubicBezTo>
                  <a:cubicBezTo>
                    <a:pt x="367" y="1190"/>
                    <a:pt x="297" y="1095"/>
                    <a:pt x="218" y="960"/>
                  </a:cubicBezTo>
                  <a:cubicBezTo>
                    <a:pt x="166" y="871"/>
                    <a:pt x="110" y="765"/>
                    <a:pt x="68" y="657"/>
                  </a:cubicBezTo>
                  <a:lnTo>
                    <a:pt x="18" y="499"/>
                  </a:lnTo>
                  <a:close/>
                </a:path>
              </a:pathLst>
            </a:custGeom>
            <a:solidFill>
              <a:srgbClr val="5BE3A8"/>
            </a:solidFill>
            <a:ln w="9525" cap="flat" cmpd="sng">
              <a:solidFill>
                <a:srgbClr val="192D35"/>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8" name="Google Shape;1128;p32"/>
            <p:cNvSpPr/>
            <p:nvPr/>
          </p:nvSpPr>
          <p:spPr>
            <a:xfrm>
              <a:off x="7032383" y="2721057"/>
              <a:ext cx="667324" cy="711812"/>
            </a:xfrm>
            <a:custGeom>
              <a:avLst/>
              <a:gdLst/>
              <a:ahLst/>
              <a:cxnLst/>
              <a:rect l="l" t="t" r="r" b="b"/>
              <a:pathLst>
                <a:path w="2460" h="2624" extrusionOk="0">
                  <a:moveTo>
                    <a:pt x="18" y="499"/>
                  </a:moveTo>
                  <a:cubicBezTo>
                    <a:pt x="6" y="449"/>
                    <a:pt x="0" y="400"/>
                    <a:pt x="0" y="355"/>
                  </a:cubicBezTo>
                  <a:cubicBezTo>
                    <a:pt x="0" y="355"/>
                    <a:pt x="424" y="-2"/>
                    <a:pt x="968" y="0"/>
                  </a:cubicBezTo>
                  <a:cubicBezTo>
                    <a:pt x="1617" y="2"/>
                    <a:pt x="2014" y="206"/>
                    <a:pt x="2173" y="490"/>
                  </a:cubicBezTo>
                  <a:cubicBezTo>
                    <a:pt x="2424" y="939"/>
                    <a:pt x="2460" y="2528"/>
                    <a:pt x="2460" y="2528"/>
                  </a:cubicBezTo>
                  <a:cubicBezTo>
                    <a:pt x="2460" y="2528"/>
                    <a:pt x="831" y="2779"/>
                    <a:pt x="597" y="2471"/>
                  </a:cubicBezTo>
                  <a:cubicBezTo>
                    <a:pt x="557" y="2418"/>
                    <a:pt x="588" y="2039"/>
                    <a:pt x="588" y="2039"/>
                  </a:cubicBezTo>
                  <a:cubicBezTo>
                    <a:pt x="588" y="2039"/>
                    <a:pt x="406" y="1561"/>
                    <a:pt x="367" y="1190"/>
                  </a:cubicBezTo>
                  <a:cubicBezTo>
                    <a:pt x="367" y="1190"/>
                    <a:pt x="297" y="1095"/>
                    <a:pt x="218" y="960"/>
                  </a:cubicBezTo>
                  <a:cubicBezTo>
                    <a:pt x="166" y="871"/>
                    <a:pt x="110" y="765"/>
                    <a:pt x="68" y="657"/>
                  </a:cubicBezTo>
                  <a:lnTo>
                    <a:pt x="18" y="499"/>
                  </a:ln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9" name="Google Shape;1129;p32"/>
            <p:cNvSpPr/>
            <p:nvPr/>
          </p:nvSpPr>
          <p:spPr>
            <a:xfrm>
              <a:off x="7206538" y="2960046"/>
              <a:ext cx="66732" cy="447867"/>
            </a:xfrm>
            <a:custGeom>
              <a:avLst/>
              <a:gdLst/>
              <a:ahLst/>
              <a:cxnLst/>
              <a:rect l="l" t="t" r="r" b="b"/>
              <a:pathLst>
                <a:path w="246" h="1651" extrusionOk="0">
                  <a:moveTo>
                    <a:pt x="0" y="0"/>
                  </a:moveTo>
                  <a:cubicBezTo>
                    <a:pt x="0" y="0"/>
                    <a:pt x="248" y="965"/>
                    <a:pt x="210" y="1177"/>
                  </a:cubicBezTo>
                  <a:cubicBezTo>
                    <a:pt x="191" y="1282"/>
                    <a:pt x="246" y="1391"/>
                    <a:pt x="246" y="1391"/>
                  </a:cubicBezTo>
                  <a:cubicBezTo>
                    <a:pt x="246" y="1391"/>
                    <a:pt x="133" y="1503"/>
                    <a:pt x="210" y="1651"/>
                  </a:cubicBezTo>
                  <a:lnTo>
                    <a:pt x="0" y="0"/>
                  </a:ln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0" name="Google Shape;1130;p32"/>
            <p:cNvSpPr/>
            <p:nvPr/>
          </p:nvSpPr>
          <p:spPr>
            <a:xfrm>
              <a:off x="7331593" y="3069910"/>
              <a:ext cx="139975" cy="106609"/>
            </a:xfrm>
            <a:custGeom>
              <a:avLst/>
              <a:gdLst/>
              <a:ahLst/>
              <a:cxnLst/>
              <a:rect l="l" t="t" r="r" b="b"/>
              <a:pathLst>
                <a:path w="516" h="393" extrusionOk="0">
                  <a:moveTo>
                    <a:pt x="198" y="393"/>
                  </a:moveTo>
                  <a:cubicBezTo>
                    <a:pt x="150" y="389"/>
                    <a:pt x="105" y="377"/>
                    <a:pt x="73" y="354"/>
                  </a:cubicBezTo>
                  <a:lnTo>
                    <a:pt x="0" y="30"/>
                  </a:lnTo>
                  <a:cubicBezTo>
                    <a:pt x="0" y="30"/>
                    <a:pt x="227" y="56"/>
                    <a:pt x="437" y="0"/>
                  </a:cubicBezTo>
                  <a:lnTo>
                    <a:pt x="516" y="354"/>
                  </a:lnTo>
                  <a:cubicBezTo>
                    <a:pt x="516" y="354"/>
                    <a:pt x="457" y="371"/>
                    <a:pt x="380" y="383"/>
                  </a:cubicBezTo>
                  <a:lnTo>
                    <a:pt x="198" y="393"/>
                  </a:ln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1" name="Google Shape;1131;p32"/>
            <p:cNvSpPr/>
            <p:nvPr/>
          </p:nvSpPr>
          <p:spPr>
            <a:xfrm>
              <a:off x="7147401" y="2714275"/>
              <a:ext cx="265845" cy="303009"/>
            </a:xfrm>
            <a:custGeom>
              <a:avLst/>
              <a:gdLst/>
              <a:ahLst/>
              <a:cxnLst/>
              <a:rect l="l" t="t" r="r" b="b"/>
              <a:pathLst>
                <a:path w="980" h="1117" extrusionOk="0">
                  <a:moveTo>
                    <a:pt x="41" y="1031"/>
                  </a:moveTo>
                  <a:cubicBezTo>
                    <a:pt x="41" y="1031"/>
                    <a:pt x="-169" y="130"/>
                    <a:pt x="363" y="25"/>
                  </a:cubicBezTo>
                  <a:cubicBezTo>
                    <a:pt x="896" y="-80"/>
                    <a:pt x="1007" y="170"/>
                    <a:pt x="976" y="339"/>
                  </a:cubicBezTo>
                  <a:cubicBezTo>
                    <a:pt x="934" y="564"/>
                    <a:pt x="491" y="1117"/>
                    <a:pt x="491" y="1117"/>
                  </a:cubicBezTo>
                  <a:lnTo>
                    <a:pt x="218" y="906"/>
                  </a:lnTo>
                  <a:lnTo>
                    <a:pt x="41" y="1031"/>
                  </a:ln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2" name="Google Shape;1132;p32"/>
            <p:cNvSpPr/>
            <p:nvPr/>
          </p:nvSpPr>
          <p:spPr>
            <a:xfrm>
              <a:off x="7147401" y="2714275"/>
              <a:ext cx="265845" cy="303009"/>
            </a:xfrm>
            <a:custGeom>
              <a:avLst/>
              <a:gdLst/>
              <a:ahLst/>
              <a:cxnLst/>
              <a:rect l="l" t="t" r="r" b="b"/>
              <a:pathLst>
                <a:path w="980" h="1117" extrusionOk="0">
                  <a:moveTo>
                    <a:pt x="41" y="1031"/>
                  </a:moveTo>
                  <a:cubicBezTo>
                    <a:pt x="41" y="1031"/>
                    <a:pt x="-169" y="130"/>
                    <a:pt x="363" y="25"/>
                  </a:cubicBezTo>
                  <a:cubicBezTo>
                    <a:pt x="896" y="-80"/>
                    <a:pt x="1007" y="170"/>
                    <a:pt x="976" y="339"/>
                  </a:cubicBezTo>
                  <a:cubicBezTo>
                    <a:pt x="934" y="564"/>
                    <a:pt x="491" y="1117"/>
                    <a:pt x="491" y="1117"/>
                  </a:cubicBezTo>
                  <a:lnTo>
                    <a:pt x="218" y="906"/>
                  </a:lnTo>
                  <a:lnTo>
                    <a:pt x="41" y="1031"/>
                  </a:lnTo>
                  <a:close/>
                </a:path>
              </a:pathLst>
            </a:custGeom>
            <a:noFill/>
            <a:ln w="9525" cap="flat" cmpd="sng">
              <a:solidFill>
                <a:srgbClr val="192D35"/>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3" name="Google Shape;1133;p32"/>
            <p:cNvSpPr/>
            <p:nvPr/>
          </p:nvSpPr>
          <p:spPr>
            <a:xfrm>
              <a:off x="7147401" y="2714275"/>
              <a:ext cx="265845" cy="303009"/>
            </a:xfrm>
            <a:custGeom>
              <a:avLst/>
              <a:gdLst/>
              <a:ahLst/>
              <a:cxnLst/>
              <a:rect l="l" t="t" r="r" b="b"/>
              <a:pathLst>
                <a:path w="980" h="1117" extrusionOk="0">
                  <a:moveTo>
                    <a:pt x="41" y="1031"/>
                  </a:moveTo>
                  <a:cubicBezTo>
                    <a:pt x="41" y="1031"/>
                    <a:pt x="-169" y="130"/>
                    <a:pt x="363" y="25"/>
                  </a:cubicBezTo>
                  <a:cubicBezTo>
                    <a:pt x="896" y="-80"/>
                    <a:pt x="1007" y="170"/>
                    <a:pt x="976" y="339"/>
                  </a:cubicBezTo>
                  <a:cubicBezTo>
                    <a:pt x="934" y="564"/>
                    <a:pt x="491" y="1117"/>
                    <a:pt x="491" y="1117"/>
                  </a:cubicBezTo>
                  <a:lnTo>
                    <a:pt x="218" y="906"/>
                  </a:lnTo>
                  <a:lnTo>
                    <a:pt x="41" y="1031"/>
                  </a:ln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4" name="Google Shape;1134;p32"/>
            <p:cNvSpPr/>
            <p:nvPr/>
          </p:nvSpPr>
          <p:spPr>
            <a:xfrm>
              <a:off x="7147401" y="2714275"/>
              <a:ext cx="265845" cy="303009"/>
            </a:xfrm>
            <a:custGeom>
              <a:avLst/>
              <a:gdLst/>
              <a:ahLst/>
              <a:cxnLst/>
              <a:rect l="l" t="t" r="r" b="b"/>
              <a:pathLst>
                <a:path w="980" h="1117" extrusionOk="0">
                  <a:moveTo>
                    <a:pt x="41" y="1031"/>
                  </a:moveTo>
                  <a:cubicBezTo>
                    <a:pt x="41" y="1031"/>
                    <a:pt x="-169" y="130"/>
                    <a:pt x="363" y="25"/>
                  </a:cubicBezTo>
                  <a:cubicBezTo>
                    <a:pt x="896" y="-80"/>
                    <a:pt x="1007" y="170"/>
                    <a:pt x="976" y="339"/>
                  </a:cubicBezTo>
                  <a:cubicBezTo>
                    <a:pt x="934" y="564"/>
                    <a:pt x="491" y="1117"/>
                    <a:pt x="491" y="1117"/>
                  </a:cubicBezTo>
                  <a:lnTo>
                    <a:pt x="218" y="906"/>
                  </a:lnTo>
                  <a:lnTo>
                    <a:pt x="41" y="1031"/>
                  </a:ln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5" name="Google Shape;1135;p32"/>
            <p:cNvSpPr/>
            <p:nvPr/>
          </p:nvSpPr>
          <p:spPr>
            <a:xfrm>
              <a:off x="6772778" y="4080120"/>
              <a:ext cx="85721" cy="310333"/>
            </a:xfrm>
            <a:custGeom>
              <a:avLst/>
              <a:gdLst/>
              <a:ahLst/>
              <a:cxnLst/>
              <a:rect l="l" t="t" r="r" b="b"/>
              <a:pathLst>
                <a:path w="316" h="1144" extrusionOk="0">
                  <a:moveTo>
                    <a:pt x="316" y="0"/>
                  </a:moveTo>
                  <a:lnTo>
                    <a:pt x="0" y="1144"/>
                  </a:lnTo>
                  <a:lnTo>
                    <a:pt x="316" y="0"/>
                  </a:lnTo>
                  <a:close/>
                </a:path>
              </a:pathLst>
            </a:custGeom>
            <a:noFill/>
            <a:ln w="9525" cap="flat" cmpd="sng">
              <a:solidFill>
                <a:schemeClr val="accent4"/>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6" name="Google Shape;1136;p32"/>
            <p:cNvSpPr/>
            <p:nvPr/>
          </p:nvSpPr>
          <p:spPr>
            <a:xfrm>
              <a:off x="7519312" y="3170552"/>
              <a:ext cx="196128" cy="73243"/>
            </a:xfrm>
            <a:custGeom>
              <a:avLst/>
              <a:gdLst/>
              <a:ahLst/>
              <a:cxnLst/>
              <a:rect l="l" t="t" r="r" b="b"/>
              <a:pathLst>
                <a:path w="723" h="270" extrusionOk="0">
                  <a:moveTo>
                    <a:pt x="0" y="53"/>
                  </a:moveTo>
                  <a:cubicBezTo>
                    <a:pt x="0" y="53"/>
                    <a:pt x="142" y="291"/>
                    <a:pt x="723" y="269"/>
                  </a:cubicBezTo>
                  <a:cubicBezTo>
                    <a:pt x="723" y="269"/>
                    <a:pt x="563" y="88"/>
                    <a:pt x="326" y="23"/>
                  </a:cubicBezTo>
                  <a:cubicBezTo>
                    <a:pt x="89" y="-41"/>
                    <a:pt x="0" y="53"/>
                    <a:pt x="0" y="53"/>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7" name="Google Shape;1137;p32"/>
            <p:cNvSpPr/>
            <p:nvPr/>
          </p:nvSpPr>
          <p:spPr>
            <a:xfrm>
              <a:off x="7519312" y="3170552"/>
              <a:ext cx="196128" cy="73243"/>
            </a:xfrm>
            <a:custGeom>
              <a:avLst/>
              <a:gdLst/>
              <a:ahLst/>
              <a:cxnLst/>
              <a:rect l="l" t="t" r="r" b="b"/>
              <a:pathLst>
                <a:path w="723" h="270" extrusionOk="0">
                  <a:moveTo>
                    <a:pt x="0" y="53"/>
                  </a:moveTo>
                  <a:cubicBezTo>
                    <a:pt x="0" y="53"/>
                    <a:pt x="142" y="291"/>
                    <a:pt x="723" y="269"/>
                  </a:cubicBezTo>
                  <a:cubicBezTo>
                    <a:pt x="723" y="269"/>
                    <a:pt x="563" y="88"/>
                    <a:pt x="326" y="23"/>
                  </a:cubicBezTo>
                  <a:cubicBezTo>
                    <a:pt x="89" y="-41"/>
                    <a:pt x="0" y="53"/>
                    <a:pt x="0" y="53"/>
                  </a:cubicBezTo>
                  <a:close/>
                </a:path>
              </a:pathLst>
            </a:custGeom>
            <a:noFill/>
            <a:ln w="9525" cap="flat" cmpd="sng">
              <a:solidFill>
                <a:srgbClr val="192D35"/>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8" name="Google Shape;1138;p32"/>
            <p:cNvSpPr/>
            <p:nvPr/>
          </p:nvSpPr>
          <p:spPr>
            <a:xfrm>
              <a:off x="6907870" y="3028949"/>
              <a:ext cx="789124" cy="388459"/>
            </a:xfrm>
            <a:custGeom>
              <a:avLst/>
              <a:gdLst/>
              <a:ahLst/>
              <a:cxnLst/>
              <a:rect l="l" t="t" r="r" b="b"/>
              <a:pathLst>
                <a:path w="2909" h="1432" extrusionOk="0">
                  <a:moveTo>
                    <a:pt x="0" y="671"/>
                  </a:moveTo>
                  <a:cubicBezTo>
                    <a:pt x="0" y="671"/>
                    <a:pt x="135" y="462"/>
                    <a:pt x="259" y="420"/>
                  </a:cubicBezTo>
                  <a:cubicBezTo>
                    <a:pt x="382" y="378"/>
                    <a:pt x="745" y="375"/>
                    <a:pt x="801" y="373"/>
                  </a:cubicBezTo>
                  <a:cubicBezTo>
                    <a:pt x="856" y="372"/>
                    <a:pt x="1854" y="625"/>
                    <a:pt x="2321" y="781"/>
                  </a:cubicBezTo>
                  <a:lnTo>
                    <a:pt x="2280" y="0"/>
                  </a:lnTo>
                  <a:lnTo>
                    <a:pt x="2909" y="50"/>
                  </a:lnTo>
                  <a:cubicBezTo>
                    <a:pt x="2909" y="50"/>
                    <a:pt x="2883" y="1003"/>
                    <a:pt x="2786" y="1255"/>
                  </a:cubicBezTo>
                  <a:cubicBezTo>
                    <a:pt x="2688" y="1507"/>
                    <a:pt x="2548" y="1446"/>
                    <a:pt x="2309" y="1343"/>
                  </a:cubicBezTo>
                  <a:cubicBezTo>
                    <a:pt x="1370" y="938"/>
                    <a:pt x="819" y="656"/>
                    <a:pt x="768" y="671"/>
                  </a:cubicBezTo>
                  <a:cubicBezTo>
                    <a:pt x="717" y="686"/>
                    <a:pt x="0" y="671"/>
                    <a:pt x="0" y="671"/>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9" name="Google Shape;1139;p32"/>
            <p:cNvSpPr/>
            <p:nvPr/>
          </p:nvSpPr>
          <p:spPr>
            <a:xfrm>
              <a:off x="6907870" y="3028949"/>
              <a:ext cx="789124" cy="388459"/>
            </a:xfrm>
            <a:custGeom>
              <a:avLst/>
              <a:gdLst/>
              <a:ahLst/>
              <a:cxnLst/>
              <a:rect l="l" t="t" r="r" b="b"/>
              <a:pathLst>
                <a:path w="2909" h="1432" extrusionOk="0">
                  <a:moveTo>
                    <a:pt x="0" y="671"/>
                  </a:moveTo>
                  <a:cubicBezTo>
                    <a:pt x="0" y="671"/>
                    <a:pt x="135" y="462"/>
                    <a:pt x="259" y="420"/>
                  </a:cubicBezTo>
                  <a:cubicBezTo>
                    <a:pt x="382" y="378"/>
                    <a:pt x="745" y="375"/>
                    <a:pt x="801" y="373"/>
                  </a:cubicBezTo>
                  <a:cubicBezTo>
                    <a:pt x="856" y="372"/>
                    <a:pt x="1854" y="625"/>
                    <a:pt x="2321" y="781"/>
                  </a:cubicBezTo>
                  <a:lnTo>
                    <a:pt x="2280" y="0"/>
                  </a:lnTo>
                  <a:lnTo>
                    <a:pt x="2909" y="50"/>
                  </a:lnTo>
                  <a:cubicBezTo>
                    <a:pt x="2909" y="50"/>
                    <a:pt x="2883" y="1003"/>
                    <a:pt x="2786" y="1255"/>
                  </a:cubicBezTo>
                  <a:cubicBezTo>
                    <a:pt x="2688" y="1507"/>
                    <a:pt x="2548" y="1446"/>
                    <a:pt x="2309" y="1343"/>
                  </a:cubicBezTo>
                  <a:cubicBezTo>
                    <a:pt x="1370" y="938"/>
                    <a:pt x="819" y="656"/>
                    <a:pt x="768" y="671"/>
                  </a:cubicBezTo>
                  <a:cubicBezTo>
                    <a:pt x="717" y="686"/>
                    <a:pt x="0" y="671"/>
                    <a:pt x="0" y="671"/>
                  </a:cubicBezTo>
                  <a:close/>
                </a:path>
              </a:pathLst>
            </a:custGeom>
            <a:solidFill>
              <a:srgbClr val="CD7A6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0" name="Google Shape;1140;p32"/>
            <p:cNvSpPr/>
            <p:nvPr/>
          </p:nvSpPr>
          <p:spPr>
            <a:xfrm>
              <a:off x="7478892" y="2806236"/>
              <a:ext cx="242787" cy="437287"/>
            </a:xfrm>
            <a:custGeom>
              <a:avLst/>
              <a:gdLst/>
              <a:ahLst/>
              <a:cxnLst/>
              <a:rect l="l" t="t" r="r" b="b"/>
              <a:pathLst>
                <a:path w="895" h="1612" extrusionOk="0">
                  <a:moveTo>
                    <a:pt x="18" y="368"/>
                  </a:moveTo>
                  <a:cubicBezTo>
                    <a:pt x="2" y="436"/>
                    <a:pt x="-4" y="505"/>
                    <a:pt x="3" y="566"/>
                  </a:cubicBezTo>
                  <a:cubicBezTo>
                    <a:pt x="31" y="810"/>
                    <a:pt x="149" y="1396"/>
                    <a:pt x="149" y="1396"/>
                  </a:cubicBezTo>
                  <a:cubicBezTo>
                    <a:pt x="149" y="1396"/>
                    <a:pt x="736" y="1480"/>
                    <a:pt x="872" y="1612"/>
                  </a:cubicBezTo>
                  <a:cubicBezTo>
                    <a:pt x="872" y="1612"/>
                    <a:pt x="968" y="835"/>
                    <a:pt x="772" y="442"/>
                  </a:cubicBezTo>
                  <a:cubicBezTo>
                    <a:pt x="575" y="49"/>
                    <a:pt x="371" y="5"/>
                    <a:pt x="371" y="5"/>
                  </a:cubicBezTo>
                  <a:cubicBezTo>
                    <a:pt x="242" y="-27"/>
                    <a:pt x="126" y="93"/>
                    <a:pt x="59" y="247"/>
                  </a:cubicBezTo>
                  <a:lnTo>
                    <a:pt x="18" y="368"/>
                  </a:lnTo>
                  <a:close/>
                </a:path>
              </a:pathLst>
            </a:custGeom>
            <a:solidFill>
              <a:srgbClr val="5BE3A8"/>
            </a:solidFill>
            <a:ln w="9525" cap="flat" cmpd="sng">
              <a:solidFill>
                <a:srgbClr val="192D35"/>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1" name="Google Shape;1141;p32"/>
            <p:cNvSpPr/>
            <p:nvPr/>
          </p:nvSpPr>
          <p:spPr>
            <a:xfrm>
              <a:off x="7478892" y="2806236"/>
              <a:ext cx="242787" cy="437287"/>
            </a:xfrm>
            <a:custGeom>
              <a:avLst/>
              <a:gdLst/>
              <a:ahLst/>
              <a:cxnLst/>
              <a:rect l="l" t="t" r="r" b="b"/>
              <a:pathLst>
                <a:path w="895" h="1612" extrusionOk="0">
                  <a:moveTo>
                    <a:pt x="18" y="368"/>
                  </a:moveTo>
                  <a:cubicBezTo>
                    <a:pt x="2" y="436"/>
                    <a:pt x="-4" y="505"/>
                    <a:pt x="3" y="566"/>
                  </a:cubicBezTo>
                  <a:cubicBezTo>
                    <a:pt x="31" y="810"/>
                    <a:pt x="149" y="1396"/>
                    <a:pt x="149" y="1396"/>
                  </a:cubicBezTo>
                  <a:cubicBezTo>
                    <a:pt x="149" y="1396"/>
                    <a:pt x="736" y="1480"/>
                    <a:pt x="872" y="1612"/>
                  </a:cubicBezTo>
                  <a:cubicBezTo>
                    <a:pt x="872" y="1612"/>
                    <a:pt x="968" y="835"/>
                    <a:pt x="772" y="442"/>
                  </a:cubicBezTo>
                  <a:cubicBezTo>
                    <a:pt x="575" y="49"/>
                    <a:pt x="371" y="5"/>
                    <a:pt x="371" y="5"/>
                  </a:cubicBezTo>
                  <a:cubicBezTo>
                    <a:pt x="242" y="-27"/>
                    <a:pt x="126" y="93"/>
                    <a:pt x="59" y="247"/>
                  </a:cubicBezTo>
                  <a:lnTo>
                    <a:pt x="18" y="368"/>
                  </a:ln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2" name="Google Shape;1142;p32"/>
            <p:cNvSpPr/>
            <p:nvPr/>
          </p:nvSpPr>
          <p:spPr>
            <a:xfrm>
              <a:off x="7016920" y="2987716"/>
              <a:ext cx="81381" cy="41233"/>
            </a:xfrm>
            <a:custGeom>
              <a:avLst/>
              <a:gdLst/>
              <a:ahLst/>
              <a:cxnLst/>
              <a:rect l="l" t="t" r="r" b="b"/>
              <a:pathLst>
                <a:path w="300" h="152" extrusionOk="0">
                  <a:moveTo>
                    <a:pt x="0" y="0"/>
                  </a:moveTo>
                  <a:cubicBezTo>
                    <a:pt x="0" y="0"/>
                    <a:pt x="115" y="104"/>
                    <a:pt x="300" y="152"/>
                  </a:cubicBez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6825" rIns="92875"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3" name="Google Shape;1143;p32"/>
            <p:cNvSpPr/>
            <p:nvPr/>
          </p:nvSpPr>
          <p:spPr>
            <a:xfrm>
              <a:off x="7519312" y="2987716"/>
              <a:ext cx="130210" cy="132651"/>
            </a:xfrm>
            <a:custGeom>
              <a:avLst/>
              <a:gdLst/>
              <a:ahLst/>
              <a:cxnLst/>
              <a:rect l="l" t="t" r="r" b="b"/>
              <a:pathLst>
                <a:path w="480" h="489" extrusionOk="0">
                  <a:moveTo>
                    <a:pt x="0" y="0"/>
                  </a:moveTo>
                  <a:cubicBezTo>
                    <a:pt x="0" y="0"/>
                    <a:pt x="213" y="400"/>
                    <a:pt x="480" y="489"/>
                  </a:cubicBez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4" name="Google Shape;1144;p32"/>
            <p:cNvSpPr/>
            <p:nvPr/>
          </p:nvSpPr>
          <p:spPr>
            <a:xfrm>
              <a:off x="7147401" y="3823499"/>
              <a:ext cx="14920" cy="37164"/>
            </a:xfrm>
            <a:custGeom>
              <a:avLst/>
              <a:gdLst/>
              <a:ahLst/>
              <a:cxnLst/>
              <a:rect l="l" t="t" r="r" b="b"/>
              <a:pathLst>
                <a:path w="55" h="137" extrusionOk="0">
                  <a:moveTo>
                    <a:pt x="0" y="0"/>
                  </a:moveTo>
                  <a:cubicBezTo>
                    <a:pt x="0" y="0"/>
                    <a:pt x="39" y="30"/>
                    <a:pt x="55" y="137"/>
                  </a:cubicBez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1425" rIns="92875" bIns="1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5" name="Google Shape;1145;p32"/>
            <p:cNvSpPr/>
            <p:nvPr/>
          </p:nvSpPr>
          <p:spPr>
            <a:xfrm>
              <a:off x="7108067" y="3860663"/>
              <a:ext cx="46658" cy="26856"/>
            </a:xfrm>
            <a:custGeom>
              <a:avLst/>
              <a:gdLst/>
              <a:ahLst/>
              <a:cxnLst/>
              <a:rect l="l" t="t" r="r" b="b"/>
              <a:pathLst>
                <a:path w="172" h="99" extrusionOk="0">
                  <a:moveTo>
                    <a:pt x="0" y="0"/>
                  </a:moveTo>
                  <a:cubicBezTo>
                    <a:pt x="0" y="0"/>
                    <a:pt x="108" y="6"/>
                    <a:pt x="172" y="99"/>
                  </a:cubicBez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6" name="Google Shape;1146;p32"/>
            <p:cNvSpPr/>
            <p:nvPr/>
          </p:nvSpPr>
          <p:spPr>
            <a:xfrm>
              <a:off x="6791495" y="3748900"/>
              <a:ext cx="24957" cy="59408"/>
            </a:xfrm>
            <a:custGeom>
              <a:avLst/>
              <a:gdLst/>
              <a:ahLst/>
              <a:cxnLst/>
              <a:rect l="l" t="t" r="r" b="b"/>
              <a:pathLst>
                <a:path w="92" h="219" extrusionOk="0">
                  <a:moveTo>
                    <a:pt x="0" y="0"/>
                  </a:moveTo>
                  <a:cubicBezTo>
                    <a:pt x="0" y="0"/>
                    <a:pt x="113" y="57"/>
                    <a:pt x="89" y="219"/>
                  </a:cubicBez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30950" rIns="92875" bIns="30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7" name="Google Shape;1147;p32"/>
            <p:cNvSpPr/>
            <p:nvPr/>
          </p:nvSpPr>
          <p:spPr>
            <a:xfrm>
              <a:off x="6759214" y="3786606"/>
              <a:ext cx="44760" cy="47201"/>
            </a:xfrm>
            <a:custGeom>
              <a:avLst/>
              <a:gdLst/>
              <a:ahLst/>
              <a:cxnLst/>
              <a:rect l="l" t="t" r="r" b="b"/>
              <a:pathLst>
                <a:path w="165" h="174" extrusionOk="0">
                  <a:moveTo>
                    <a:pt x="0" y="0"/>
                  </a:moveTo>
                  <a:cubicBezTo>
                    <a:pt x="0" y="0"/>
                    <a:pt x="154" y="91"/>
                    <a:pt x="165" y="174"/>
                  </a:cubicBez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14750" rIns="92875"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8" name="Google Shape;1148;p32"/>
            <p:cNvSpPr/>
            <p:nvPr/>
          </p:nvSpPr>
          <p:spPr>
            <a:xfrm>
              <a:off x="7243973" y="3519134"/>
              <a:ext cx="113933" cy="5697"/>
            </a:xfrm>
            <a:custGeom>
              <a:avLst/>
              <a:gdLst/>
              <a:ahLst/>
              <a:cxnLst/>
              <a:rect l="l" t="t" r="r" b="b"/>
              <a:pathLst>
                <a:path w="420" h="21" extrusionOk="0">
                  <a:moveTo>
                    <a:pt x="0" y="0"/>
                  </a:moveTo>
                  <a:cubicBezTo>
                    <a:pt x="0" y="0"/>
                    <a:pt x="343" y="48"/>
                    <a:pt x="420" y="0"/>
                  </a:cubicBez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9" name="Google Shape;1149;p32"/>
            <p:cNvSpPr/>
            <p:nvPr/>
          </p:nvSpPr>
          <p:spPr>
            <a:xfrm>
              <a:off x="7162321" y="2699084"/>
              <a:ext cx="189075" cy="250382"/>
            </a:xfrm>
            <a:custGeom>
              <a:avLst/>
              <a:gdLst/>
              <a:ahLst/>
              <a:cxnLst/>
              <a:rect l="l" t="t" r="r" b="b"/>
              <a:pathLst>
                <a:path w="697" h="923" extrusionOk="0">
                  <a:moveTo>
                    <a:pt x="163" y="923"/>
                  </a:moveTo>
                  <a:cubicBezTo>
                    <a:pt x="163" y="923"/>
                    <a:pt x="119" y="819"/>
                    <a:pt x="127" y="661"/>
                  </a:cubicBezTo>
                  <a:cubicBezTo>
                    <a:pt x="128" y="632"/>
                    <a:pt x="131" y="602"/>
                    <a:pt x="136" y="571"/>
                  </a:cubicBezTo>
                  <a:lnTo>
                    <a:pt x="77" y="476"/>
                  </a:lnTo>
                  <a:lnTo>
                    <a:pt x="0" y="355"/>
                  </a:lnTo>
                  <a:lnTo>
                    <a:pt x="89" y="0"/>
                  </a:lnTo>
                  <a:cubicBezTo>
                    <a:pt x="89" y="0"/>
                    <a:pt x="652" y="109"/>
                    <a:pt x="695" y="266"/>
                  </a:cubicBezTo>
                  <a:cubicBezTo>
                    <a:pt x="738" y="424"/>
                    <a:pt x="163" y="923"/>
                    <a:pt x="163" y="923"/>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0" name="Google Shape;1150;p32"/>
            <p:cNvSpPr/>
            <p:nvPr/>
          </p:nvSpPr>
          <p:spPr>
            <a:xfrm>
              <a:off x="7162321" y="2699084"/>
              <a:ext cx="189075" cy="250382"/>
            </a:xfrm>
            <a:custGeom>
              <a:avLst/>
              <a:gdLst/>
              <a:ahLst/>
              <a:cxnLst/>
              <a:rect l="l" t="t" r="r" b="b"/>
              <a:pathLst>
                <a:path w="697" h="923" extrusionOk="0">
                  <a:moveTo>
                    <a:pt x="163" y="923"/>
                  </a:moveTo>
                  <a:cubicBezTo>
                    <a:pt x="163" y="923"/>
                    <a:pt x="119" y="819"/>
                    <a:pt x="127" y="661"/>
                  </a:cubicBezTo>
                  <a:cubicBezTo>
                    <a:pt x="128" y="632"/>
                    <a:pt x="131" y="602"/>
                    <a:pt x="136" y="571"/>
                  </a:cubicBezTo>
                  <a:lnTo>
                    <a:pt x="77" y="476"/>
                  </a:lnTo>
                  <a:lnTo>
                    <a:pt x="0" y="355"/>
                  </a:lnTo>
                  <a:lnTo>
                    <a:pt x="89" y="0"/>
                  </a:lnTo>
                  <a:cubicBezTo>
                    <a:pt x="89" y="0"/>
                    <a:pt x="652" y="109"/>
                    <a:pt x="695" y="266"/>
                  </a:cubicBezTo>
                  <a:cubicBezTo>
                    <a:pt x="738" y="424"/>
                    <a:pt x="163" y="923"/>
                    <a:pt x="163" y="923"/>
                  </a:cubicBezTo>
                  <a:close/>
                </a:path>
              </a:pathLst>
            </a:custGeom>
            <a:solidFill>
              <a:srgbClr val="CD7A6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1" name="Google Shape;1151;p32"/>
            <p:cNvSpPr/>
            <p:nvPr/>
          </p:nvSpPr>
          <p:spPr>
            <a:xfrm>
              <a:off x="6295072" y="3201476"/>
              <a:ext cx="803230" cy="58052"/>
            </a:xfrm>
            <a:custGeom>
              <a:avLst/>
              <a:gdLst/>
              <a:ahLst/>
              <a:cxnLst/>
              <a:rect l="l" t="t" r="r" b="b"/>
              <a:pathLst>
                <a:path w="2961" h="214" extrusionOk="0">
                  <a:moveTo>
                    <a:pt x="2903" y="214"/>
                  </a:moveTo>
                  <a:lnTo>
                    <a:pt x="58" y="214"/>
                  </a:lnTo>
                  <a:cubicBezTo>
                    <a:pt x="26" y="214"/>
                    <a:pt x="0" y="188"/>
                    <a:pt x="0" y="156"/>
                  </a:cubicBezTo>
                  <a:lnTo>
                    <a:pt x="0" y="57"/>
                  </a:lnTo>
                  <a:cubicBezTo>
                    <a:pt x="0" y="25"/>
                    <a:pt x="26" y="0"/>
                    <a:pt x="58" y="0"/>
                  </a:cubicBezTo>
                  <a:lnTo>
                    <a:pt x="2903" y="0"/>
                  </a:lnTo>
                  <a:cubicBezTo>
                    <a:pt x="2935" y="0"/>
                    <a:pt x="2961" y="25"/>
                    <a:pt x="2961" y="57"/>
                  </a:cubicBezTo>
                  <a:lnTo>
                    <a:pt x="2961" y="156"/>
                  </a:lnTo>
                  <a:cubicBezTo>
                    <a:pt x="2961" y="188"/>
                    <a:pt x="2935" y="214"/>
                    <a:pt x="2903" y="214"/>
                  </a:cubicBezTo>
                  <a:close/>
                </a:path>
              </a:pathLst>
            </a:custGeom>
            <a:solidFill>
              <a:srgbClr val="5BE3A8"/>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2" name="Google Shape;1152;p32"/>
            <p:cNvSpPr/>
            <p:nvPr/>
          </p:nvSpPr>
          <p:spPr>
            <a:xfrm>
              <a:off x="6295072" y="3201476"/>
              <a:ext cx="803230" cy="58052"/>
            </a:xfrm>
            <a:custGeom>
              <a:avLst/>
              <a:gdLst/>
              <a:ahLst/>
              <a:cxnLst/>
              <a:rect l="l" t="t" r="r" b="b"/>
              <a:pathLst>
                <a:path w="2961" h="214" extrusionOk="0">
                  <a:moveTo>
                    <a:pt x="2903" y="214"/>
                  </a:moveTo>
                  <a:lnTo>
                    <a:pt x="58" y="214"/>
                  </a:lnTo>
                  <a:cubicBezTo>
                    <a:pt x="26" y="214"/>
                    <a:pt x="0" y="188"/>
                    <a:pt x="0" y="156"/>
                  </a:cubicBezTo>
                  <a:lnTo>
                    <a:pt x="0" y="57"/>
                  </a:lnTo>
                  <a:cubicBezTo>
                    <a:pt x="0" y="25"/>
                    <a:pt x="26" y="0"/>
                    <a:pt x="58" y="0"/>
                  </a:cubicBezTo>
                  <a:lnTo>
                    <a:pt x="2903" y="0"/>
                  </a:lnTo>
                  <a:cubicBezTo>
                    <a:pt x="2935" y="0"/>
                    <a:pt x="2961" y="25"/>
                    <a:pt x="2961" y="57"/>
                  </a:cubicBezTo>
                  <a:lnTo>
                    <a:pt x="2961" y="156"/>
                  </a:lnTo>
                  <a:cubicBezTo>
                    <a:pt x="2961" y="188"/>
                    <a:pt x="2935" y="214"/>
                    <a:pt x="2903" y="214"/>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29150" rIns="92875" bIns="29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3" name="Google Shape;1153;p32"/>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4" name="Google Shape;1154;p32"/>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5" name="Google Shape;1155;p32"/>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6" name="Google Shape;1156;p32"/>
            <p:cNvSpPr/>
            <p:nvPr/>
          </p:nvSpPr>
          <p:spPr>
            <a:xfrm>
              <a:off x="7858670" y="3954251"/>
              <a:ext cx="134007" cy="55068"/>
            </a:xfrm>
            <a:custGeom>
              <a:avLst/>
              <a:gdLst/>
              <a:ahLst/>
              <a:cxnLst/>
              <a:rect l="l" t="t" r="r" b="b"/>
              <a:pathLst>
                <a:path w="494" h="203" extrusionOk="0">
                  <a:moveTo>
                    <a:pt x="0" y="174"/>
                  </a:moveTo>
                  <a:cubicBezTo>
                    <a:pt x="0" y="174"/>
                    <a:pt x="0" y="22"/>
                    <a:pt x="231" y="1"/>
                  </a:cubicBezTo>
                  <a:cubicBezTo>
                    <a:pt x="461" y="-19"/>
                    <a:pt x="494" y="203"/>
                    <a:pt x="494" y="203"/>
                  </a:cubicBezTo>
                  <a:lnTo>
                    <a:pt x="415" y="203"/>
                  </a:lnTo>
                  <a:cubicBezTo>
                    <a:pt x="415" y="203"/>
                    <a:pt x="416" y="70"/>
                    <a:pt x="247" y="59"/>
                  </a:cubicBezTo>
                  <a:cubicBezTo>
                    <a:pt x="78" y="49"/>
                    <a:pt x="84" y="203"/>
                    <a:pt x="84" y="203"/>
                  </a:cubicBezTo>
                  <a:lnTo>
                    <a:pt x="0" y="174"/>
                  </a:lnTo>
                  <a:close/>
                </a:path>
              </a:pathLst>
            </a:custGeom>
            <a:solidFill>
              <a:schemeClr val="accent3"/>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7" name="Google Shape;1157;p32"/>
            <p:cNvSpPr/>
            <p:nvPr/>
          </p:nvSpPr>
          <p:spPr>
            <a:xfrm>
              <a:off x="7858670" y="3954251"/>
              <a:ext cx="134007" cy="55068"/>
            </a:xfrm>
            <a:custGeom>
              <a:avLst/>
              <a:gdLst/>
              <a:ahLst/>
              <a:cxnLst/>
              <a:rect l="l" t="t" r="r" b="b"/>
              <a:pathLst>
                <a:path w="494" h="203" extrusionOk="0">
                  <a:moveTo>
                    <a:pt x="0" y="174"/>
                  </a:moveTo>
                  <a:cubicBezTo>
                    <a:pt x="0" y="174"/>
                    <a:pt x="0" y="22"/>
                    <a:pt x="231" y="1"/>
                  </a:cubicBezTo>
                  <a:cubicBezTo>
                    <a:pt x="461" y="-19"/>
                    <a:pt x="494" y="203"/>
                    <a:pt x="494" y="203"/>
                  </a:cubicBezTo>
                  <a:lnTo>
                    <a:pt x="415" y="203"/>
                  </a:lnTo>
                  <a:cubicBezTo>
                    <a:pt x="415" y="203"/>
                    <a:pt x="416" y="70"/>
                    <a:pt x="247" y="59"/>
                  </a:cubicBezTo>
                  <a:cubicBezTo>
                    <a:pt x="78" y="49"/>
                    <a:pt x="84" y="203"/>
                    <a:pt x="84" y="203"/>
                  </a:cubicBezTo>
                  <a:lnTo>
                    <a:pt x="0" y="174"/>
                  </a:lnTo>
                  <a:close/>
                </a:path>
              </a:pathLst>
            </a:custGeom>
            <a:noFill/>
            <a:ln w="9525" cap="flat" cmpd="sng">
              <a:solidFill>
                <a:schemeClr val="dk1"/>
              </a:solidFill>
              <a:prstDash val="solid"/>
              <a:bevel/>
              <a:headEnd type="none" w="sm" len="sm"/>
              <a:tailEnd type="none" w="sm" len="sm"/>
            </a:ln>
          </p:spPr>
          <p:txBody>
            <a:bodyPr spcFirstLastPara="1" wrap="square" lIns="92875" tIns="25200" rIns="92875" bIns="25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8" name="Google Shape;1158;p32"/>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9" name="Google Shape;1159;p32"/>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rgbClr val="00000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0" name="Google Shape;1160;p32"/>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chemeClr val="accent5"/>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1" name="Google Shape;1161;p32"/>
            <p:cNvSpPr/>
            <p:nvPr/>
          </p:nvSpPr>
          <p:spPr>
            <a:xfrm>
              <a:off x="7674478" y="3988702"/>
              <a:ext cx="551492" cy="343428"/>
            </a:xfrm>
            <a:custGeom>
              <a:avLst/>
              <a:gdLst/>
              <a:ahLst/>
              <a:cxnLst/>
              <a:rect l="l" t="t" r="r" b="b"/>
              <a:pathLst>
                <a:path w="2033" h="1266" extrusionOk="0">
                  <a:moveTo>
                    <a:pt x="0" y="209"/>
                  </a:moveTo>
                  <a:cubicBezTo>
                    <a:pt x="176" y="246"/>
                    <a:pt x="278" y="962"/>
                    <a:pt x="515" y="1144"/>
                  </a:cubicBezTo>
                  <a:cubicBezTo>
                    <a:pt x="753" y="1326"/>
                    <a:pt x="1872" y="1286"/>
                    <a:pt x="1999" y="1144"/>
                  </a:cubicBezTo>
                  <a:cubicBezTo>
                    <a:pt x="2125" y="1001"/>
                    <a:pt x="1878" y="198"/>
                    <a:pt x="1698" y="76"/>
                  </a:cubicBezTo>
                  <a:cubicBezTo>
                    <a:pt x="1518" y="-47"/>
                    <a:pt x="1390" y="72"/>
                    <a:pt x="884" y="16"/>
                  </a:cubicBezTo>
                  <a:cubicBezTo>
                    <a:pt x="133" y="-68"/>
                    <a:pt x="0" y="209"/>
                    <a:pt x="0" y="209"/>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2" name="Google Shape;1162;p32"/>
            <p:cNvSpPr/>
            <p:nvPr/>
          </p:nvSpPr>
          <p:spPr>
            <a:xfrm>
              <a:off x="7674478" y="3988702"/>
              <a:ext cx="551492" cy="343428"/>
            </a:xfrm>
            <a:custGeom>
              <a:avLst/>
              <a:gdLst/>
              <a:ahLst/>
              <a:cxnLst/>
              <a:rect l="l" t="t" r="r" b="b"/>
              <a:pathLst>
                <a:path w="2033" h="1266" extrusionOk="0">
                  <a:moveTo>
                    <a:pt x="0" y="209"/>
                  </a:moveTo>
                  <a:cubicBezTo>
                    <a:pt x="176" y="246"/>
                    <a:pt x="278" y="962"/>
                    <a:pt x="515" y="1144"/>
                  </a:cubicBezTo>
                  <a:cubicBezTo>
                    <a:pt x="753" y="1326"/>
                    <a:pt x="1872" y="1286"/>
                    <a:pt x="1999" y="1144"/>
                  </a:cubicBezTo>
                  <a:cubicBezTo>
                    <a:pt x="2125" y="1001"/>
                    <a:pt x="1878" y="198"/>
                    <a:pt x="1698" y="76"/>
                  </a:cubicBezTo>
                  <a:cubicBezTo>
                    <a:pt x="1518" y="-47"/>
                    <a:pt x="1390" y="72"/>
                    <a:pt x="884" y="16"/>
                  </a:cubicBezTo>
                  <a:cubicBezTo>
                    <a:pt x="133" y="-68"/>
                    <a:pt x="0" y="209"/>
                    <a:pt x="0" y="209"/>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3" name="Google Shape;1163;p32"/>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4" name="Google Shape;1164;p32"/>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5" name="Google Shape;1165;p32"/>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6" name="Google Shape;1166;p32"/>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7" name="Google Shape;1167;p32"/>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8" name="Google Shape;1168;p32"/>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9" name="Google Shape;1169;p32"/>
            <p:cNvSpPr/>
            <p:nvPr/>
          </p:nvSpPr>
          <p:spPr>
            <a:xfrm>
              <a:off x="7837511" y="4386656"/>
              <a:ext cx="440814" cy="112035"/>
            </a:xfrm>
            <a:custGeom>
              <a:avLst/>
              <a:gdLst/>
              <a:ahLst/>
              <a:cxnLst/>
              <a:rect l="l" t="t" r="r" b="b"/>
              <a:pathLst>
                <a:path w="1625" h="413" extrusionOk="0">
                  <a:moveTo>
                    <a:pt x="0" y="42"/>
                  </a:moveTo>
                  <a:cubicBezTo>
                    <a:pt x="0" y="42"/>
                    <a:pt x="110" y="339"/>
                    <a:pt x="167" y="384"/>
                  </a:cubicBezTo>
                  <a:cubicBezTo>
                    <a:pt x="225" y="430"/>
                    <a:pt x="1443" y="430"/>
                    <a:pt x="1578" y="320"/>
                  </a:cubicBezTo>
                  <a:cubicBezTo>
                    <a:pt x="1713" y="210"/>
                    <a:pt x="1528" y="11"/>
                    <a:pt x="1398" y="0"/>
                  </a:cubicBezTo>
                  <a:cubicBezTo>
                    <a:pt x="1398" y="0"/>
                    <a:pt x="545" y="100"/>
                    <a:pt x="0" y="4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0" name="Google Shape;1170;p32"/>
            <p:cNvSpPr/>
            <p:nvPr/>
          </p:nvSpPr>
          <p:spPr>
            <a:xfrm>
              <a:off x="7837511" y="4386656"/>
              <a:ext cx="440814" cy="112035"/>
            </a:xfrm>
            <a:custGeom>
              <a:avLst/>
              <a:gdLst/>
              <a:ahLst/>
              <a:cxnLst/>
              <a:rect l="l" t="t" r="r" b="b"/>
              <a:pathLst>
                <a:path w="1625" h="413" extrusionOk="0">
                  <a:moveTo>
                    <a:pt x="0" y="42"/>
                  </a:moveTo>
                  <a:cubicBezTo>
                    <a:pt x="0" y="42"/>
                    <a:pt x="110" y="339"/>
                    <a:pt x="167" y="384"/>
                  </a:cubicBezTo>
                  <a:cubicBezTo>
                    <a:pt x="225" y="430"/>
                    <a:pt x="1443" y="430"/>
                    <a:pt x="1578" y="320"/>
                  </a:cubicBezTo>
                  <a:cubicBezTo>
                    <a:pt x="1713" y="210"/>
                    <a:pt x="1528" y="11"/>
                    <a:pt x="1398" y="0"/>
                  </a:cubicBezTo>
                  <a:cubicBezTo>
                    <a:pt x="1398" y="0"/>
                    <a:pt x="545" y="100"/>
                    <a:pt x="0" y="42"/>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1" name="Google Shape;1171;p32"/>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2" name="Google Shape;1172;p32"/>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3" name="Google Shape;1173;p32"/>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4" name="Google Shape;1174;p32"/>
            <p:cNvSpPr/>
            <p:nvPr/>
          </p:nvSpPr>
          <p:spPr>
            <a:xfrm>
              <a:off x="7625921" y="4380959"/>
              <a:ext cx="104981" cy="78940"/>
            </a:xfrm>
            <a:custGeom>
              <a:avLst/>
              <a:gdLst/>
              <a:ahLst/>
              <a:cxnLst/>
              <a:rect l="l" t="t" r="r" b="b"/>
              <a:pathLst>
                <a:path w="387" h="291" extrusionOk="0">
                  <a:moveTo>
                    <a:pt x="387" y="0"/>
                  </a:moveTo>
                  <a:lnTo>
                    <a:pt x="151" y="47"/>
                  </a:lnTo>
                  <a:cubicBezTo>
                    <a:pt x="151" y="47"/>
                    <a:pt x="-74" y="220"/>
                    <a:pt x="25" y="278"/>
                  </a:cubicBezTo>
                  <a:cubicBezTo>
                    <a:pt x="125" y="335"/>
                    <a:pt x="382" y="194"/>
                    <a:pt x="387"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5" name="Google Shape;1175;p32"/>
            <p:cNvSpPr/>
            <p:nvPr/>
          </p:nvSpPr>
          <p:spPr>
            <a:xfrm>
              <a:off x="7625921" y="4380959"/>
              <a:ext cx="104981" cy="78940"/>
            </a:xfrm>
            <a:custGeom>
              <a:avLst/>
              <a:gdLst/>
              <a:ahLst/>
              <a:cxnLst/>
              <a:rect l="l" t="t" r="r" b="b"/>
              <a:pathLst>
                <a:path w="387" h="291" extrusionOk="0">
                  <a:moveTo>
                    <a:pt x="387" y="0"/>
                  </a:moveTo>
                  <a:lnTo>
                    <a:pt x="151" y="47"/>
                  </a:lnTo>
                  <a:cubicBezTo>
                    <a:pt x="151" y="47"/>
                    <a:pt x="-74" y="220"/>
                    <a:pt x="25" y="278"/>
                  </a:cubicBezTo>
                  <a:cubicBezTo>
                    <a:pt x="125" y="335"/>
                    <a:pt x="382" y="194"/>
                    <a:pt x="387" y="0"/>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6" name="Google Shape;1176;p32"/>
            <p:cNvSpPr/>
            <p:nvPr/>
          </p:nvSpPr>
          <p:spPr>
            <a:xfrm>
              <a:off x="6960225" y="2406926"/>
              <a:ext cx="361060" cy="453563"/>
            </a:xfrm>
            <a:custGeom>
              <a:avLst/>
              <a:gdLst/>
              <a:ahLst/>
              <a:cxnLst/>
              <a:rect l="l" t="t" r="r" b="b"/>
              <a:pathLst>
                <a:path w="1331" h="1672" extrusionOk="0">
                  <a:moveTo>
                    <a:pt x="1262" y="1109"/>
                  </a:moveTo>
                  <a:cubicBezTo>
                    <a:pt x="1436" y="649"/>
                    <a:pt x="1321" y="-131"/>
                    <a:pt x="474" y="19"/>
                  </a:cubicBezTo>
                  <a:cubicBezTo>
                    <a:pt x="-24" y="107"/>
                    <a:pt x="-82" y="707"/>
                    <a:pt x="84" y="974"/>
                  </a:cubicBezTo>
                  <a:cubicBezTo>
                    <a:pt x="251" y="1240"/>
                    <a:pt x="74" y="1249"/>
                    <a:pt x="324" y="1447"/>
                  </a:cubicBezTo>
                  <a:cubicBezTo>
                    <a:pt x="425" y="1527"/>
                    <a:pt x="506" y="1663"/>
                    <a:pt x="627" y="1671"/>
                  </a:cubicBezTo>
                  <a:cubicBezTo>
                    <a:pt x="770" y="1682"/>
                    <a:pt x="954" y="1546"/>
                    <a:pt x="1091" y="1399"/>
                  </a:cubicBezTo>
                  <a:lnTo>
                    <a:pt x="1262" y="1109"/>
                  </a:lnTo>
                  <a:close/>
                </a:path>
              </a:pathLst>
            </a:custGeom>
            <a:solidFill>
              <a:srgbClr val="CD7A6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7" name="Google Shape;1177;p32"/>
            <p:cNvSpPr/>
            <p:nvPr/>
          </p:nvSpPr>
          <p:spPr>
            <a:xfrm>
              <a:off x="6905157" y="2326630"/>
              <a:ext cx="464686" cy="396325"/>
            </a:xfrm>
            <a:custGeom>
              <a:avLst/>
              <a:gdLst/>
              <a:ahLst/>
              <a:cxnLst/>
              <a:rect l="l" t="t" r="r" b="b"/>
              <a:pathLst>
                <a:path w="1713" h="1461" extrusionOk="0">
                  <a:moveTo>
                    <a:pt x="943" y="798"/>
                  </a:moveTo>
                  <a:cubicBezTo>
                    <a:pt x="943" y="798"/>
                    <a:pt x="811" y="1141"/>
                    <a:pt x="487" y="1133"/>
                  </a:cubicBezTo>
                  <a:cubicBezTo>
                    <a:pt x="487" y="1133"/>
                    <a:pt x="599" y="1048"/>
                    <a:pt x="631" y="966"/>
                  </a:cubicBezTo>
                  <a:cubicBezTo>
                    <a:pt x="631" y="966"/>
                    <a:pt x="381" y="1213"/>
                    <a:pt x="131" y="1087"/>
                  </a:cubicBezTo>
                  <a:cubicBezTo>
                    <a:pt x="-119" y="962"/>
                    <a:pt x="3" y="378"/>
                    <a:pt x="387" y="147"/>
                  </a:cubicBezTo>
                  <a:cubicBezTo>
                    <a:pt x="771" y="-85"/>
                    <a:pt x="1161" y="-22"/>
                    <a:pt x="1294" y="198"/>
                  </a:cubicBezTo>
                  <a:cubicBezTo>
                    <a:pt x="1294" y="198"/>
                    <a:pt x="1562" y="173"/>
                    <a:pt x="1680" y="567"/>
                  </a:cubicBezTo>
                  <a:cubicBezTo>
                    <a:pt x="1786" y="919"/>
                    <a:pt x="1617" y="1455"/>
                    <a:pt x="1451" y="1461"/>
                  </a:cubicBezTo>
                  <a:cubicBezTo>
                    <a:pt x="1195" y="1471"/>
                    <a:pt x="1143" y="1192"/>
                    <a:pt x="1143" y="1192"/>
                  </a:cubicBezTo>
                  <a:cubicBezTo>
                    <a:pt x="1143" y="1192"/>
                    <a:pt x="990" y="1055"/>
                    <a:pt x="943" y="7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8" name="Google Shape;1178;p32"/>
            <p:cNvSpPr/>
            <p:nvPr/>
          </p:nvSpPr>
          <p:spPr>
            <a:xfrm>
              <a:off x="6905157" y="2326630"/>
              <a:ext cx="464686" cy="396325"/>
            </a:xfrm>
            <a:custGeom>
              <a:avLst/>
              <a:gdLst/>
              <a:ahLst/>
              <a:cxnLst/>
              <a:rect l="l" t="t" r="r" b="b"/>
              <a:pathLst>
                <a:path w="1713" h="1461" extrusionOk="0">
                  <a:moveTo>
                    <a:pt x="943" y="798"/>
                  </a:moveTo>
                  <a:cubicBezTo>
                    <a:pt x="943" y="798"/>
                    <a:pt x="811" y="1141"/>
                    <a:pt x="487" y="1133"/>
                  </a:cubicBezTo>
                  <a:cubicBezTo>
                    <a:pt x="487" y="1133"/>
                    <a:pt x="599" y="1048"/>
                    <a:pt x="631" y="966"/>
                  </a:cubicBezTo>
                  <a:cubicBezTo>
                    <a:pt x="631" y="966"/>
                    <a:pt x="381" y="1213"/>
                    <a:pt x="131" y="1087"/>
                  </a:cubicBezTo>
                  <a:cubicBezTo>
                    <a:pt x="-119" y="962"/>
                    <a:pt x="3" y="378"/>
                    <a:pt x="387" y="147"/>
                  </a:cubicBezTo>
                  <a:cubicBezTo>
                    <a:pt x="771" y="-85"/>
                    <a:pt x="1161" y="-22"/>
                    <a:pt x="1294" y="198"/>
                  </a:cubicBezTo>
                  <a:cubicBezTo>
                    <a:pt x="1294" y="198"/>
                    <a:pt x="1562" y="173"/>
                    <a:pt x="1680" y="567"/>
                  </a:cubicBezTo>
                  <a:cubicBezTo>
                    <a:pt x="1786" y="919"/>
                    <a:pt x="1617" y="1455"/>
                    <a:pt x="1451" y="1461"/>
                  </a:cubicBezTo>
                  <a:cubicBezTo>
                    <a:pt x="1195" y="1471"/>
                    <a:pt x="1143" y="1192"/>
                    <a:pt x="1143" y="1192"/>
                  </a:cubicBezTo>
                  <a:cubicBezTo>
                    <a:pt x="1143" y="1192"/>
                    <a:pt x="990" y="1055"/>
                    <a:pt x="943" y="798"/>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9" name="Google Shape;1179;p32"/>
            <p:cNvSpPr/>
            <p:nvPr/>
          </p:nvSpPr>
          <p:spPr>
            <a:xfrm>
              <a:off x="4899390" y="2352130"/>
              <a:ext cx="1092947" cy="1372626"/>
            </a:xfrm>
            <a:custGeom>
              <a:avLst/>
              <a:gdLst/>
              <a:ahLst/>
              <a:cxnLst/>
              <a:rect l="l" t="t" r="r" b="b"/>
              <a:pathLst>
                <a:path w="4029" h="5060" extrusionOk="0">
                  <a:moveTo>
                    <a:pt x="4029" y="4271"/>
                  </a:moveTo>
                  <a:lnTo>
                    <a:pt x="1187" y="5060"/>
                  </a:lnTo>
                  <a:lnTo>
                    <a:pt x="0" y="790"/>
                  </a:lnTo>
                  <a:lnTo>
                    <a:pt x="1177" y="463"/>
                  </a:lnTo>
                  <a:lnTo>
                    <a:pt x="2842" y="0"/>
                  </a:lnTo>
                  <a:lnTo>
                    <a:pt x="3919" y="3875"/>
                  </a:lnTo>
                  <a:lnTo>
                    <a:pt x="4029" y="4271"/>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0" name="Google Shape;1180;p32"/>
            <p:cNvSpPr/>
            <p:nvPr/>
          </p:nvSpPr>
          <p:spPr>
            <a:xfrm>
              <a:off x="4899390" y="2352130"/>
              <a:ext cx="1092947" cy="1372626"/>
            </a:xfrm>
            <a:custGeom>
              <a:avLst/>
              <a:gdLst/>
              <a:ahLst/>
              <a:cxnLst/>
              <a:rect l="l" t="t" r="r" b="b"/>
              <a:pathLst>
                <a:path w="4029" h="5060" extrusionOk="0">
                  <a:moveTo>
                    <a:pt x="4029" y="4271"/>
                  </a:moveTo>
                  <a:lnTo>
                    <a:pt x="1187" y="5060"/>
                  </a:lnTo>
                  <a:lnTo>
                    <a:pt x="0" y="790"/>
                  </a:lnTo>
                  <a:lnTo>
                    <a:pt x="1177" y="463"/>
                  </a:lnTo>
                  <a:lnTo>
                    <a:pt x="2842" y="0"/>
                  </a:lnTo>
                  <a:lnTo>
                    <a:pt x="3919" y="3875"/>
                  </a:lnTo>
                  <a:lnTo>
                    <a:pt x="4029" y="4271"/>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81" name="Google Shape;1181;p32"/>
            <p:cNvGrpSpPr/>
            <p:nvPr/>
          </p:nvGrpSpPr>
          <p:grpSpPr>
            <a:xfrm>
              <a:off x="4979143" y="2570502"/>
              <a:ext cx="861553" cy="1022688"/>
              <a:chOff x="4979143" y="2570502"/>
              <a:chExt cx="861553" cy="1022688"/>
            </a:xfrm>
          </p:grpSpPr>
          <p:sp>
            <p:nvSpPr>
              <p:cNvPr id="1182" name="Google Shape;1182;p32"/>
              <p:cNvSpPr/>
              <p:nvPr/>
            </p:nvSpPr>
            <p:spPr>
              <a:xfrm>
                <a:off x="4979143" y="2570502"/>
                <a:ext cx="200469" cy="55882"/>
              </a:xfrm>
              <a:custGeom>
                <a:avLst/>
                <a:gdLst/>
                <a:ahLst/>
                <a:cxnLst/>
                <a:rect l="l" t="t" r="r" b="b"/>
                <a:pathLst>
                  <a:path w="739" h="206" extrusionOk="0">
                    <a:moveTo>
                      <a:pt x="0" y="206"/>
                    </a:moveTo>
                    <a:lnTo>
                      <a:pt x="739" y="0"/>
                    </a:lnTo>
                    <a:lnTo>
                      <a:pt x="0" y="206"/>
                    </a:lnTo>
                    <a:close/>
                  </a:path>
                </a:pathLst>
              </a:custGeom>
              <a:noFill/>
              <a:ln w="12600" cap="flat" cmpd="sng">
                <a:solidFill>
                  <a:schemeClr val="dk1"/>
                </a:solidFill>
                <a:prstDash val="solid"/>
                <a:bevel/>
                <a:headEnd type="none" w="sm" len="sm"/>
                <a:tailEnd type="none" w="sm" len="sm"/>
              </a:ln>
            </p:spPr>
            <p:txBody>
              <a:bodyPr spcFirstLastPara="1" wrap="square" lIns="96100" tIns="23025" rIns="96100" bIns="23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3" name="Google Shape;1183;p32"/>
              <p:cNvSpPr/>
              <p:nvPr/>
            </p:nvSpPr>
            <p:spPr>
              <a:xfrm>
                <a:off x="4989722" y="2626926"/>
                <a:ext cx="136449" cy="37978"/>
              </a:xfrm>
              <a:custGeom>
                <a:avLst/>
                <a:gdLst/>
                <a:ahLst/>
                <a:cxnLst/>
                <a:rect l="l" t="t" r="r" b="b"/>
                <a:pathLst>
                  <a:path w="503" h="140" extrusionOk="0">
                    <a:moveTo>
                      <a:pt x="0" y="140"/>
                    </a:moveTo>
                    <a:lnTo>
                      <a:pt x="503" y="0"/>
                    </a:lnTo>
                    <a:lnTo>
                      <a:pt x="0" y="14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4" name="Google Shape;1184;p32"/>
              <p:cNvSpPr/>
              <p:nvPr/>
            </p:nvSpPr>
            <p:spPr>
              <a:xfrm>
                <a:off x="5063779" y="2581895"/>
                <a:ext cx="576991" cy="160321"/>
              </a:xfrm>
              <a:custGeom>
                <a:avLst/>
                <a:gdLst/>
                <a:ahLst/>
                <a:cxnLst/>
                <a:rect l="l" t="t" r="r" b="b"/>
                <a:pathLst>
                  <a:path w="2127" h="591" extrusionOk="0">
                    <a:moveTo>
                      <a:pt x="0" y="591"/>
                    </a:moveTo>
                    <a:lnTo>
                      <a:pt x="2127"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5" name="Google Shape;1185;p32"/>
              <p:cNvSpPr/>
              <p:nvPr/>
            </p:nvSpPr>
            <p:spPr>
              <a:xfrm>
                <a:off x="5074630" y="2620416"/>
                <a:ext cx="576991" cy="160321"/>
              </a:xfrm>
              <a:custGeom>
                <a:avLst/>
                <a:gdLst/>
                <a:ahLst/>
                <a:cxnLst/>
                <a:rect l="l" t="t" r="r" b="b"/>
                <a:pathLst>
                  <a:path w="2127" h="591" extrusionOk="0">
                    <a:moveTo>
                      <a:pt x="0" y="591"/>
                    </a:moveTo>
                    <a:lnTo>
                      <a:pt x="2127"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6" name="Google Shape;1186;p32"/>
              <p:cNvSpPr/>
              <p:nvPr/>
            </p:nvSpPr>
            <p:spPr>
              <a:xfrm>
                <a:off x="5087108" y="2688776"/>
                <a:ext cx="492084" cy="136720"/>
              </a:xfrm>
              <a:custGeom>
                <a:avLst/>
                <a:gdLst/>
                <a:ahLst/>
                <a:cxnLst/>
                <a:rect l="l" t="t" r="r" b="b"/>
                <a:pathLst>
                  <a:path w="1814" h="504" extrusionOk="0">
                    <a:moveTo>
                      <a:pt x="0" y="504"/>
                    </a:moveTo>
                    <a:lnTo>
                      <a:pt x="1814" y="0"/>
                    </a:lnTo>
                    <a:lnTo>
                      <a:pt x="0" y="504"/>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7" name="Google Shape;1187;p32"/>
              <p:cNvSpPr/>
              <p:nvPr/>
            </p:nvSpPr>
            <p:spPr>
              <a:xfrm>
                <a:off x="5100943" y="2852894"/>
                <a:ext cx="59951" cy="59951"/>
              </a:xfrm>
              <a:custGeom>
                <a:avLst/>
                <a:gdLst/>
                <a:ahLst/>
                <a:cxnLst/>
                <a:rect l="l" t="t" r="r" b="b"/>
                <a:pathLst>
                  <a:path w="221" h="221" extrusionOk="0">
                    <a:moveTo>
                      <a:pt x="221" y="173"/>
                    </a:moveTo>
                    <a:lnTo>
                      <a:pt x="48" y="221"/>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8" name="Google Shape;1188;p32"/>
              <p:cNvSpPr/>
              <p:nvPr/>
            </p:nvSpPr>
            <p:spPr>
              <a:xfrm>
                <a:off x="5185850" y="2829023"/>
                <a:ext cx="60222" cy="60222"/>
              </a:xfrm>
              <a:custGeom>
                <a:avLst/>
                <a:gdLst/>
                <a:ahLst/>
                <a:cxnLst/>
                <a:rect l="l" t="t" r="r" b="b"/>
                <a:pathLst>
                  <a:path w="222" h="222" extrusionOk="0">
                    <a:moveTo>
                      <a:pt x="222" y="174"/>
                    </a:moveTo>
                    <a:lnTo>
                      <a:pt x="49" y="222"/>
                    </a:lnTo>
                    <a:lnTo>
                      <a:pt x="0" y="49"/>
                    </a:lnTo>
                    <a:lnTo>
                      <a:pt x="174" y="0"/>
                    </a:lnTo>
                    <a:lnTo>
                      <a:pt x="222" y="174"/>
                    </a:lnTo>
                    <a:close/>
                  </a:path>
                </a:pathLst>
              </a:custGeom>
              <a:noFill/>
              <a:ln w="9525" cap="flat" cmpd="sng">
                <a:solidFill>
                  <a:schemeClr val="dk1"/>
                </a:solidFill>
                <a:prstDash val="solid"/>
                <a:bevel/>
                <a:headEnd type="none" w="sm" len="sm"/>
                <a:tailEnd type="none" w="sm" len="sm"/>
              </a:ln>
            </p:spPr>
            <p:txBody>
              <a:bodyPr spcFirstLastPara="1" wrap="square" lIns="92875" tIns="32025" rIns="92875"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9" name="Google Shape;1189;p32"/>
              <p:cNvSpPr/>
              <p:nvPr/>
            </p:nvSpPr>
            <p:spPr>
              <a:xfrm>
                <a:off x="5271029" y="2805422"/>
                <a:ext cx="59951" cy="60222"/>
              </a:xfrm>
              <a:custGeom>
                <a:avLst/>
                <a:gdLst/>
                <a:ahLst/>
                <a:cxnLst/>
                <a:rect l="l" t="t" r="r" b="b"/>
                <a:pathLst>
                  <a:path w="221" h="222" extrusionOk="0">
                    <a:moveTo>
                      <a:pt x="221" y="173"/>
                    </a:moveTo>
                    <a:lnTo>
                      <a:pt x="48" y="222"/>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2025" rIns="92875"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0" name="Google Shape;1190;p32"/>
              <p:cNvSpPr/>
              <p:nvPr/>
            </p:nvSpPr>
            <p:spPr>
              <a:xfrm>
                <a:off x="5356208" y="2781822"/>
                <a:ext cx="59951" cy="59951"/>
              </a:xfrm>
              <a:custGeom>
                <a:avLst/>
                <a:gdLst/>
                <a:ahLst/>
                <a:cxnLst/>
                <a:rect l="l" t="t" r="r" b="b"/>
                <a:pathLst>
                  <a:path w="221" h="221" extrusionOk="0">
                    <a:moveTo>
                      <a:pt x="221" y="173"/>
                    </a:moveTo>
                    <a:lnTo>
                      <a:pt x="48" y="221"/>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1" name="Google Shape;1191;p32"/>
              <p:cNvSpPr/>
              <p:nvPr/>
            </p:nvSpPr>
            <p:spPr>
              <a:xfrm>
                <a:off x="5126171" y="2806507"/>
                <a:ext cx="577263" cy="160321"/>
              </a:xfrm>
              <a:custGeom>
                <a:avLst/>
                <a:gdLst/>
                <a:ahLst/>
                <a:cxnLst/>
                <a:rect l="l" t="t" r="r" b="b"/>
                <a:pathLst>
                  <a:path w="2128" h="591" extrusionOk="0">
                    <a:moveTo>
                      <a:pt x="0" y="591"/>
                    </a:moveTo>
                    <a:lnTo>
                      <a:pt x="2128"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2" name="Google Shape;1192;p32"/>
              <p:cNvSpPr/>
              <p:nvPr/>
            </p:nvSpPr>
            <p:spPr>
              <a:xfrm>
                <a:off x="5137022" y="2845027"/>
                <a:ext cx="576991" cy="160321"/>
              </a:xfrm>
              <a:custGeom>
                <a:avLst/>
                <a:gdLst/>
                <a:ahLst/>
                <a:cxnLst/>
                <a:rect l="l" t="t" r="r" b="b"/>
                <a:pathLst>
                  <a:path w="2127" h="591" extrusionOk="0">
                    <a:moveTo>
                      <a:pt x="0" y="591"/>
                    </a:moveTo>
                    <a:lnTo>
                      <a:pt x="2127"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3" name="Google Shape;1193;p32"/>
              <p:cNvSpPr/>
              <p:nvPr/>
            </p:nvSpPr>
            <p:spPr>
              <a:xfrm>
                <a:off x="5149500" y="2913388"/>
                <a:ext cx="492084" cy="136991"/>
              </a:xfrm>
              <a:custGeom>
                <a:avLst/>
                <a:gdLst/>
                <a:ahLst/>
                <a:cxnLst/>
                <a:rect l="l" t="t" r="r" b="b"/>
                <a:pathLst>
                  <a:path w="1814" h="505" extrusionOk="0">
                    <a:moveTo>
                      <a:pt x="0" y="505"/>
                    </a:moveTo>
                    <a:lnTo>
                      <a:pt x="1814" y="0"/>
                    </a:lnTo>
                    <a:lnTo>
                      <a:pt x="0" y="505"/>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4" name="Google Shape;1194;p32"/>
              <p:cNvSpPr/>
              <p:nvPr/>
            </p:nvSpPr>
            <p:spPr>
              <a:xfrm>
                <a:off x="5163335" y="3077506"/>
                <a:ext cx="59951" cy="59951"/>
              </a:xfrm>
              <a:custGeom>
                <a:avLst/>
                <a:gdLst/>
                <a:ahLst/>
                <a:cxnLst/>
                <a:rect l="l" t="t" r="r" b="b"/>
                <a:pathLst>
                  <a:path w="221" h="221" extrusionOk="0">
                    <a:moveTo>
                      <a:pt x="221" y="173"/>
                    </a:moveTo>
                    <a:lnTo>
                      <a:pt x="48" y="221"/>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5" name="Google Shape;1195;p32"/>
              <p:cNvSpPr/>
              <p:nvPr/>
            </p:nvSpPr>
            <p:spPr>
              <a:xfrm>
                <a:off x="5248242" y="3053905"/>
                <a:ext cx="60222" cy="59951"/>
              </a:xfrm>
              <a:custGeom>
                <a:avLst/>
                <a:gdLst/>
                <a:ahLst/>
                <a:cxnLst/>
                <a:rect l="l" t="t" r="r" b="b"/>
                <a:pathLst>
                  <a:path w="222" h="221" extrusionOk="0">
                    <a:moveTo>
                      <a:pt x="222" y="173"/>
                    </a:moveTo>
                    <a:lnTo>
                      <a:pt x="49" y="221"/>
                    </a:lnTo>
                    <a:lnTo>
                      <a:pt x="0" y="48"/>
                    </a:lnTo>
                    <a:lnTo>
                      <a:pt x="174" y="0"/>
                    </a:lnTo>
                    <a:lnTo>
                      <a:pt x="222"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6" name="Google Shape;1196;p32"/>
              <p:cNvSpPr/>
              <p:nvPr/>
            </p:nvSpPr>
            <p:spPr>
              <a:xfrm>
                <a:off x="5333421" y="3030034"/>
                <a:ext cx="59951" cy="60222"/>
              </a:xfrm>
              <a:custGeom>
                <a:avLst/>
                <a:gdLst/>
                <a:ahLst/>
                <a:cxnLst/>
                <a:rect l="l" t="t" r="r" b="b"/>
                <a:pathLst>
                  <a:path w="221" h="222" extrusionOk="0">
                    <a:moveTo>
                      <a:pt x="221" y="174"/>
                    </a:moveTo>
                    <a:lnTo>
                      <a:pt x="48" y="222"/>
                    </a:lnTo>
                    <a:lnTo>
                      <a:pt x="0" y="49"/>
                    </a:lnTo>
                    <a:lnTo>
                      <a:pt x="173" y="0"/>
                    </a:lnTo>
                    <a:lnTo>
                      <a:pt x="221" y="174"/>
                    </a:lnTo>
                    <a:close/>
                  </a:path>
                </a:pathLst>
              </a:custGeom>
              <a:noFill/>
              <a:ln w="9525" cap="flat" cmpd="sng">
                <a:solidFill>
                  <a:schemeClr val="dk1"/>
                </a:solidFill>
                <a:prstDash val="solid"/>
                <a:bevel/>
                <a:headEnd type="none" w="sm" len="sm"/>
                <a:tailEnd type="none" w="sm" len="sm"/>
              </a:ln>
            </p:spPr>
            <p:txBody>
              <a:bodyPr spcFirstLastPara="1" wrap="square" lIns="92875" tIns="32025" rIns="92875"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7" name="Google Shape;1197;p32"/>
              <p:cNvSpPr/>
              <p:nvPr/>
            </p:nvSpPr>
            <p:spPr>
              <a:xfrm>
                <a:off x="5418600" y="3006433"/>
                <a:ext cx="59951" cy="60222"/>
              </a:xfrm>
              <a:custGeom>
                <a:avLst/>
                <a:gdLst/>
                <a:ahLst/>
                <a:cxnLst/>
                <a:rect l="l" t="t" r="r" b="b"/>
                <a:pathLst>
                  <a:path w="221" h="222" extrusionOk="0">
                    <a:moveTo>
                      <a:pt x="221" y="173"/>
                    </a:moveTo>
                    <a:lnTo>
                      <a:pt x="48" y="222"/>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2025" rIns="92875"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8" name="Google Shape;1198;p32"/>
              <p:cNvSpPr/>
              <p:nvPr/>
            </p:nvSpPr>
            <p:spPr>
              <a:xfrm>
                <a:off x="5188834" y="3031119"/>
                <a:ext cx="576991" cy="160321"/>
              </a:xfrm>
              <a:custGeom>
                <a:avLst/>
                <a:gdLst/>
                <a:ahLst/>
                <a:cxnLst/>
                <a:rect l="l" t="t" r="r" b="b"/>
                <a:pathLst>
                  <a:path w="2127" h="591" extrusionOk="0">
                    <a:moveTo>
                      <a:pt x="0" y="591"/>
                    </a:moveTo>
                    <a:lnTo>
                      <a:pt x="2127"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9" name="Google Shape;1199;p32"/>
              <p:cNvSpPr/>
              <p:nvPr/>
            </p:nvSpPr>
            <p:spPr>
              <a:xfrm>
                <a:off x="5199414" y="3069639"/>
                <a:ext cx="576991" cy="160321"/>
              </a:xfrm>
              <a:custGeom>
                <a:avLst/>
                <a:gdLst/>
                <a:ahLst/>
                <a:cxnLst/>
                <a:rect l="l" t="t" r="r" b="b"/>
                <a:pathLst>
                  <a:path w="2127" h="591" extrusionOk="0">
                    <a:moveTo>
                      <a:pt x="0" y="591"/>
                    </a:moveTo>
                    <a:lnTo>
                      <a:pt x="2127"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0" name="Google Shape;1200;p32"/>
              <p:cNvSpPr/>
              <p:nvPr/>
            </p:nvSpPr>
            <p:spPr>
              <a:xfrm>
                <a:off x="5211892" y="3138271"/>
                <a:ext cx="492084" cy="136720"/>
              </a:xfrm>
              <a:custGeom>
                <a:avLst/>
                <a:gdLst/>
                <a:ahLst/>
                <a:cxnLst/>
                <a:rect l="l" t="t" r="r" b="b"/>
                <a:pathLst>
                  <a:path w="1814" h="504" extrusionOk="0">
                    <a:moveTo>
                      <a:pt x="0" y="504"/>
                    </a:moveTo>
                    <a:lnTo>
                      <a:pt x="1814" y="0"/>
                    </a:lnTo>
                    <a:lnTo>
                      <a:pt x="0" y="504"/>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1" name="Google Shape;1201;p32"/>
              <p:cNvSpPr/>
              <p:nvPr/>
            </p:nvSpPr>
            <p:spPr>
              <a:xfrm>
                <a:off x="5225727" y="3302118"/>
                <a:ext cx="59951" cy="59951"/>
              </a:xfrm>
              <a:custGeom>
                <a:avLst/>
                <a:gdLst/>
                <a:ahLst/>
                <a:cxnLst/>
                <a:rect l="l" t="t" r="r" b="b"/>
                <a:pathLst>
                  <a:path w="221" h="221" extrusionOk="0">
                    <a:moveTo>
                      <a:pt x="221" y="173"/>
                    </a:moveTo>
                    <a:lnTo>
                      <a:pt x="48" y="221"/>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2" name="Google Shape;1202;p32"/>
              <p:cNvSpPr/>
              <p:nvPr/>
            </p:nvSpPr>
            <p:spPr>
              <a:xfrm>
                <a:off x="5310906" y="3278517"/>
                <a:ext cx="59951" cy="59951"/>
              </a:xfrm>
              <a:custGeom>
                <a:avLst/>
                <a:gdLst/>
                <a:ahLst/>
                <a:cxnLst/>
                <a:rect l="l" t="t" r="r" b="b"/>
                <a:pathLst>
                  <a:path w="221" h="221" extrusionOk="0">
                    <a:moveTo>
                      <a:pt x="221" y="173"/>
                    </a:moveTo>
                    <a:lnTo>
                      <a:pt x="48" y="221"/>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3" name="Google Shape;1203;p32"/>
              <p:cNvSpPr/>
              <p:nvPr/>
            </p:nvSpPr>
            <p:spPr>
              <a:xfrm>
                <a:off x="5395813" y="3254917"/>
                <a:ext cx="59951" cy="59951"/>
              </a:xfrm>
              <a:custGeom>
                <a:avLst/>
                <a:gdLst/>
                <a:ahLst/>
                <a:cxnLst/>
                <a:rect l="l" t="t" r="r" b="b"/>
                <a:pathLst>
                  <a:path w="221" h="221" extrusionOk="0">
                    <a:moveTo>
                      <a:pt x="221" y="173"/>
                    </a:moveTo>
                    <a:lnTo>
                      <a:pt x="48" y="221"/>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4" name="Google Shape;1204;p32"/>
              <p:cNvSpPr/>
              <p:nvPr/>
            </p:nvSpPr>
            <p:spPr>
              <a:xfrm>
                <a:off x="5480992" y="3231045"/>
                <a:ext cx="59951" cy="60222"/>
              </a:xfrm>
              <a:custGeom>
                <a:avLst/>
                <a:gdLst/>
                <a:ahLst/>
                <a:cxnLst/>
                <a:rect l="l" t="t" r="r" b="b"/>
                <a:pathLst>
                  <a:path w="221" h="222" extrusionOk="0">
                    <a:moveTo>
                      <a:pt x="221" y="174"/>
                    </a:moveTo>
                    <a:lnTo>
                      <a:pt x="48" y="222"/>
                    </a:lnTo>
                    <a:lnTo>
                      <a:pt x="0" y="49"/>
                    </a:lnTo>
                    <a:lnTo>
                      <a:pt x="173" y="0"/>
                    </a:lnTo>
                    <a:lnTo>
                      <a:pt x="221" y="174"/>
                    </a:lnTo>
                    <a:close/>
                  </a:path>
                </a:pathLst>
              </a:custGeom>
              <a:noFill/>
              <a:ln w="9525" cap="flat" cmpd="sng">
                <a:solidFill>
                  <a:schemeClr val="dk1"/>
                </a:solidFill>
                <a:prstDash val="solid"/>
                <a:bevel/>
                <a:headEnd type="none" w="sm" len="sm"/>
                <a:tailEnd type="none" w="sm" len="sm"/>
              </a:ln>
            </p:spPr>
            <p:txBody>
              <a:bodyPr spcFirstLastPara="1" wrap="square" lIns="92875" tIns="32025" rIns="92875"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5" name="Google Shape;1205;p32"/>
              <p:cNvSpPr/>
              <p:nvPr/>
            </p:nvSpPr>
            <p:spPr>
              <a:xfrm>
                <a:off x="5252854" y="3262241"/>
                <a:ext cx="576991" cy="160321"/>
              </a:xfrm>
              <a:custGeom>
                <a:avLst/>
                <a:gdLst/>
                <a:ahLst/>
                <a:cxnLst/>
                <a:rect l="l" t="t" r="r" b="b"/>
                <a:pathLst>
                  <a:path w="2127" h="591" extrusionOk="0">
                    <a:moveTo>
                      <a:pt x="0" y="591"/>
                    </a:moveTo>
                    <a:lnTo>
                      <a:pt x="2127"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6" name="Google Shape;1206;p32"/>
              <p:cNvSpPr/>
              <p:nvPr/>
            </p:nvSpPr>
            <p:spPr>
              <a:xfrm>
                <a:off x="5263705" y="3300761"/>
                <a:ext cx="576991" cy="160321"/>
              </a:xfrm>
              <a:custGeom>
                <a:avLst/>
                <a:gdLst/>
                <a:ahLst/>
                <a:cxnLst/>
                <a:rect l="l" t="t" r="r" b="b"/>
                <a:pathLst>
                  <a:path w="2127" h="591" extrusionOk="0">
                    <a:moveTo>
                      <a:pt x="0" y="591"/>
                    </a:moveTo>
                    <a:lnTo>
                      <a:pt x="2127"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7" name="Google Shape;1207;p32"/>
              <p:cNvSpPr/>
              <p:nvPr/>
            </p:nvSpPr>
            <p:spPr>
              <a:xfrm>
                <a:off x="5276183" y="3369121"/>
                <a:ext cx="492084" cy="136720"/>
              </a:xfrm>
              <a:custGeom>
                <a:avLst/>
                <a:gdLst/>
                <a:ahLst/>
                <a:cxnLst/>
                <a:rect l="l" t="t" r="r" b="b"/>
                <a:pathLst>
                  <a:path w="1814" h="504" extrusionOk="0">
                    <a:moveTo>
                      <a:pt x="0" y="504"/>
                    </a:moveTo>
                    <a:lnTo>
                      <a:pt x="1814" y="0"/>
                    </a:lnTo>
                    <a:lnTo>
                      <a:pt x="0" y="504"/>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8" name="Google Shape;1208;p32"/>
              <p:cNvSpPr/>
              <p:nvPr/>
            </p:nvSpPr>
            <p:spPr>
              <a:xfrm>
                <a:off x="5290018" y="3533240"/>
                <a:ext cx="59951" cy="59951"/>
              </a:xfrm>
              <a:custGeom>
                <a:avLst/>
                <a:gdLst/>
                <a:ahLst/>
                <a:cxnLst/>
                <a:rect l="l" t="t" r="r" b="b"/>
                <a:pathLst>
                  <a:path w="221" h="221" extrusionOk="0">
                    <a:moveTo>
                      <a:pt x="221" y="173"/>
                    </a:moveTo>
                    <a:lnTo>
                      <a:pt x="48" y="221"/>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9" name="Google Shape;1209;p32"/>
              <p:cNvSpPr/>
              <p:nvPr/>
            </p:nvSpPr>
            <p:spPr>
              <a:xfrm>
                <a:off x="5374925" y="3509368"/>
                <a:ext cx="60222" cy="60222"/>
              </a:xfrm>
              <a:custGeom>
                <a:avLst/>
                <a:gdLst/>
                <a:ahLst/>
                <a:cxnLst/>
                <a:rect l="l" t="t" r="r" b="b"/>
                <a:pathLst>
                  <a:path w="222" h="222" extrusionOk="0">
                    <a:moveTo>
                      <a:pt x="222" y="174"/>
                    </a:moveTo>
                    <a:lnTo>
                      <a:pt x="48" y="222"/>
                    </a:lnTo>
                    <a:lnTo>
                      <a:pt x="0" y="49"/>
                    </a:lnTo>
                    <a:lnTo>
                      <a:pt x="173" y="0"/>
                    </a:lnTo>
                    <a:lnTo>
                      <a:pt x="222" y="174"/>
                    </a:lnTo>
                    <a:close/>
                  </a:path>
                </a:pathLst>
              </a:custGeom>
              <a:noFill/>
              <a:ln w="9525" cap="flat" cmpd="sng">
                <a:solidFill>
                  <a:schemeClr val="dk1"/>
                </a:solidFill>
                <a:prstDash val="solid"/>
                <a:bevel/>
                <a:headEnd type="none" w="sm" len="sm"/>
                <a:tailEnd type="none" w="sm" len="sm"/>
              </a:ln>
            </p:spPr>
            <p:txBody>
              <a:bodyPr spcFirstLastPara="1" wrap="square" lIns="92875" tIns="32025" rIns="92875"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0" name="Google Shape;1210;p32"/>
              <p:cNvSpPr/>
              <p:nvPr/>
            </p:nvSpPr>
            <p:spPr>
              <a:xfrm>
                <a:off x="5460104" y="3485768"/>
                <a:ext cx="59951" cy="60222"/>
              </a:xfrm>
              <a:custGeom>
                <a:avLst/>
                <a:gdLst/>
                <a:ahLst/>
                <a:cxnLst/>
                <a:rect l="l" t="t" r="r" b="b"/>
                <a:pathLst>
                  <a:path w="221" h="222" extrusionOk="0">
                    <a:moveTo>
                      <a:pt x="221" y="173"/>
                    </a:moveTo>
                    <a:lnTo>
                      <a:pt x="48" y="222"/>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2025" rIns="92875"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1" name="Google Shape;1211;p32"/>
              <p:cNvSpPr/>
              <p:nvPr/>
            </p:nvSpPr>
            <p:spPr>
              <a:xfrm>
                <a:off x="5545011" y="3462167"/>
                <a:ext cx="60222" cy="59951"/>
              </a:xfrm>
              <a:custGeom>
                <a:avLst/>
                <a:gdLst/>
                <a:ahLst/>
                <a:cxnLst/>
                <a:rect l="l" t="t" r="r" b="b"/>
                <a:pathLst>
                  <a:path w="222" h="221" extrusionOk="0">
                    <a:moveTo>
                      <a:pt x="222" y="173"/>
                    </a:moveTo>
                    <a:lnTo>
                      <a:pt x="49" y="221"/>
                    </a:lnTo>
                    <a:lnTo>
                      <a:pt x="0" y="48"/>
                    </a:lnTo>
                    <a:lnTo>
                      <a:pt x="174" y="0"/>
                    </a:lnTo>
                    <a:lnTo>
                      <a:pt x="222"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212" name="Google Shape;1212;p32"/>
            <p:cNvSpPr/>
            <p:nvPr/>
          </p:nvSpPr>
          <p:spPr>
            <a:xfrm>
              <a:off x="5218674" y="2352130"/>
              <a:ext cx="743822" cy="1089963"/>
            </a:xfrm>
            <a:custGeom>
              <a:avLst/>
              <a:gdLst/>
              <a:ahLst/>
              <a:cxnLst/>
              <a:rect l="l" t="t" r="r" b="b"/>
              <a:pathLst>
                <a:path w="2742" h="4018" extrusionOk="0">
                  <a:moveTo>
                    <a:pt x="2742" y="3875"/>
                  </a:moveTo>
                  <a:lnTo>
                    <a:pt x="545" y="4018"/>
                  </a:lnTo>
                  <a:lnTo>
                    <a:pt x="0" y="463"/>
                  </a:lnTo>
                  <a:lnTo>
                    <a:pt x="1665" y="0"/>
                  </a:lnTo>
                  <a:lnTo>
                    <a:pt x="2742" y="3875"/>
                  </a:lnTo>
                  <a:close/>
                </a:path>
              </a:pathLst>
            </a:custGeom>
            <a:solidFill>
              <a:srgbClr val="192D35">
                <a:alpha val="2785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13" name="Google Shape;1213;p32"/>
            <p:cNvSpPr/>
            <p:nvPr/>
          </p:nvSpPr>
          <p:spPr>
            <a:xfrm>
              <a:off x="5661115" y="2607937"/>
              <a:ext cx="862367" cy="1242417"/>
            </a:xfrm>
            <a:custGeom>
              <a:avLst/>
              <a:gdLst/>
              <a:ahLst/>
              <a:cxnLst/>
              <a:rect l="l" t="t" r="r" b="b"/>
              <a:pathLst>
                <a:path w="3179" h="4580" extrusionOk="0">
                  <a:moveTo>
                    <a:pt x="3179" y="154"/>
                  </a:moveTo>
                  <a:lnTo>
                    <a:pt x="2945" y="4580"/>
                  </a:lnTo>
                  <a:lnTo>
                    <a:pt x="0" y="4425"/>
                  </a:lnTo>
                  <a:lnTo>
                    <a:pt x="25" y="3957"/>
                  </a:lnTo>
                  <a:lnTo>
                    <a:pt x="232" y="0"/>
                  </a:lnTo>
                  <a:lnTo>
                    <a:pt x="2087" y="97"/>
                  </a:lnTo>
                  <a:lnTo>
                    <a:pt x="3179" y="15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4" name="Google Shape;1214;p32"/>
            <p:cNvSpPr/>
            <p:nvPr/>
          </p:nvSpPr>
          <p:spPr>
            <a:xfrm>
              <a:off x="5667896" y="2607937"/>
              <a:ext cx="606017" cy="1073415"/>
            </a:xfrm>
            <a:custGeom>
              <a:avLst/>
              <a:gdLst/>
              <a:ahLst/>
              <a:cxnLst/>
              <a:rect l="l" t="t" r="r" b="b"/>
              <a:pathLst>
                <a:path w="2234" h="3957" extrusionOk="0">
                  <a:moveTo>
                    <a:pt x="2234" y="2748"/>
                  </a:moveTo>
                  <a:lnTo>
                    <a:pt x="1570" y="2802"/>
                  </a:lnTo>
                  <a:lnTo>
                    <a:pt x="1764" y="3638"/>
                  </a:lnTo>
                  <a:lnTo>
                    <a:pt x="0" y="3957"/>
                  </a:lnTo>
                  <a:lnTo>
                    <a:pt x="207" y="0"/>
                  </a:lnTo>
                  <a:lnTo>
                    <a:pt x="2062" y="97"/>
                  </a:lnTo>
                  <a:lnTo>
                    <a:pt x="2234" y="2748"/>
                  </a:lnTo>
                  <a:close/>
                </a:path>
              </a:pathLst>
            </a:custGeom>
            <a:solidFill>
              <a:srgbClr val="192D35">
                <a:alpha val="2785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15" name="Google Shape;1215;p32"/>
            <p:cNvSpPr/>
            <p:nvPr/>
          </p:nvSpPr>
          <p:spPr>
            <a:xfrm>
              <a:off x="5661115" y="2607937"/>
              <a:ext cx="862367" cy="1242417"/>
            </a:xfrm>
            <a:custGeom>
              <a:avLst/>
              <a:gdLst/>
              <a:ahLst/>
              <a:cxnLst/>
              <a:rect l="l" t="t" r="r" b="b"/>
              <a:pathLst>
                <a:path w="3179" h="4580" extrusionOk="0">
                  <a:moveTo>
                    <a:pt x="3179" y="154"/>
                  </a:moveTo>
                  <a:lnTo>
                    <a:pt x="2945" y="4580"/>
                  </a:lnTo>
                  <a:lnTo>
                    <a:pt x="0" y="4425"/>
                  </a:lnTo>
                  <a:lnTo>
                    <a:pt x="25" y="3957"/>
                  </a:lnTo>
                  <a:lnTo>
                    <a:pt x="232" y="0"/>
                  </a:lnTo>
                  <a:lnTo>
                    <a:pt x="2087" y="97"/>
                  </a:lnTo>
                  <a:lnTo>
                    <a:pt x="3179" y="154"/>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216" name="Google Shape;1216;p32"/>
            <p:cNvGrpSpPr/>
            <p:nvPr/>
          </p:nvGrpSpPr>
          <p:grpSpPr>
            <a:xfrm>
              <a:off x="6288561" y="539502"/>
              <a:ext cx="267472" cy="260148"/>
              <a:chOff x="6288561" y="539502"/>
              <a:chExt cx="267472" cy="260148"/>
            </a:xfrm>
          </p:grpSpPr>
          <p:sp>
            <p:nvSpPr>
              <p:cNvPr id="1217" name="Google Shape;1217;p32"/>
              <p:cNvSpPr/>
              <p:nvPr/>
            </p:nvSpPr>
            <p:spPr>
              <a:xfrm>
                <a:off x="6296428" y="539502"/>
                <a:ext cx="110407" cy="260148"/>
              </a:xfrm>
              <a:custGeom>
                <a:avLst/>
                <a:gdLst/>
                <a:ahLst/>
                <a:cxnLst/>
                <a:rect l="l" t="t" r="r" b="b"/>
                <a:pathLst>
                  <a:path w="407" h="959" extrusionOk="0">
                    <a:moveTo>
                      <a:pt x="38" y="959"/>
                    </a:moveTo>
                    <a:cubicBezTo>
                      <a:pt x="19" y="959"/>
                      <a:pt x="12" y="937"/>
                      <a:pt x="0" y="893"/>
                    </a:cubicBezTo>
                    <a:cubicBezTo>
                      <a:pt x="-2" y="883"/>
                      <a:pt x="4" y="874"/>
                      <a:pt x="13" y="871"/>
                    </a:cubicBezTo>
                    <a:cubicBezTo>
                      <a:pt x="23" y="869"/>
                      <a:pt x="32" y="875"/>
                      <a:pt x="35" y="884"/>
                    </a:cubicBezTo>
                    <a:cubicBezTo>
                      <a:pt x="35" y="885"/>
                      <a:pt x="35" y="885"/>
                      <a:pt x="35" y="886"/>
                    </a:cubicBezTo>
                    <a:cubicBezTo>
                      <a:pt x="38" y="862"/>
                      <a:pt x="41" y="832"/>
                      <a:pt x="44" y="801"/>
                    </a:cubicBezTo>
                    <a:cubicBezTo>
                      <a:pt x="56" y="681"/>
                      <a:pt x="74" y="500"/>
                      <a:pt x="118" y="301"/>
                    </a:cubicBezTo>
                    <a:cubicBezTo>
                      <a:pt x="157" y="123"/>
                      <a:pt x="214" y="23"/>
                      <a:pt x="286" y="3"/>
                    </a:cubicBezTo>
                    <a:cubicBezTo>
                      <a:pt x="350" y="-13"/>
                      <a:pt x="400" y="38"/>
                      <a:pt x="402" y="40"/>
                    </a:cubicBezTo>
                    <a:cubicBezTo>
                      <a:pt x="408" y="47"/>
                      <a:pt x="408" y="58"/>
                      <a:pt x="401" y="65"/>
                    </a:cubicBezTo>
                    <a:cubicBezTo>
                      <a:pt x="394" y="71"/>
                      <a:pt x="382" y="71"/>
                      <a:pt x="376" y="64"/>
                    </a:cubicBezTo>
                    <a:cubicBezTo>
                      <a:pt x="375" y="63"/>
                      <a:pt x="339" y="25"/>
                      <a:pt x="295" y="37"/>
                    </a:cubicBezTo>
                    <a:cubicBezTo>
                      <a:pt x="255" y="48"/>
                      <a:pt x="197" y="104"/>
                      <a:pt x="152" y="308"/>
                    </a:cubicBezTo>
                    <a:cubicBezTo>
                      <a:pt x="109" y="506"/>
                      <a:pt x="91" y="685"/>
                      <a:pt x="79" y="804"/>
                    </a:cubicBezTo>
                    <a:cubicBezTo>
                      <a:pt x="66" y="934"/>
                      <a:pt x="64" y="957"/>
                      <a:pt x="40" y="959"/>
                    </a:cubicBezTo>
                    <a:cubicBezTo>
                      <a:pt x="39" y="959"/>
                      <a:pt x="39" y="959"/>
                      <a:pt x="38" y="9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18" name="Google Shape;1218;p32"/>
              <p:cNvSpPr/>
              <p:nvPr/>
            </p:nvSpPr>
            <p:spPr>
              <a:xfrm>
                <a:off x="6288561" y="625224"/>
                <a:ext cx="88977" cy="42318"/>
              </a:xfrm>
              <a:custGeom>
                <a:avLst/>
                <a:gdLst/>
                <a:ahLst/>
                <a:cxnLst/>
                <a:rect l="l" t="t" r="r" b="b"/>
                <a:pathLst>
                  <a:path w="328" h="156" extrusionOk="0">
                    <a:moveTo>
                      <a:pt x="17" y="156"/>
                    </a:moveTo>
                    <a:cubicBezTo>
                      <a:pt x="10" y="156"/>
                      <a:pt x="4" y="152"/>
                      <a:pt x="1" y="145"/>
                    </a:cubicBezTo>
                    <a:cubicBezTo>
                      <a:pt x="-3" y="136"/>
                      <a:pt x="1" y="125"/>
                      <a:pt x="10" y="122"/>
                    </a:cubicBezTo>
                    <a:lnTo>
                      <a:pt x="303" y="2"/>
                    </a:lnTo>
                    <a:cubicBezTo>
                      <a:pt x="313" y="-2"/>
                      <a:pt x="323" y="2"/>
                      <a:pt x="326" y="11"/>
                    </a:cubicBezTo>
                    <a:cubicBezTo>
                      <a:pt x="330" y="20"/>
                      <a:pt x="326" y="31"/>
                      <a:pt x="317" y="34"/>
                    </a:cubicBezTo>
                    <a:lnTo>
                      <a:pt x="24" y="154"/>
                    </a:lnTo>
                    <a:cubicBezTo>
                      <a:pt x="22" y="155"/>
                      <a:pt x="19" y="156"/>
                      <a:pt x="17" y="156"/>
                    </a:cubicBezTo>
                    <a:close/>
                  </a:path>
                </a:pathLst>
              </a:custGeom>
              <a:solidFill>
                <a:schemeClr val="dk1"/>
              </a:solidFill>
              <a:ln>
                <a:noFill/>
              </a:ln>
            </p:spPr>
            <p:txBody>
              <a:bodyPr spcFirstLastPara="1" wrap="square" lIns="90000" tIns="11150" rIns="90000" bIns="11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19" name="Google Shape;1219;p32"/>
              <p:cNvSpPr/>
              <p:nvPr/>
            </p:nvSpPr>
            <p:spPr>
              <a:xfrm>
                <a:off x="6418499" y="586161"/>
                <a:ext cx="48829" cy="149741"/>
              </a:xfrm>
              <a:custGeom>
                <a:avLst/>
                <a:gdLst/>
                <a:ahLst/>
                <a:cxnLst/>
                <a:rect l="l" t="t" r="r" b="b"/>
                <a:pathLst>
                  <a:path w="180" h="552" extrusionOk="0">
                    <a:moveTo>
                      <a:pt x="162" y="552"/>
                    </a:moveTo>
                    <a:cubicBezTo>
                      <a:pt x="159" y="552"/>
                      <a:pt x="156" y="551"/>
                      <a:pt x="153" y="549"/>
                    </a:cubicBezTo>
                    <a:cubicBezTo>
                      <a:pt x="-122" y="389"/>
                      <a:pt x="56" y="14"/>
                      <a:pt x="58" y="10"/>
                    </a:cubicBezTo>
                    <a:cubicBezTo>
                      <a:pt x="62" y="1"/>
                      <a:pt x="72" y="-2"/>
                      <a:pt x="81" y="2"/>
                    </a:cubicBezTo>
                    <a:cubicBezTo>
                      <a:pt x="90" y="6"/>
                      <a:pt x="94" y="17"/>
                      <a:pt x="89" y="26"/>
                    </a:cubicBezTo>
                    <a:cubicBezTo>
                      <a:pt x="89" y="27"/>
                      <a:pt x="47" y="115"/>
                      <a:pt x="36" y="221"/>
                    </a:cubicBezTo>
                    <a:cubicBezTo>
                      <a:pt x="23" y="359"/>
                      <a:pt x="68" y="459"/>
                      <a:pt x="171" y="519"/>
                    </a:cubicBezTo>
                    <a:cubicBezTo>
                      <a:pt x="180" y="524"/>
                      <a:pt x="182" y="534"/>
                      <a:pt x="178" y="543"/>
                    </a:cubicBezTo>
                    <a:cubicBezTo>
                      <a:pt x="174" y="549"/>
                      <a:pt x="168" y="552"/>
                      <a:pt x="162" y="55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0" name="Google Shape;1220;p32"/>
              <p:cNvSpPr/>
              <p:nvPr/>
            </p:nvSpPr>
            <p:spPr>
              <a:xfrm>
                <a:off x="6501237" y="558763"/>
                <a:ext cx="54797" cy="147300"/>
              </a:xfrm>
              <a:custGeom>
                <a:avLst/>
                <a:gdLst/>
                <a:ahLst/>
                <a:cxnLst/>
                <a:rect l="l" t="t" r="r" b="b"/>
                <a:pathLst>
                  <a:path w="202" h="543" extrusionOk="0">
                    <a:moveTo>
                      <a:pt x="126" y="543"/>
                    </a:moveTo>
                    <a:cubicBezTo>
                      <a:pt x="123" y="543"/>
                      <a:pt x="120" y="542"/>
                      <a:pt x="118" y="541"/>
                    </a:cubicBezTo>
                    <a:cubicBezTo>
                      <a:pt x="109" y="536"/>
                      <a:pt x="106" y="526"/>
                      <a:pt x="110" y="517"/>
                    </a:cubicBezTo>
                    <a:cubicBezTo>
                      <a:pt x="182" y="379"/>
                      <a:pt x="187" y="255"/>
                      <a:pt x="125" y="150"/>
                    </a:cubicBezTo>
                    <a:cubicBezTo>
                      <a:pt x="78" y="71"/>
                      <a:pt x="10" y="33"/>
                      <a:pt x="9" y="32"/>
                    </a:cubicBezTo>
                    <a:cubicBezTo>
                      <a:pt x="1" y="28"/>
                      <a:pt x="-2" y="17"/>
                      <a:pt x="2" y="9"/>
                    </a:cubicBezTo>
                    <a:cubicBezTo>
                      <a:pt x="7" y="0"/>
                      <a:pt x="18" y="-3"/>
                      <a:pt x="26" y="2"/>
                    </a:cubicBezTo>
                    <a:cubicBezTo>
                      <a:pt x="29" y="3"/>
                      <a:pt x="328" y="175"/>
                      <a:pt x="141" y="533"/>
                    </a:cubicBezTo>
                    <a:cubicBezTo>
                      <a:pt x="138" y="540"/>
                      <a:pt x="132" y="543"/>
                      <a:pt x="126" y="5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1" name="Google Shape;1221;p32"/>
              <p:cNvSpPr/>
              <p:nvPr/>
            </p:nvSpPr>
            <p:spPr>
              <a:xfrm>
                <a:off x="6447254" y="619527"/>
                <a:ext cx="65919" cy="50727"/>
              </a:xfrm>
              <a:custGeom>
                <a:avLst/>
                <a:gdLst/>
                <a:ahLst/>
                <a:cxnLst/>
                <a:rect l="l" t="t" r="r" b="b"/>
                <a:pathLst>
                  <a:path w="243" h="187" extrusionOk="0">
                    <a:moveTo>
                      <a:pt x="226" y="187"/>
                    </a:moveTo>
                    <a:cubicBezTo>
                      <a:pt x="222" y="187"/>
                      <a:pt x="219" y="185"/>
                      <a:pt x="215" y="183"/>
                    </a:cubicBezTo>
                    <a:lnTo>
                      <a:pt x="7" y="32"/>
                    </a:lnTo>
                    <a:cubicBezTo>
                      <a:pt x="-1" y="26"/>
                      <a:pt x="-2" y="15"/>
                      <a:pt x="3" y="7"/>
                    </a:cubicBezTo>
                    <a:cubicBezTo>
                      <a:pt x="9" y="-1"/>
                      <a:pt x="20" y="-2"/>
                      <a:pt x="28" y="3"/>
                    </a:cubicBezTo>
                    <a:lnTo>
                      <a:pt x="236" y="155"/>
                    </a:lnTo>
                    <a:cubicBezTo>
                      <a:pt x="244" y="160"/>
                      <a:pt x="246" y="171"/>
                      <a:pt x="240" y="179"/>
                    </a:cubicBezTo>
                    <a:cubicBezTo>
                      <a:pt x="237" y="184"/>
                      <a:pt x="231" y="187"/>
                      <a:pt x="226" y="187"/>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2" name="Google Shape;1222;p32"/>
              <p:cNvSpPr/>
              <p:nvPr/>
            </p:nvSpPr>
            <p:spPr>
              <a:xfrm>
                <a:off x="6447525" y="601352"/>
                <a:ext cx="53440" cy="79753"/>
              </a:xfrm>
              <a:custGeom>
                <a:avLst/>
                <a:gdLst/>
                <a:ahLst/>
                <a:cxnLst/>
                <a:rect l="l" t="t" r="r" b="b"/>
                <a:pathLst>
                  <a:path w="197" h="294" extrusionOk="0">
                    <a:moveTo>
                      <a:pt x="17" y="294"/>
                    </a:moveTo>
                    <a:cubicBezTo>
                      <a:pt x="14" y="294"/>
                      <a:pt x="11" y="293"/>
                      <a:pt x="8" y="291"/>
                    </a:cubicBezTo>
                    <a:cubicBezTo>
                      <a:pt x="-1" y="286"/>
                      <a:pt x="-3" y="275"/>
                      <a:pt x="2" y="267"/>
                    </a:cubicBezTo>
                    <a:lnTo>
                      <a:pt x="164" y="9"/>
                    </a:lnTo>
                    <a:cubicBezTo>
                      <a:pt x="169" y="0"/>
                      <a:pt x="181" y="-2"/>
                      <a:pt x="190" y="3"/>
                    </a:cubicBezTo>
                    <a:cubicBezTo>
                      <a:pt x="198" y="8"/>
                      <a:pt x="200" y="19"/>
                      <a:pt x="195" y="27"/>
                    </a:cubicBezTo>
                    <a:lnTo>
                      <a:pt x="32" y="285"/>
                    </a:lnTo>
                    <a:cubicBezTo>
                      <a:pt x="29" y="291"/>
                      <a:pt x="23" y="294"/>
                      <a:pt x="17" y="29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23" name="Google Shape;1223;p32"/>
            <p:cNvGrpSpPr/>
            <p:nvPr/>
          </p:nvGrpSpPr>
          <p:grpSpPr>
            <a:xfrm>
              <a:off x="4646295" y="3088628"/>
              <a:ext cx="309248" cy="225697"/>
              <a:chOff x="4646295" y="3088628"/>
              <a:chExt cx="309248" cy="225697"/>
            </a:xfrm>
          </p:grpSpPr>
          <p:sp>
            <p:nvSpPr>
              <p:cNvPr id="1224" name="Google Shape;1224;p32"/>
              <p:cNvSpPr/>
              <p:nvPr/>
            </p:nvSpPr>
            <p:spPr>
              <a:xfrm>
                <a:off x="4646295" y="3088628"/>
                <a:ext cx="142959" cy="122614"/>
              </a:xfrm>
              <a:custGeom>
                <a:avLst/>
                <a:gdLst/>
                <a:ahLst/>
                <a:cxnLst/>
                <a:rect l="l" t="t" r="r" b="b"/>
                <a:pathLst>
                  <a:path w="527" h="452" extrusionOk="0">
                    <a:moveTo>
                      <a:pt x="17" y="452"/>
                    </a:moveTo>
                    <a:lnTo>
                      <a:pt x="17" y="452"/>
                    </a:lnTo>
                    <a:cubicBezTo>
                      <a:pt x="8" y="452"/>
                      <a:pt x="0" y="444"/>
                      <a:pt x="0" y="434"/>
                    </a:cubicBezTo>
                    <a:cubicBezTo>
                      <a:pt x="0" y="315"/>
                      <a:pt x="38" y="217"/>
                      <a:pt x="112" y="144"/>
                    </a:cubicBezTo>
                    <a:cubicBezTo>
                      <a:pt x="261" y="-2"/>
                      <a:pt x="500" y="-1"/>
                      <a:pt x="510" y="0"/>
                    </a:cubicBezTo>
                    <a:cubicBezTo>
                      <a:pt x="519" y="0"/>
                      <a:pt x="527" y="8"/>
                      <a:pt x="527" y="18"/>
                    </a:cubicBezTo>
                    <a:cubicBezTo>
                      <a:pt x="527" y="27"/>
                      <a:pt x="519" y="34"/>
                      <a:pt x="509" y="35"/>
                    </a:cubicBezTo>
                    <a:cubicBezTo>
                      <a:pt x="507" y="35"/>
                      <a:pt x="275" y="33"/>
                      <a:pt x="137" y="169"/>
                    </a:cubicBezTo>
                    <a:cubicBezTo>
                      <a:pt x="70" y="235"/>
                      <a:pt x="35" y="325"/>
                      <a:pt x="35" y="434"/>
                    </a:cubicBezTo>
                    <a:cubicBezTo>
                      <a:pt x="35" y="444"/>
                      <a:pt x="27" y="452"/>
                      <a:pt x="17" y="45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5" name="Google Shape;1225;p32"/>
              <p:cNvSpPr/>
              <p:nvPr/>
            </p:nvSpPr>
            <p:spPr>
              <a:xfrm>
                <a:off x="4696751" y="3140712"/>
                <a:ext cx="94944"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6" name="Google Shape;1226;p32"/>
              <p:cNvSpPr/>
              <p:nvPr/>
            </p:nvSpPr>
            <p:spPr>
              <a:xfrm>
                <a:off x="4740426" y="3228061"/>
                <a:ext cx="46116" cy="24143"/>
              </a:xfrm>
              <a:custGeom>
                <a:avLst/>
                <a:gdLst/>
                <a:ahLst/>
                <a:cxnLst/>
                <a:rect l="l" t="t" r="r" b="b"/>
                <a:pathLst>
                  <a:path w="170" h="89" extrusionOk="0">
                    <a:moveTo>
                      <a:pt x="57" y="89"/>
                    </a:moveTo>
                    <a:cubicBezTo>
                      <a:pt x="41" y="89"/>
                      <a:pt x="25" y="85"/>
                      <a:pt x="9" y="76"/>
                    </a:cubicBezTo>
                    <a:cubicBezTo>
                      <a:pt x="1" y="71"/>
                      <a:pt x="-2" y="61"/>
                      <a:pt x="2" y="52"/>
                    </a:cubicBezTo>
                    <a:cubicBezTo>
                      <a:pt x="7" y="44"/>
                      <a:pt x="18" y="41"/>
                      <a:pt x="26" y="45"/>
                    </a:cubicBezTo>
                    <a:cubicBezTo>
                      <a:pt x="82" y="76"/>
                      <a:pt x="136" y="10"/>
                      <a:pt x="139" y="7"/>
                    </a:cubicBezTo>
                    <a:cubicBezTo>
                      <a:pt x="145" y="0"/>
                      <a:pt x="156" y="-2"/>
                      <a:pt x="163" y="4"/>
                    </a:cubicBezTo>
                    <a:cubicBezTo>
                      <a:pt x="171" y="10"/>
                      <a:pt x="172" y="22"/>
                      <a:pt x="166" y="29"/>
                    </a:cubicBezTo>
                    <a:cubicBezTo>
                      <a:pt x="147" y="53"/>
                      <a:pt x="104" y="89"/>
                      <a:pt x="57"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7" name="Google Shape;1227;p32"/>
              <p:cNvSpPr/>
              <p:nvPr/>
            </p:nvSpPr>
            <p:spPr>
              <a:xfrm>
                <a:off x="4793595" y="3151020"/>
                <a:ext cx="109322" cy="125869"/>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8" name="Google Shape;1228;p32"/>
              <p:cNvSpPr/>
              <p:nvPr/>
            </p:nvSpPr>
            <p:spPr>
              <a:xfrm>
                <a:off x="4833742" y="3178690"/>
                <a:ext cx="121800" cy="135635"/>
              </a:xfrm>
              <a:custGeom>
                <a:avLst/>
                <a:gdLst/>
                <a:ahLst/>
                <a:cxnLst/>
                <a:rect l="l" t="t" r="r" b="b"/>
                <a:pathLst>
                  <a:path w="449" h="500" extrusionOk="0">
                    <a:moveTo>
                      <a:pt x="17" y="500"/>
                    </a:moveTo>
                    <a:cubicBezTo>
                      <a:pt x="8" y="500"/>
                      <a:pt x="0" y="492"/>
                      <a:pt x="0" y="483"/>
                    </a:cubicBezTo>
                    <a:cubicBezTo>
                      <a:pt x="-1" y="473"/>
                      <a:pt x="7" y="465"/>
                      <a:pt x="17" y="464"/>
                    </a:cubicBezTo>
                    <a:cubicBezTo>
                      <a:pt x="168" y="460"/>
                      <a:pt x="278" y="415"/>
                      <a:pt x="344" y="330"/>
                    </a:cubicBezTo>
                    <a:cubicBezTo>
                      <a:pt x="444" y="202"/>
                      <a:pt x="407" y="24"/>
                      <a:pt x="407" y="22"/>
                    </a:cubicBezTo>
                    <a:cubicBezTo>
                      <a:pt x="405" y="12"/>
                      <a:pt x="411" y="3"/>
                      <a:pt x="420" y="1"/>
                    </a:cubicBezTo>
                    <a:cubicBezTo>
                      <a:pt x="430" y="-1"/>
                      <a:pt x="439" y="5"/>
                      <a:pt x="441" y="14"/>
                    </a:cubicBezTo>
                    <a:cubicBezTo>
                      <a:pt x="443" y="22"/>
                      <a:pt x="482" y="211"/>
                      <a:pt x="372" y="352"/>
                    </a:cubicBezTo>
                    <a:cubicBezTo>
                      <a:pt x="300" y="445"/>
                      <a:pt x="180" y="495"/>
                      <a:pt x="18" y="500"/>
                    </a:cubicBezTo>
                    <a:lnTo>
                      <a:pt x="17" y="50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29" name="Google Shape;1229;p32"/>
            <p:cNvGrpSpPr/>
            <p:nvPr/>
          </p:nvGrpSpPr>
          <p:grpSpPr>
            <a:xfrm>
              <a:off x="6729374" y="1039453"/>
              <a:ext cx="330949" cy="223527"/>
              <a:chOff x="6729374" y="1039453"/>
              <a:chExt cx="330949" cy="223527"/>
            </a:xfrm>
          </p:grpSpPr>
          <p:sp>
            <p:nvSpPr>
              <p:cNvPr id="1230" name="Google Shape;1230;p32"/>
              <p:cNvSpPr/>
              <p:nvPr/>
            </p:nvSpPr>
            <p:spPr>
              <a:xfrm>
                <a:off x="6729374" y="1039453"/>
                <a:ext cx="330949" cy="202367"/>
              </a:xfrm>
              <a:custGeom>
                <a:avLst/>
                <a:gdLst/>
                <a:ahLst/>
                <a:cxnLst/>
                <a:rect l="l" t="t" r="r" b="b"/>
                <a:pathLst>
                  <a:path w="1220" h="746" extrusionOk="0">
                    <a:moveTo>
                      <a:pt x="199" y="746"/>
                    </a:moveTo>
                    <a:cubicBezTo>
                      <a:pt x="197" y="746"/>
                      <a:pt x="196" y="746"/>
                      <a:pt x="194" y="745"/>
                    </a:cubicBezTo>
                    <a:cubicBezTo>
                      <a:pt x="187" y="743"/>
                      <a:pt x="181" y="736"/>
                      <a:pt x="181" y="728"/>
                    </a:cubicBezTo>
                    <a:lnTo>
                      <a:pt x="179" y="339"/>
                    </a:lnTo>
                    <a:lnTo>
                      <a:pt x="16" y="312"/>
                    </a:lnTo>
                    <a:cubicBezTo>
                      <a:pt x="6" y="311"/>
                      <a:pt x="-1" y="302"/>
                      <a:pt x="1" y="292"/>
                    </a:cubicBezTo>
                    <a:cubicBezTo>
                      <a:pt x="3" y="282"/>
                      <a:pt x="12" y="276"/>
                      <a:pt x="21" y="277"/>
                    </a:cubicBezTo>
                    <a:lnTo>
                      <a:pt x="199" y="307"/>
                    </a:lnTo>
                    <a:cubicBezTo>
                      <a:pt x="207" y="308"/>
                      <a:pt x="214" y="315"/>
                      <a:pt x="214" y="324"/>
                    </a:cubicBezTo>
                    <a:lnTo>
                      <a:pt x="216" y="660"/>
                    </a:lnTo>
                    <a:lnTo>
                      <a:pt x="573" y="9"/>
                    </a:lnTo>
                    <a:cubicBezTo>
                      <a:pt x="576" y="3"/>
                      <a:pt x="583" y="-1"/>
                      <a:pt x="591" y="0"/>
                    </a:cubicBezTo>
                    <a:lnTo>
                      <a:pt x="1205" y="101"/>
                    </a:lnTo>
                    <a:cubicBezTo>
                      <a:pt x="1215" y="103"/>
                      <a:pt x="1221" y="112"/>
                      <a:pt x="1220" y="122"/>
                    </a:cubicBezTo>
                    <a:cubicBezTo>
                      <a:pt x="1218" y="131"/>
                      <a:pt x="1209" y="138"/>
                      <a:pt x="1200" y="136"/>
                    </a:cubicBezTo>
                    <a:lnTo>
                      <a:pt x="598" y="37"/>
                    </a:lnTo>
                    <a:lnTo>
                      <a:pt x="214" y="737"/>
                    </a:lnTo>
                    <a:cubicBezTo>
                      <a:pt x="211" y="742"/>
                      <a:pt x="205" y="746"/>
                      <a:pt x="199" y="74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1" name="Google Shape;1231;p32"/>
              <p:cNvSpPr/>
              <p:nvPr/>
            </p:nvSpPr>
            <p:spPr>
              <a:xfrm>
                <a:off x="6902173" y="1123818"/>
                <a:ext cx="83009" cy="139162"/>
              </a:xfrm>
              <a:custGeom>
                <a:avLst/>
                <a:gdLst/>
                <a:ahLst/>
                <a:cxnLst/>
                <a:rect l="l" t="t" r="r" b="b"/>
                <a:pathLst>
                  <a:path w="306" h="513" extrusionOk="0">
                    <a:moveTo>
                      <a:pt x="289" y="513"/>
                    </a:moveTo>
                    <a:cubicBezTo>
                      <a:pt x="283" y="513"/>
                      <a:pt x="277" y="509"/>
                      <a:pt x="273" y="504"/>
                    </a:cubicBezTo>
                    <a:lnTo>
                      <a:pt x="3" y="27"/>
                    </a:lnTo>
                    <a:cubicBezTo>
                      <a:pt x="-2" y="18"/>
                      <a:pt x="1" y="7"/>
                      <a:pt x="10" y="2"/>
                    </a:cubicBezTo>
                    <a:cubicBezTo>
                      <a:pt x="18" y="-2"/>
                      <a:pt x="29" y="1"/>
                      <a:pt x="34" y="9"/>
                    </a:cubicBezTo>
                    <a:lnTo>
                      <a:pt x="304" y="486"/>
                    </a:lnTo>
                    <a:cubicBezTo>
                      <a:pt x="309" y="495"/>
                      <a:pt x="306" y="505"/>
                      <a:pt x="297" y="510"/>
                    </a:cubicBezTo>
                    <a:cubicBezTo>
                      <a:pt x="295" y="512"/>
                      <a:pt x="292" y="513"/>
                      <a:pt x="289"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2" name="Google Shape;1232;p32"/>
              <p:cNvSpPr/>
              <p:nvPr/>
            </p:nvSpPr>
            <p:spPr>
              <a:xfrm>
                <a:off x="6863110" y="1139009"/>
                <a:ext cx="140789" cy="105253"/>
              </a:xfrm>
              <a:custGeom>
                <a:avLst/>
                <a:gdLst/>
                <a:ahLst/>
                <a:cxnLst/>
                <a:rect l="l" t="t" r="r" b="b"/>
                <a:pathLst>
                  <a:path w="519" h="388" extrusionOk="0">
                    <a:moveTo>
                      <a:pt x="18" y="388"/>
                    </a:moveTo>
                    <a:cubicBezTo>
                      <a:pt x="13" y="388"/>
                      <a:pt x="8" y="386"/>
                      <a:pt x="4" y="381"/>
                    </a:cubicBezTo>
                    <a:cubicBezTo>
                      <a:pt x="-2" y="373"/>
                      <a:pt x="0" y="362"/>
                      <a:pt x="8" y="356"/>
                    </a:cubicBezTo>
                    <a:lnTo>
                      <a:pt x="492" y="3"/>
                    </a:lnTo>
                    <a:cubicBezTo>
                      <a:pt x="500" y="-2"/>
                      <a:pt x="511" y="-1"/>
                      <a:pt x="516" y="7"/>
                    </a:cubicBezTo>
                    <a:cubicBezTo>
                      <a:pt x="522" y="15"/>
                      <a:pt x="520" y="26"/>
                      <a:pt x="513" y="32"/>
                    </a:cubicBezTo>
                    <a:lnTo>
                      <a:pt x="29" y="385"/>
                    </a:lnTo>
                    <a:cubicBezTo>
                      <a:pt x="26" y="387"/>
                      <a:pt x="22" y="388"/>
                      <a:pt x="18" y="38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33" name="Google Shape;1233;p32"/>
            <p:cNvGrpSpPr/>
            <p:nvPr/>
          </p:nvGrpSpPr>
          <p:grpSpPr>
            <a:xfrm>
              <a:off x="5999388" y="1257826"/>
              <a:ext cx="150826" cy="125327"/>
              <a:chOff x="5999388" y="1257826"/>
              <a:chExt cx="150826" cy="125327"/>
            </a:xfrm>
          </p:grpSpPr>
          <p:sp>
            <p:nvSpPr>
              <p:cNvPr id="1234" name="Google Shape;1234;p32"/>
              <p:cNvSpPr/>
              <p:nvPr/>
            </p:nvSpPr>
            <p:spPr>
              <a:xfrm>
                <a:off x="5999388" y="1302857"/>
                <a:ext cx="96030" cy="80296"/>
              </a:xfrm>
              <a:custGeom>
                <a:avLst/>
                <a:gdLst/>
                <a:ahLst/>
                <a:cxnLst/>
                <a:rect l="l" t="t" r="r" b="b"/>
                <a:pathLst>
                  <a:path w="354" h="296" extrusionOk="0">
                    <a:moveTo>
                      <a:pt x="336" y="296"/>
                    </a:moveTo>
                    <a:cubicBezTo>
                      <a:pt x="334" y="296"/>
                      <a:pt x="333" y="296"/>
                      <a:pt x="332" y="296"/>
                    </a:cubicBezTo>
                    <a:cubicBezTo>
                      <a:pt x="318" y="293"/>
                      <a:pt x="307" y="284"/>
                      <a:pt x="299" y="271"/>
                    </a:cubicBezTo>
                    <a:cubicBezTo>
                      <a:pt x="283" y="243"/>
                      <a:pt x="284" y="193"/>
                      <a:pt x="291" y="144"/>
                    </a:cubicBezTo>
                    <a:cubicBezTo>
                      <a:pt x="235" y="222"/>
                      <a:pt x="155" y="298"/>
                      <a:pt x="90" y="296"/>
                    </a:cubicBezTo>
                    <a:cubicBezTo>
                      <a:pt x="63" y="296"/>
                      <a:pt x="26" y="281"/>
                      <a:pt x="7" y="217"/>
                    </a:cubicBezTo>
                    <a:cubicBezTo>
                      <a:pt x="-16" y="135"/>
                      <a:pt x="14" y="66"/>
                      <a:pt x="90" y="28"/>
                    </a:cubicBezTo>
                    <a:cubicBezTo>
                      <a:pt x="163" y="-10"/>
                      <a:pt x="262" y="-8"/>
                      <a:pt x="293" y="32"/>
                    </a:cubicBezTo>
                    <a:cubicBezTo>
                      <a:pt x="299" y="39"/>
                      <a:pt x="297" y="51"/>
                      <a:pt x="290" y="57"/>
                    </a:cubicBezTo>
                    <a:cubicBezTo>
                      <a:pt x="282" y="63"/>
                      <a:pt x="271" y="61"/>
                      <a:pt x="265" y="54"/>
                    </a:cubicBezTo>
                    <a:cubicBezTo>
                      <a:pt x="248" y="32"/>
                      <a:pt x="170" y="26"/>
                      <a:pt x="106" y="59"/>
                    </a:cubicBezTo>
                    <a:cubicBezTo>
                      <a:pt x="64" y="81"/>
                      <a:pt x="18" y="124"/>
                      <a:pt x="41" y="207"/>
                    </a:cubicBezTo>
                    <a:cubicBezTo>
                      <a:pt x="57" y="260"/>
                      <a:pt x="82" y="261"/>
                      <a:pt x="91" y="261"/>
                    </a:cubicBezTo>
                    <a:lnTo>
                      <a:pt x="92" y="261"/>
                    </a:lnTo>
                    <a:cubicBezTo>
                      <a:pt x="166" y="261"/>
                      <a:pt x="289" y="110"/>
                      <a:pt x="319" y="20"/>
                    </a:cubicBezTo>
                    <a:cubicBezTo>
                      <a:pt x="322" y="11"/>
                      <a:pt x="332" y="6"/>
                      <a:pt x="341" y="9"/>
                    </a:cubicBezTo>
                    <a:cubicBezTo>
                      <a:pt x="350" y="12"/>
                      <a:pt x="355" y="22"/>
                      <a:pt x="352" y="31"/>
                    </a:cubicBezTo>
                    <a:cubicBezTo>
                      <a:pt x="332" y="98"/>
                      <a:pt x="308" y="217"/>
                      <a:pt x="329" y="253"/>
                    </a:cubicBezTo>
                    <a:cubicBezTo>
                      <a:pt x="333" y="259"/>
                      <a:pt x="337" y="261"/>
                      <a:pt x="339" y="261"/>
                    </a:cubicBezTo>
                    <a:cubicBezTo>
                      <a:pt x="349" y="264"/>
                      <a:pt x="355" y="273"/>
                      <a:pt x="353" y="282"/>
                    </a:cubicBezTo>
                    <a:cubicBezTo>
                      <a:pt x="351" y="291"/>
                      <a:pt x="344" y="296"/>
                      <a:pt x="336" y="29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5" name="Google Shape;1235;p32"/>
              <p:cNvSpPr/>
              <p:nvPr/>
            </p:nvSpPr>
            <p:spPr>
              <a:xfrm>
                <a:off x="6108981" y="1257826"/>
                <a:ext cx="41233" cy="66461"/>
              </a:xfrm>
              <a:custGeom>
                <a:avLst/>
                <a:gdLst/>
                <a:ahLst/>
                <a:cxnLst/>
                <a:rect l="l" t="t" r="r" b="b"/>
                <a:pathLst>
                  <a:path w="152" h="245" extrusionOk="0">
                    <a:moveTo>
                      <a:pt x="57" y="189"/>
                    </a:moveTo>
                    <a:cubicBezTo>
                      <a:pt x="59" y="189"/>
                      <a:pt x="61" y="189"/>
                      <a:pt x="62" y="190"/>
                    </a:cubicBezTo>
                    <a:cubicBezTo>
                      <a:pt x="81" y="195"/>
                      <a:pt x="97" y="192"/>
                      <a:pt x="108" y="180"/>
                    </a:cubicBezTo>
                    <a:cubicBezTo>
                      <a:pt x="115" y="171"/>
                      <a:pt x="118" y="158"/>
                      <a:pt x="114" y="149"/>
                    </a:cubicBezTo>
                    <a:cubicBezTo>
                      <a:pt x="114" y="147"/>
                      <a:pt x="111" y="140"/>
                      <a:pt x="98" y="140"/>
                    </a:cubicBezTo>
                    <a:cubicBezTo>
                      <a:pt x="80" y="140"/>
                      <a:pt x="63" y="165"/>
                      <a:pt x="50" y="190"/>
                    </a:cubicBezTo>
                    <a:cubicBezTo>
                      <a:pt x="52" y="189"/>
                      <a:pt x="55" y="189"/>
                      <a:pt x="57" y="189"/>
                    </a:cubicBezTo>
                    <a:moveTo>
                      <a:pt x="17" y="245"/>
                    </a:moveTo>
                    <a:cubicBezTo>
                      <a:pt x="15" y="245"/>
                      <a:pt x="14" y="245"/>
                      <a:pt x="12" y="245"/>
                    </a:cubicBezTo>
                    <a:cubicBezTo>
                      <a:pt x="3" y="242"/>
                      <a:pt x="-3" y="232"/>
                      <a:pt x="0" y="223"/>
                    </a:cubicBezTo>
                    <a:lnTo>
                      <a:pt x="0" y="223"/>
                    </a:lnTo>
                    <a:lnTo>
                      <a:pt x="59" y="13"/>
                    </a:lnTo>
                    <a:cubicBezTo>
                      <a:pt x="61" y="4"/>
                      <a:pt x="71" y="-2"/>
                      <a:pt x="80" y="1"/>
                    </a:cubicBezTo>
                    <a:cubicBezTo>
                      <a:pt x="90" y="4"/>
                      <a:pt x="95" y="13"/>
                      <a:pt x="93" y="23"/>
                    </a:cubicBezTo>
                    <a:lnTo>
                      <a:pt x="67" y="114"/>
                    </a:lnTo>
                    <a:cubicBezTo>
                      <a:pt x="76" y="108"/>
                      <a:pt x="86" y="105"/>
                      <a:pt x="98" y="105"/>
                    </a:cubicBezTo>
                    <a:cubicBezTo>
                      <a:pt x="120" y="105"/>
                      <a:pt x="138" y="116"/>
                      <a:pt x="147" y="134"/>
                    </a:cubicBezTo>
                    <a:cubicBezTo>
                      <a:pt x="156" y="156"/>
                      <a:pt x="151" y="184"/>
                      <a:pt x="134" y="203"/>
                    </a:cubicBezTo>
                    <a:cubicBezTo>
                      <a:pt x="115" y="226"/>
                      <a:pt x="85" y="233"/>
                      <a:pt x="52" y="223"/>
                    </a:cubicBezTo>
                    <a:cubicBezTo>
                      <a:pt x="47" y="222"/>
                      <a:pt x="42" y="218"/>
                      <a:pt x="41" y="212"/>
                    </a:cubicBezTo>
                    <a:cubicBezTo>
                      <a:pt x="38" y="220"/>
                      <a:pt x="36" y="227"/>
                      <a:pt x="34" y="232"/>
                    </a:cubicBezTo>
                    <a:lnTo>
                      <a:pt x="34" y="232"/>
                    </a:lnTo>
                    <a:cubicBezTo>
                      <a:pt x="32" y="240"/>
                      <a:pt x="25" y="245"/>
                      <a:pt x="17" y="245"/>
                    </a:cubicBez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36" name="Google Shape;1236;p32"/>
            <p:cNvGrpSpPr/>
            <p:nvPr/>
          </p:nvGrpSpPr>
          <p:grpSpPr>
            <a:xfrm>
              <a:off x="7431963" y="1881747"/>
              <a:ext cx="365400" cy="282663"/>
              <a:chOff x="7431963" y="1881747"/>
              <a:chExt cx="365400" cy="282663"/>
            </a:xfrm>
          </p:grpSpPr>
          <p:sp>
            <p:nvSpPr>
              <p:cNvPr id="1237" name="Google Shape;1237;p32"/>
              <p:cNvSpPr/>
              <p:nvPr/>
            </p:nvSpPr>
            <p:spPr>
              <a:xfrm>
                <a:off x="7431963" y="1953634"/>
                <a:ext cx="82737" cy="210777"/>
              </a:xfrm>
              <a:custGeom>
                <a:avLst/>
                <a:gdLst/>
                <a:ahLst/>
                <a:cxnLst/>
                <a:rect l="l" t="t" r="r" b="b"/>
                <a:pathLst>
                  <a:path w="305" h="777" extrusionOk="0">
                    <a:moveTo>
                      <a:pt x="288" y="777"/>
                    </a:moveTo>
                    <a:cubicBezTo>
                      <a:pt x="283" y="777"/>
                      <a:pt x="278" y="775"/>
                      <a:pt x="275" y="771"/>
                    </a:cubicBezTo>
                    <a:lnTo>
                      <a:pt x="5" y="476"/>
                    </a:lnTo>
                    <a:cubicBezTo>
                      <a:pt x="0" y="471"/>
                      <a:pt x="-1" y="465"/>
                      <a:pt x="1" y="459"/>
                    </a:cubicBezTo>
                    <a:lnTo>
                      <a:pt x="124" y="13"/>
                    </a:lnTo>
                    <a:cubicBezTo>
                      <a:pt x="127" y="3"/>
                      <a:pt x="136" y="-2"/>
                      <a:pt x="146" y="0"/>
                    </a:cubicBezTo>
                    <a:cubicBezTo>
                      <a:pt x="155" y="3"/>
                      <a:pt x="161" y="13"/>
                      <a:pt x="158" y="22"/>
                    </a:cubicBezTo>
                    <a:lnTo>
                      <a:pt x="37" y="459"/>
                    </a:lnTo>
                    <a:lnTo>
                      <a:pt x="301" y="747"/>
                    </a:lnTo>
                    <a:cubicBezTo>
                      <a:pt x="307" y="754"/>
                      <a:pt x="307" y="766"/>
                      <a:pt x="300" y="772"/>
                    </a:cubicBezTo>
                    <a:cubicBezTo>
                      <a:pt x="296" y="775"/>
                      <a:pt x="292" y="777"/>
                      <a:pt x="288" y="7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8" name="Google Shape;1238;p32"/>
              <p:cNvSpPr/>
              <p:nvPr/>
            </p:nvSpPr>
            <p:spPr>
              <a:xfrm>
                <a:off x="7507376" y="2002734"/>
                <a:ext cx="93317" cy="79753"/>
              </a:xfrm>
              <a:custGeom>
                <a:avLst/>
                <a:gdLst/>
                <a:ahLst/>
                <a:cxnLst/>
                <a:rect l="l" t="t" r="r" b="b"/>
                <a:pathLst>
                  <a:path w="344" h="294" extrusionOk="0">
                    <a:moveTo>
                      <a:pt x="327" y="294"/>
                    </a:moveTo>
                    <a:cubicBezTo>
                      <a:pt x="323" y="294"/>
                      <a:pt x="319" y="293"/>
                      <a:pt x="316" y="290"/>
                    </a:cubicBezTo>
                    <a:lnTo>
                      <a:pt x="6" y="31"/>
                    </a:lnTo>
                    <a:cubicBezTo>
                      <a:pt x="-1" y="25"/>
                      <a:pt x="-2" y="14"/>
                      <a:pt x="4" y="6"/>
                    </a:cubicBezTo>
                    <a:cubicBezTo>
                      <a:pt x="10" y="-1"/>
                      <a:pt x="22" y="-2"/>
                      <a:pt x="29" y="4"/>
                    </a:cubicBezTo>
                    <a:lnTo>
                      <a:pt x="338" y="263"/>
                    </a:lnTo>
                    <a:cubicBezTo>
                      <a:pt x="346" y="269"/>
                      <a:pt x="347" y="280"/>
                      <a:pt x="340" y="288"/>
                    </a:cubicBezTo>
                    <a:cubicBezTo>
                      <a:pt x="337" y="292"/>
                      <a:pt x="332" y="294"/>
                      <a:pt x="327" y="29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9" name="Google Shape;1239;p32"/>
              <p:cNvSpPr/>
              <p:nvPr/>
            </p:nvSpPr>
            <p:spPr>
              <a:xfrm>
                <a:off x="7528806" y="1985644"/>
                <a:ext cx="45845" cy="98471"/>
              </a:xfrm>
              <a:custGeom>
                <a:avLst/>
                <a:gdLst/>
                <a:ahLst/>
                <a:cxnLst/>
                <a:rect l="l" t="t" r="r" b="b"/>
                <a:pathLst>
                  <a:path w="169" h="363" extrusionOk="0">
                    <a:moveTo>
                      <a:pt x="18" y="363"/>
                    </a:moveTo>
                    <a:cubicBezTo>
                      <a:pt x="16" y="363"/>
                      <a:pt x="13" y="363"/>
                      <a:pt x="11" y="362"/>
                    </a:cubicBezTo>
                    <a:cubicBezTo>
                      <a:pt x="2" y="358"/>
                      <a:pt x="-2" y="348"/>
                      <a:pt x="1" y="339"/>
                    </a:cubicBezTo>
                    <a:lnTo>
                      <a:pt x="135" y="10"/>
                    </a:lnTo>
                    <a:cubicBezTo>
                      <a:pt x="139" y="1"/>
                      <a:pt x="149" y="-3"/>
                      <a:pt x="158" y="1"/>
                    </a:cubicBezTo>
                    <a:cubicBezTo>
                      <a:pt x="167" y="4"/>
                      <a:pt x="172" y="15"/>
                      <a:pt x="168" y="24"/>
                    </a:cubicBezTo>
                    <a:lnTo>
                      <a:pt x="34" y="352"/>
                    </a:lnTo>
                    <a:cubicBezTo>
                      <a:pt x="31" y="359"/>
                      <a:pt x="25" y="363"/>
                      <a:pt x="18" y="3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40" name="Google Shape;1240;p32"/>
              <p:cNvSpPr/>
              <p:nvPr/>
            </p:nvSpPr>
            <p:spPr>
              <a:xfrm>
                <a:off x="7613713" y="2063227"/>
                <a:ext cx="19803" cy="37978"/>
              </a:xfrm>
              <a:custGeom>
                <a:avLst/>
                <a:gdLst/>
                <a:ahLst/>
                <a:cxnLst/>
                <a:rect l="l" t="t" r="r" b="b"/>
                <a:pathLst>
                  <a:path w="73" h="140" extrusionOk="0">
                    <a:moveTo>
                      <a:pt x="18" y="140"/>
                    </a:moveTo>
                    <a:cubicBezTo>
                      <a:pt x="11" y="140"/>
                      <a:pt x="4" y="135"/>
                      <a:pt x="1" y="127"/>
                    </a:cubicBezTo>
                    <a:cubicBezTo>
                      <a:pt x="-1" y="118"/>
                      <a:pt x="4" y="108"/>
                      <a:pt x="13" y="106"/>
                    </a:cubicBezTo>
                    <a:cubicBezTo>
                      <a:pt x="31" y="100"/>
                      <a:pt x="39" y="51"/>
                      <a:pt x="38" y="18"/>
                    </a:cubicBezTo>
                    <a:cubicBezTo>
                      <a:pt x="38" y="8"/>
                      <a:pt x="45" y="0"/>
                      <a:pt x="55" y="0"/>
                    </a:cubicBezTo>
                    <a:cubicBezTo>
                      <a:pt x="65" y="-1"/>
                      <a:pt x="73" y="7"/>
                      <a:pt x="73" y="17"/>
                    </a:cubicBezTo>
                    <a:cubicBezTo>
                      <a:pt x="74" y="34"/>
                      <a:pt x="74" y="124"/>
                      <a:pt x="23" y="139"/>
                    </a:cubicBezTo>
                    <a:cubicBezTo>
                      <a:pt x="22" y="140"/>
                      <a:pt x="20" y="140"/>
                      <a:pt x="18" y="140"/>
                    </a:cubicBezTo>
                    <a:close/>
                  </a:path>
                </a:pathLst>
              </a:custGeom>
              <a:solidFill>
                <a:schemeClr val="dk1"/>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41" name="Google Shape;1241;p32"/>
              <p:cNvSpPr/>
              <p:nvPr/>
            </p:nvSpPr>
            <p:spPr>
              <a:xfrm>
                <a:off x="7634601" y="1975064"/>
                <a:ext cx="60222" cy="46930"/>
              </a:xfrm>
              <a:custGeom>
                <a:avLst/>
                <a:gdLst/>
                <a:ahLst/>
                <a:cxnLst/>
                <a:rect l="l" t="t" r="r" b="b"/>
                <a:pathLst>
                  <a:path w="222" h="173" extrusionOk="0">
                    <a:moveTo>
                      <a:pt x="204" y="173"/>
                    </a:moveTo>
                    <a:cubicBezTo>
                      <a:pt x="201" y="173"/>
                      <a:pt x="197" y="172"/>
                      <a:pt x="194" y="170"/>
                    </a:cubicBezTo>
                    <a:lnTo>
                      <a:pt x="8" y="31"/>
                    </a:lnTo>
                    <a:cubicBezTo>
                      <a:pt x="0" y="25"/>
                      <a:pt x="-2" y="14"/>
                      <a:pt x="4" y="6"/>
                    </a:cubicBezTo>
                    <a:cubicBezTo>
                      <a:pt x="10" y="-1"/>
                      <a:pt x="21" y="-3"/>
                      <a:pt x="29" y="3"/>
                    </a:cubicBezTo>
                    <a:lnTo>
                      <a:pt x="215" y="141"/>
                    </a:lnTo>
                    <a:cubicBezTo>
                      <a:pt x="223" y="147"/>
                      <a:pt x="224" y="158"/>
                      <a:pt x="219" y="166"/>
                    </a:cubicBezTo>
                    <a:cubicBezTo>
                      <a:pt x="215" y="171"/>
                      <a:pt x="210" y="173"/>
                      <a:pt x="204" y="173"/>
                    </a:cubicBezTo>
                    <a:close/>
                  </a:path>
                </a:pathLst>
              </a:custGeom>
              <a:solidFill>
                <a:schemeClr val="dk1"/>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42" name="Google Shape;1242;p32"/>
              <p:cNvSpPr/>
              <p:nvPr/>
            </p:nvSpPr>
            <p:spPr>
              <a:xfrm>
                <a:off x="7654133" y="1944139"/>
                <a:ext cx="59408" cy="189346"/>
              </a:xfrm>
              <a:custGeom>
                <a:avLst/>
                <a:gdLst/>
                <a:ahLst/>
                <a:cxnLst/>
                <a:rect l="l" t="t" r="r" b="b"/>
                <a:pathLst>
                  <a:path w="219" h="698" extrusionOk="0">
                    <a:moveTo>
                      <a:pt x="18" y="698"/>
                    </a:moveTo>
                    <a:cubicBezTo>
                      <a:pt x="16" y="698"/>
                      <a:pt x="14" y="698"/>
                      <a:pt x="13" y="697"/>
                    </a:cubicBezTo>
                    <a:cubicBezTo>
                      <a:pt x="3" y="694"/>
                      <a:pt x="-2" y="685"/>
                      <a:pt x="1" y="675"/>
                    </a:cubicBezTo>
                    <a:lnTo>
                      <a:pt x="185" y="12"/>
                    </a:lnTo>
                    <a:cubicBezTo>
                      <a:pt x="187" y="3"/>
                      <a:pt x="197" y="-3"/>
                      <a:pt x="207" y="0"/>
                    </a:cubicBezTo>
                    <a:cubicBezTo>
                      <a:pt x="216" y="3"/>
                      <a:pt x="221" y="12"/>
                      <a:pt x="219" y="22"/>
                    </a:cubicBezTo>
                    <a:lnTo>
                      <a:pt x="35" y="685"/>
                    </a:lnTo>
                    <a:cubicBezTo>
                      <a:pt x="32" y="693"/>
                      <a:pt x="25" y="698"/>
                      <a:pt x="18" y="6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43" name="Google Shape;1243;p32"/>
              <p:cNvSpPr/>
              <p:nvPr/>
            </p:nvSpPr>
            <p:spPr>
              <a:xfrm>
                <a:off x="7706488" y="1881747"/>
                <a:ext cx="90875" cy="201554"/>
              </a:xfrm>
              <a:custGeom>
                <a:avLst/>
                <a:gdLst/>
                <a:ahLst/>
                <a:cxnLst/>
                <a:rect l="l" t="t" r="r" b="b"/>
                <a:pathLst>
                  <a:path w="335" h="743" extrusionOk="0">
                    <a:moveTo>
                      <a:pt x="189" y="743"/>
                    </a:moveTo>
                    <a:cubicBezTo>
                      <a:pt x="188" y="743"/>
                      <a:pt x="186" y="743"/>
                      <a:pt x="184" y="742"/>
                    </a:cubicBezTo>
                    <a:cubicBezTo>
                      <a:pt x="175" y="739"/>
                      <a:pt x="170" y="729"/>
                      <a:pt x="173" y="720"/>
                    </a:cubicBezTo>
                    <a:lnTo>
                      <a:pt x="297" y="359"/>
                    </a:lnTo>
                    <a:lnTo>
                      <a:pt x="5" y="28"/>
                    </a:lnTo>
                    <a:cubicBezTo>
                      <a:pt x="-2" y="21"/>
                      <a:pt x="-1" y="10"/>
                      <a:pt x="6" y="4"/>
                    </a:cubicBezTo>
                    <a:cubicBezTo>
                      <a:pt x="13" y="-3"/>
                      <a:pt x="24" y="-2"/>
                      <a:pt x="31" y="5"/>
                    </a:cubicBezTo>
                    <a:lnTo>
                      <a:pt x="330" y="344"/>
                    </a:lnTo>
                    <a:cubicBezTo>
                      <a:pt x="334" y="348"/>
                      <a:pt x="336" y="355"/>
                      <a:pt x="334" y="361"/>
                    </a:cubicBezTo>
                    <a:lnTo>
                      <a:pt x="206" y="731"/>
                    </a:lnTo>
                    <a:cubicBezTo>
                      <a:pt x="204" y="739"/>
                      <a:pt x="197" y="743"/>
                      <a:pt x="189" y="7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44" name="Google Shape;1244;p32"/>
            <p:cNvGrpSpPr/>
            <p:nvPr/>
          </p:nvGrpSpPr>
          <p:grpSpPr>
            <a:xfrm>
              <a:off x="5471497" y="3902439"/>
              <a:ext cx="269371" cy="358890"/>
              <a:chOff x="5471497" y="3902439"/>
              <a:chExt cx="269371" cy="358890"/>
            </a:xfrm>
          </p:grpSpPr>
          <p:sp>
            <p:nvSpPr>
              <p:cNvPr id="1245" name="Google Shape;1245;p32"/>
              <p:cNvSpPr/>
              <p:nvPr/>
            </p:nvSpPr>
            <p:spPr>
              <a:xfrm>
                <a:off x="5471497" y="3902439"/>
                <a:ext cx="269371" cy="358890"/>
              </a:xfrm>
              <a:custGeom>
                <a:avLst/>
                <a:gdLst/>
                <a:ahLst/>
                <a:cxnLst/>
                <a:rect l="l" t="t" r="r" b="b"/>
                <a:pathLst>
                  <a:path w="993" h="1323" extrusionOk="0">
                    <a:moveTo>
                      <a:pt x="457" y="52"/>
                    </a:moveTo>
                    <a:lnTo>
                      <a:pt x="52" y="1258"/>
                    </a:lnTo>
                    <a:lnTo>
                      <a:pt x="949" y="601"/>
                    </a:lnTo>
                    <a:lnTo>
                      <a:pt x="457" y="52"/>
                    </a:lnTo>
                    <a:moveTo>
                      <a:pt x="17" y="1323"/>
                    </a:moveTo>
                    <a:cubicBezTo>
                      <a:pt x="13" y="1323"/>
                      <a:pt x="10" y="1322"/>
                      <a:pt x="7" y="1320"/>
                    </a:cubicBezTo>
                    <a:cubicBezTo>
                      <a:pt x="0" y="1315"/>
                      <a:pt x="-2" y="1307"/>
                      <a:pt x="0" y="1300"/>
                    </a:cubicBezTo>
                    <a:lnTo>
                      <a:pt x="433" y="12"/>
                    </a:lnTo>
                    <a:cubicBezTo>
                      <a:pt x="435" y="6"/>
                      <a:pt x="440" y="1"/>
                      <a:pt x="446" y="0"/>
                    </a:cubicBezTo>
                    <a:cubicBezTo>
                      <a:pt x="452" y="-1"/>
                      <a:pt x="459" y="1"/>
                      <a:pt x="463" y="6"/>
                    </a:cubicBezTo>
                    <a:lnTo>
                      <a:pt x="988" y="591"/>
                    </a:lnTo>
                    <a:cubicBezTo>
                      <a:pt x="991" y="595"/>
                      <a:pt x="993" y="600"/>
                      <a:pt x="992" y="605"/>
                    </a:cubicBezTo>
                    <a:cubicBezTo>
                      <a:pt x="992" y="610"/>
                      <a:pt x="989" y="614"/>
                      <a:pt x="985" y="617"/>
                    </a:cubicBezTo>
                    <a:lnTo>
                      <a:pt x="28" y="1320"/>
                    </a:lnTo>
                    <a:cubicBezTo>
                      <a:pt x="24" y="1322"/>
                      <a:pt x="21" y="1323"/>
                      <a:pt x="17" y="13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46" name="Google Shape;1246;p32"/>
              <p:cNvSpPr/>
              <p:nvPr/>
            </p:nvSpPr>
            <p:spPr>
              <a:xfrm>
                <a:off x="5666269" y="4024781"/>
                <a:ext cx="41504" cy="71615"/>
              </a:xfrm>
              <a:custGeom>
                <a:avLst/>
                <a:gdLst/>
                <a:ahLst/>
                <a:cxnLst/>
                <a:rect l="l" t="t" r="r" b="b"/>
                <a:pathLst>
                  <a:path w="153" h="264" extrusionOk="0">
                    <a:moveTo>
                      <a:pt x="128" y="264"/>
                    </a:moveTo>
                    <a:cubicBezTo>
                      <a:pt x="123" y="264"/>
                      <a:pt x="118" y="262"/>
                      <a:pt x="115" y="258"/>
                    </a:cubicBezTo>
                    <a:lnTo>
                      <a:pt x="4" y="131"/>
                    </a:lnTo>
                    <a:cubicBezTo>
                      <a:pt x="1" y="128"/>
                      <a:pt x="-1" y="123"/>
                      <a:pt x="0" y="118"/>
                    </a:cubicBezTo>
                    <a:cubicBezTo>
                      <a:pt x="0" y="114"/>
                      <a:pt x="2" y="109"/>
                      <a:pt x="6" y="106"/>
                    </a:cubicBezTo>
                    <a:lnTo>
                      <a:pt x="124" y="4"/>
                    </a:lnTo>
                    <a:cubicBezTo>
                      <a:pt x="131" y="-2"/>
                      <a:pt x="142" y="-2"/>
                      <a:pt x="149" y="6"/>
                    </a:cubicBezTo>
                    <a:cubicBezTo>
                      <a:pt x="155" y="13"/>
                      <a:pt x="154" y="24"/>
                      <a:pt x="147" y="31"/>
                    </a:cubicBezTo>
                    <a:lnTo>
                      <a:pt x="42" y="121"/>
                    </a:lnTo>
                    <a:lnTo>
                      <a:pt x="141" y="235"/>
                    </a:lnTo>
                    <a:cubicBezTo>
                      <a:pt x="148" y="242"/>
                      <a:pt x="147" y="253"/>
                      <a:pt x="140" y="260"/>
                    </a:cubicBezTo>
                    <a:cubicBezTo>
                      <a:pt x="136" y="263"/>
                      <a:pt x="132" y="264"/>
                      <a:pt x="128" y="2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47" name="Google Shape;1247;p32"/>
            <p:cNvGrpSpPr/>
            <p:nvPr/>
          </p:nvGrpSpPr>
          <p:grpSpPr>
            <a:xfrm>
              <a:off x="4592041" y="1871710"/>
              <a:ext cx="414500" cy="435660"/>
              <a:chOff x="4592041" y="1871710"/>
              <a:chExt cx="414500" cy="435660"/>
            </a:xfrm>
          </p:grpSpPr>
          <p:sp>
            <p:nvSpPr>
              <p:cNvPr id="1248" name="Google Shape;1248;p32"/>
              <p:cNvSpPr/>
              <p:nvPr/>
            </p:nvSpPr>
            <p:spPr>
              <a:xfrm>
                <a:off x="4611844" y="2058615"/>
                <a:ext cx="248755" cy="248755"/>
              </a:xfrm>
              <a:custGeom>
                <a:avLst/>
                <a:gdLst/>
                <a:ahLst/>
                <a:cxnLst/>
                <a:rect l="l" t="t" r="r" b="b"/>
                <a:pathLst>
                  <a:path w="917" h="917" extrusionOk="0">
                    <a:moveTo>
                      <a:pt x="459" y="35"/>
                    </a:moveTo>
                    <a:cubicBezTo>
                      <a:pt x="225" y="35"/>
                      <a:pt x="36" y="225"/>
                      <a:pt x="36" y="458"/>
                    </a:cubicBezTo>
                    <a:cubicBezTo>
                      <a:pt x="36" y="691"/>
                      <a:pt x="225" y="881"/>
                      <a:pt x="459" y="881"/>
                    </a:cubicBezTo>
                    <a:cubicBezTo>
                      <a:pt x="692" y="881"/>
                      <a:pt x="882" y="691"/>
                      <a:pt x="882" y="458"/>
                    </a:cubicBezTo>
                    <a:cubicBezTo>
                      <a:pt x="882" y="225"/>
                      <a:pt x="692" y="35"/>
                      <a:pt x="459" y="35"/>
                    </a:cubicBezTo>
                    <a:moveTo>
                      <a:pt x="459" y="917"/>
                    </a:moveTo>
                    <a:cubicBezTo>
                      <a:pt x="206" y="917"/>
                      <a:pt x="0" y="711"/>
                      <a:pt x="0" y="458"/>
                    </a:cubicBezTo>
                    <a:cubicBezTo>
                      <a:pt x="0" y="205"/>
                      <a:pt x="206" y="0"/>
                      <a:pt x="459" y="0"/>
                    </a:cubicBezTo>
                    <a:cubicBezTo>
                      <a:pt x="712" y="0"/>
                      <a:pt x="917" y="205"/>
                      <a:pt x="917" y="458"/>
                    </a:cubicBezTo>
                    <a:cubicBezTo>
                      <a:pt x="917" y="711"/>
                      <a:pt x="712" y="917"/>
                      <a:pt x="459" y="9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49" name="Google Shape;1249;p32"/>
              <p:cNvSpPr/>
              <p:nvPr/>
            </p:nvSpPr>
            <p:spPr>
              <a:xfrm>
                <a:off x="4731474" y="1940884"/>
                <a:ext cx="275068" cy="274797"/>
              </a:xfrm>
              <a:custGeom>
                <a:avLst/>
                <a:gdLst/>
                <a:ahLst/>
                <a:cxnLst/>
                <a:rect l="l" t="t" r="r" b="b"/>
                <a:pathLst>
                  <a:path w="1014" h="1013" extrusionOk="0">
                    <a:moveTo>
                      <a:pt x="507" y="35"/>
                    </a:moveTo>
                    <a:cubicBezTo>
                      <a:pt x="247" y="35"/>
                      <a:pt x="35" y="246"/>
                      <a:pt x="35" y="506"/>
                    </a:cubicBezTo>
                    <a:cubicBezTo>
                      <a:pt x="35" y="766"/>
                      <a:pt x="247" y="978"/>
                      <a:pt x="507" y="978"/>
                    </a:cubicBezTo>
                    <a:cubicBezTo>
                      <a:pt x="767" y="978"/>
                      <a:pt x="978" y="766"/>
                      <a:pt x="978" y="506"/>
                    </a:cubicBezTo>
                    <a:cubicBezTo>
                      <a:pt x="978" y="246"/>
                      <a:pt x="767" y="35"/>
                      <a:pt x="507" y="35"/>
                    </a:cubicBezTo>
                    <a:moveTo>
                      <a:pt x="507" y="1013"/>
                    </a:moveTo>
                    <a:cubicBezTo>
                      <a:pt x="227" y="1013"/>
                      <a:pt x="0" y="786"/>
                      <a:pt x="0" y="506"/>
                    </a:cubicBezTo>
                    <a:cubicBezTo>
                      <a:pt x="0" y="227"/>
                      <a:pt x="227" y="0"/>
                      <a:pt x="507" y="0"/>
                    </a:cubicBezTo>
                    <a:cubicBezTo>
                      <a:pt x="786" y="0"/>
                      <a:pt x="1014" y="227"/>
                      <a:pt x="1014" y="506"/>
                    </a:cubicBezTo>
                    <a:cubicBezTo>
                      <a:pt x="1014" y="786"/>
                      <a:pt x="786" y="1013"/>
                      <a:pt x="507" y="10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50" name="Google Shape;1250;p32"/>
              <p:cNvSpPr/>
              <p:nvPr/>
            </p:nvSpPr>
            <p:spPr>
              <a:xfrm>
                <a:off x="4738798" y="2060785"/>
                <a:ext cx="25771" cy="65919"/>
              </a:xfrm>
              <a:custGeom>
                <a:avLst/>
                <a:gdLst/>
                <a:ahLst/>
                <a:cxnLst/>
                <a:rect l="l" t="t" r="r" b="b"/>
                <a:pathLst>
                  <a:path w="95" h="243" extrusionOk="0">
                    <a:moveTo>
                      <a:pt x="18" y="243"/>
                    </a:moveTo>
                    <a:cubicBezTo>
                      <a:pt x="16" y="243"/>
                      <a:pt x="15" y="243"/>
                      <a:pt x="13" y="242"/>
                    </a:cubicBezTo>
                    <a:cubicBezTo>
                      <a:pt x="4" y="240"/>
                      <a:pt x="-2" y="230"/>
                      <a:pt x="1" y="220"/>
                    </a:cubicBezTo>
                    <a:lnTo>
                      <a:pt x="61" y="13"/>
                    </a:lnTo>
                    <a:cubicBezTo>
                      <a:pt x="63" y="4"/>
                      <a:pt x="73" y="-2"/>
                      <a:pt x="82" y="1"/>
                    </a:cubicBezTo>
                    <a:cubicBezTo>
                      <a:pt x="92" y="4"/>
                      <a:pt x="97" y="13"/>
                      <a:pt x="94" y="23"/>
                    </a:cubicBezTo>
                    <a:lnTo>
                      <a:pt x="35" y="230"/>
                    </a:lnTo>
                    <a:cubicBezTo>
                      <a:pt x="33" y="238"/>
                      <a:pt x="26" y="243"/>
                      <a:pt x="18" y="243"/>
                    </a:cubicBezTo>
                    <a:close/>
                  </a:path>
                </a:pathLst>
              </a:custGeom>
              <a:solidFill>
                <a:schemeClr val="dk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51" name="Google Shape;1251;p32"/>
              <p:cNvSpPr/>
              <p:nvPr/>
            </p:nvSpPr>
            <p:spPr>
              <a:xfrm>
                <a:off x="4755074" y="2067838"/>
                <a:ext cx="32552" cy="90604"/>
              </a:xfrm>
              <a:custGeom>
                <a:avLst/>
                <a:gdLst/>
                <a:ahLst/>
                <a:cxnLst/>
                <a:rect l="l" t="t" r="r" b="b"/>
                <a:pathLst>
                  <a:path w="120" h="334" extrusionOk="0">
                    <a:moveTo>
                      <a:pt x="18" y="334"/>
                    </a:moveTo>
                    <a:cubicBezTo>
                      <a:pt x="16" y="334"/>
                      <a:pt x="14" y="334"/>
                      <a:pt x="13" y="333"/>
                    </a:cubicBezTo>
                    <a:cubicBezTo>
                      <a:pt x="3" y="331"/>
                      <a:pt x="-2" y="321"/>
                      <a:pt x="1" y="312"/>
                    </a:cubicBezTo>
                    <a:lnTo>
                      <a:pt x="85" y="13"/>
                    </a:lnTo>
                    <a:cubicBezTo>
                      <a:pt x="88" y="4"/>
                      <a:pt x="98" y="-2"/>
                      <a:pt x="107" y="1"/>
                    </a:cubicBezTo>
                    <a:cubicBezTo>
                      <a:pt x="116" y="4"/>
                      <a:pt x="122" y="13"/>
                      <a:pt x="119" y="23"/>
                    </a:cubicBezTo>
                    <a:lnTo>
                      <a:pt x="34" y="321"/>
                    </a:lnTo>
                    <a:cubicBezTo>
                      <a:pt x="32" y="329"/>
                      <a:pt x="25" y="334"/>
                      <a:pt x="18" y="3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52" name="Google Shape;1252;p32"/>
              <p:cNvSpPr/>
              <p:nvPr/>
            </p:nvSpPr>
            <p:spPr>
              <a:xfrm>
                <a:off x="4777861" y="2081673"/>
                <a:ext cx="33637" cy="100912"/>
              </a:xfrm>
              <a:custGeom>
                <a:avLst/>
                <a:gdLst/>
                <a:ahLst/>
                <a:cxnLst/>
                <a:rect l="l" t="t" r="r" b="b"/>
                <a:pathLst>
                  <a:path w="124" h="372" extrusionOk="0">
                    <a:moveTo>
                      <a:pt x="18" y="372"/>
                    </a:moveTo>
                    <a:cubicBezTo>
                      <a:pt x="17" y="372"/>
                      <a:pt x="15" y="372"/>
                      <a:pt x="14" y="372"/>
                    </a:cubicBezTo>
                    <a:cubicBezTo>
                      <a:pt x="4" y="369"/>
                      <a:pt x="-2" y="359"/>
                      <a:pt x="1" y="350"/>
                    </a:cubicBezTo>
                    <a:lnTo>
                      <a:pt x="89" y="13"/>
                    </a:lnTo>
                    <a:cubicBezTo>
                      <a:pt x="92" y="3"/>
                      <a:pt x="101" y="-2"/>
                      <a:pt x="111" y="0"/>
                    </a:cubicBezTo>
                    <a:cubicBezTo>
                      <a:pt x="120" y="2"/>
                      <a:pt x="126" y="12"/>
                      <a:pt x="123" y="21"/>
                    </a:cubicBezTo>
                    <a:lnTo>
                      <a:pt x="35" y="359"/>
                    </a:lnTo>
                    <a:cubicBezTo>
                      <a:pt x="33" y="367"/>
                      <a:pt x="26" y="372"/>
                      <a:pt x="18" y="3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53" name="Google Shape;1253;p32"/>
              <p:cNvSpPr/>
              <p:nvPr/>
            </p:nvSpPr>
            <p:spPr>
              <a:xfrm>
                <a:off x="4811498" y="2108529"/>
                <a:ext cx="26584" cy="96301"/>
              </a:xfrm>
              <a:custGeom>
                <a:avLst/>
                <a:gdLst/>
                <a:ahLst/>
                <a:cxnLst/>
                <a:rect l="l" t="t" r="r" b="b"/>
                <a:pathLst>
                  <a:path w="98" h="355" extrusionOk="0">
                    <a:moveTo>
                      <a:pt x="18" y="355"/>
                    </a:moveTo>
                    <a:cubicBezTo>
                      <a:pt x="17" y="355"/>
                      <a:pt x="16" y="355"/>
                      <a:pt x="14" y="355"/>
                    </a:cubicBezTo>
                    <a:cubicBezTo>
                      <a:pt x="5" y="353"/>
                      <a:pt x="-1" y="343"/>
                      <a:pt x="0" y="334"/>
                    </a:cubicBezTo>
                    <a:lnTo>
                      <a:pt x="63" y="14"/>
                    </a:lnTo>
                    <a:cubicBezTo>
                      <a:pt x="65" y="4"/>
                      <a:pt x="74" y="-2"/>
                      <a:pt x="84" y="0"/>
                    </a:cubicBezTo>
                    <a:cubicBezTo>
                      <a:pt x="94" y="2"/>
                      <a:pt x="100" y="11"/>
                      <a:pt x="98" y="21"/>
                    </a:cubicBezTo>
                    <a:lnTo>
                      <a:pt x="35" y="341"/>
                    </a:lnTo>
                    <a:cubicBezTo>
                      <a:pt x="33" y="349"/>
                      <a:pt x="26" y="355"/>
                      <a:pt x="18" y="35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54" name="Google Shape;1254;p32"/>
              <p:cNvSpPr/>
              <p:nvPr/>
            </p:nvSpPr>
            <p:spPr>
              <a:xfrm>
                <a:off x="4828588" y="2136741"/>
                <a:ext cx="24686" cy="74057"/>
              </a:xfrm>
              <a:custGeom>
                <a:avLst/>
                <a:gdLst/>
                <a:ahLst/>
                <a:cxnLst/>
                <a:rect l="l" t="t" r="r" b="b"/>
                <a:pathLst>
                  <a:path w="91" h="273" extrusionOk="0">
                    <a:moveTo>
                      <a:pt x="18" y="273"/>
                    </a:moveTo>
                    <a:cubicBezTo>
                      <a:pt x="16" y="273"/>
                      <a:pt x="15" y="273"/>
                      <a:pt x="14" y="273"/>
                    </a:cubicBezTo>
                    <a:cubicBezTo>
                      <a:pt x="4" y="270"/>
                      <a:pt x="-2" y="261"/>
                      <a:pt x="1" y="252"/>
                    </a:cubicBezTo>
                    <a:lnTo>
                      <a:pt x="56" y="13"/>
                    </a:lnTo>
                    <a:cubicBezTo>
                      <a:pt x="58" y="4"/>
                      <a:pt x="68" y="-2"/>
                      <a:pt x="77" y="0"/>
                    </a:cubicBezTo>
                    <a:cubicBezTo>
                      <a:pt x="87" y="3"/>
                      <a:pt x="93" y="12"/>
                      <a:pt x="91" y="22"/>
                    </a:cubicBezTo>
                    <a:lnTo>
                      <a:pt x="35" y="260"/>
                    </a:lnTo>
                    <a:cubicBezTo>
                      <a:pt x="33" y="268"/>
                      <a:pt x="26" y="273"/>
                      <a:pt x="18" y="2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55" name="Google Shape;1255;p32"/>
              <p:cNvSpPr/>
              <p:nvPr/>
            </p:nvSpPr>
            <p:spPr>
              <a:xfrm>
                <a:off x="4592041" y="2018196"/>
                <a:ext cx="61850" cy="62663"/>
              </a:xfrm>
              <a:custGeom>
                <a:avLst/>
                <a:gdLst/>
                <a:ahLst/>
                <a:cxnLst/>
                <a:rect l="l" t="t" r="r" b="b"/>
                <a:pathLst>
                  <a:path w="228" h="231" extrusionOk="0">
                    <a:moveTo>
                      <a:pt x="103" y="59"/>
                    </a:moveTo>
                    <a:cubicBezTo>
                      <a:pt x="92" y="59"/>
                      <a:pt x="62" y="77"/>
                      <a:pt x="45" y="108"/>
                    </a:cubicBezTo>
                    <a:cubicBezTo>
                      <a:pt x="29" y="137"/>
                      <a:pt x="34" y="163"/>
                      <a:pt x="60" y="185"/>
                    </a:cubicBezTo>
                    <a:cubicBezTo>
                      <a:pt x="79" y="200"/>
                      <a:pt x="87" y="195"/>
                      <a:pt x="89" y="193"/>
                    </a:cubicBezTo>
                    <a:cubicBezTo>
                      <a:pt x="112" y="178"/>
                      <a:pt x="124" y="110"/>
                      <a:pt x="120" y="58"/>
                    </a:cubicBezTo>
                    <a:cubicBezTo>
                      <a:pt x="116" y="60"/>
                      <a:pt x="111" y="61"/>
                      <a:pt x="105" y="59"/>
                    </a:cubicBezTo>
                    <a:cubicBezTo>
                      <a:pt x="105" y="59"/>
                      <a:pt x="104" y="59"/>
                      <a:pt x="103" y="59"/>
                    </a:cubicBezTo>
                    <a:moveTo>
                      <a:pt x="82" y="231"/>
                    </a:moveTo>
                    <a:cubicBezTo>
                      <a:pt x="70" y="231"/>
                      <a:pt x="55" y="226"/>
                      <a:pt x="37" y="212"/>
                    </a:cubicBezTo>
                    <a:cubicBezTo>
                      <a:pt x="-2" y="180"/>
                      <a:pt x="-10" y="136"/>
                      <a:pt x="14" y="91"/>
                    </a:cubicBezTo>
                    <a:cubicBezTo>
                      <a:pt x="35" y="52"/>
                      <a:pt x="82" y="16"/>
                      <a:pt x="115" y="26"/>
                    </a:cubicBezTo>
                    <a:cubicBezTo>
                      <a:pt x="115" y="24"/>
                      <a:pt x="114" y="23"/>
                      <a:pt x="114" y="22"/>
                    </a:cubicBezTo>
                    <a:cubicBezTo>
                      <a:pt x="111" y="13"/>
                      <a:pt x="117" y="3"/>
                      <a:pt x="126" y="1"/>
                    </a:cubicBezTo>
                    <a:cubicBezTo>
                      <a:pt x="135" y="-2"/>
                      <a:pt x="145" y="3"/>
                      <a:pt x="148" y="12"/>
                    </a:cubicBezTo>
                    <a:cubicBezTo>
                      <a:pt x="166" y="68"/>
                      <a:pt x="193" y="114"/>
                      <a:pt x="204" y="115"/>
                    </a:cubicBezTo>
                    <a:cubicBezTo>
                      <a:pt x="213" y="111"/>
                      <a:pt x="223" y="116"/>
                      <a:pt x="226" y="125"/>
                    </a:cubicBezTo>
                    <a:cubicBezTo>
                      <a:pt x="230" y="134"/>
                      <a:pt x="226" y="144"/>
                      <a:pt x="217" y="148"/>
                    </a:cubicBezTo>
                    <a:cubicBezTo>
                      <a:pt x="207" y="152"/>
                      <a:pt x="197" y="151"/>
                      <a:pt x="188" y="147"/>
                    </a:cubicBezTo>
                    <a:cubicBezTo>
                      <a:pt x="176" y="141"/>
                      <a:pt x="164" y="128"/>
                      <a:pt x="154" y="113"/>
                    </a:cubicBezTo>
                    <a:cubicBezTo>
                      <a:pt x="150" y="159"/>
                      <a:pt x="136" y="205"/>
                      <a:pt x="109" y="223"/>
                    </a:cubicBezTo>
                    <a:cubicBezTo>
                      <a:pt x="103" y="226"/>
                      <a:pt x="94" y="231"/>
                      <a:pt x="82" y="231"/>
                    </a:cubicBezTo>
                    <a:close/>
                  </a:path>
                </a:pathLst>
              </a:custGeom>
              <a:solidFill>
                <a:schemeClr val="dk1"/>
              </a:solidFill>
              <a:ln>
                <a:noFill/>
              </a:ln>
            </p:spPr>
            <p:txBody>
              <a:bodyPr spcFirstLastPara="1" wrap="square" lIns="90000" tIns="38150" rIns="90000" bIns="38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56" name="Google Shape;1256;p32"/>
              <p:cNvSpPr/>
              <p:nvPr/>
            </p:nvSpPr>
            <p:spPr>
              <a:xfrm>
                <a:off x="4771622" y="1871710"/>
                <a:ext cx="65647" cy="78940"/>
              </a:xfrm>
              <a:custGeom>
                <a:avLst/>
                <a:gdLst/>
                <a:ahLst/>
                <a:cxnLst/>
                <a:rect l="l" t="t" r="r" b="b"/>
                <a:pathLst>
                  <a:path w="242" h="291" extrusionOk="0">
                    <a:moveTo>
                      <a:pt x="157" y="291"/>
                    </a:moveTo>
                    <a:cubicBezTo>
                      <a:pt x="151" y="291"/>
                      <a:pt x="145" y="288"/>
                      <a:pt x="142" y="282"/>
                    </a:cubicBezTo>
                    <a:lnTo>
                      <a:pt x="142" y="282"/>
                    </a:lnTo>
                    <a:lnTo>
                      <a:pt x="2" y="25"/>
                    </a:lnTo>
                    <a:cubicBezTo>
                      <a:pt x="-3" y="17"/>
                      <a:pt x="0" y="6"/>
                      <a:pt x="9" y="1"/>
                    </a:cubicBezTo>
                    <a:cubicBezTo>
                      <a:pt x="17" y="-3"/>
                      <a:pt x="28" y="0"/>
                      <a:pt x="33" y="8"/>
                    </a:cubicBezTo>
                    <a:lnTo>
                      <a:pt x="102" y="135"/>
                    </a:lnTo>
                    <a:cubicBezTo>
                      <a:pt x="104" y="116"/>
                      <a:pt x="110" y="98"/>
                      <a:pt x="124" y="85"/>
                    </a:cubicBezTo>
                    <a:cubicBezTo>
                      <a:pt x="145" y="65"/>
                      <a:pt x="169" y="59"/>
                      <a:pt x="193" y="68"/>
                    </a:cubicBezTo>
                    <a:cubicBezTo>
                      <a:pt x="220" y="79"/>
                      <a:pt x="240" y="108"/>
                      <a:pt x="242" y="141"/>
                    </a:cubicBezTo>
                    <a:cubicBezTo>
                      <a:pt x="244" y="178"/>
                      <a:pt x="223" y="211"/>
                      <a:pt x="185" y="231"/>
                    </a:cubicBezTo>
                    <a:cubicBezTo>
                      <a:pt x="176" y="236"/>
                      <a:pt x="165" y="232"/>
                      <a:pt x="161" y="224"/>
                    </a:cubicBezTo>
                    <a:cubicBezTo>
                      <a:pt x="156" y="215"/>
                      <a:pt x="160" y="205"/>
                      <a:pt x="168" y="200"/>
                    </a:cubicBezTo>
                    <a:cubicBezTo>
                      <a:pt x="203" y="182"/>
                      <a:pt x="207" y="156"/>
                      <a:pt x="206" y="143"/>
                    </a:cubicBezTo>
                    <a:cubicBezTo>
                      <a:pt x="205" y="124"/>
                      <a:pt x="194" y="106"/>
                      <a:pt x="180" y="101"/>
                    </a:cubicBezTo>
                    <a:cubicBezTo>
                      <a:pt x="170" y="97"/>
                      <a:pt x="159" y="100"/>
                      <a:pt x="149" y="110"/>
                    </a:cubicBezTo>
                    <a:cubicBezTo>
                      <a:pt x="117" y="141"/>
                      <a:pt x="156" y="235"/>
                      <a:pt x="173" y="265"/>
                    </a:cubicBezTo>
                    <a:lnTo>
                      <a:pt x="173" y="265"/>
                    </a:lnTo>
                    <a:lnTo>
                      <a:pt x="173" y="265"/>
                    </a:lnTo>
                    <a:cubicBezTo>
                      <a:pt x="178" y="274"/>
                      <a:pt x="174" y="285"/>
                      <a:pt x="166" y="289"/>
                    </a:cubicBezTo>
                    <a:cubicBezTo>
                      <a:pt x="163" y="291"/>
                      <a:pt x="160" y="291"/>
                      <a:pt x="157" y="29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57" name="Google Shape;1257;p32"/>
            <p:cNvGrpSpPr/>
            <p:nvPr/>
          </p:nvGrpSpPr>
          <p:grpSpPr>
            <a:xfrm>
              <a:off x="5470955" y="1758048"/>
              <a:ext cx="254994" cy="169001"/>
              <a:chOff x="5470955" y="1758048"/>
              <a:chExt cx="254994" cy="169001"/>
            </a:xfrm>
          </p:grpSpPr>
          <p:sp>
            <p:nvSpPr>
              <p:cNvPr id="1258" name="Google Shape;1258;p32"/>
              <p:cNvSpPr/>
              <p:nvPr/>
            </p:nvSpPr>
            <p:spPr>
              <a:xfrm>
                <a:off x="5470955" y="1863301"/>
                <a:ext cx="63748" cy="60764"/>
              </a:xfrm>
              <a:custGeom>
                <a:avLst/>
                <a:gdLst/>
                <a:ahLst/>
                <a:cxnLst/>
                <a:rect l="l" t="t" r="r" b="b"/>
                <a:pathLst>
                  <a:path w="235" h="224" extrusionOk="0">
                    <a:moveTo>
                      <a:pt x="217" y="224"/>
                    </a:moveTo>
                    <a:cubicBezTo>
                      <a:pt x="213" y="224"/>
                      <a:pt x="208" y="222"/>
                      <a:pt x="205" y="219"/>
                    </a:cubicBezTo>
                    <a:lnTo>
                      <a:pt x="6" y="30"/>
                    </a:lnTo>
                    <a:cubicBezTo>
                      <a:pt x="-2" y="23"/>
                      <a:pt x="-2" y="12"/>
                      <a:pt x="5" y="5"/>
                    </a:cubicBezTo>
                    <a:cubicBezTo>
                      <a:pt x="12" y="-2"/>
                      <a:pt x="23" y="-2"/>
                      <a:pt x="30" y="5"/>
                    </a:cubicBezTo>
                    <a:lnTo>
                      <a:pt x="229" y="193"/>
                    </a:lnTo>
                    <a:cubicBezTo>
                      <a:pt x="236" y="200"/>
                      <a:pt x="236" y="211"/>
                      <a:pt x="230" y="218"/>
                    </a:cubicBezTo>
                    <a:cubicBezTo>
                      <a:pt x="226" y="222"/>
                      <a:pt x="222" y="224"/>
                      <a:pt x="217" y="224"/>
                    </a:cubicBezTo>
                    <a:close/>
                  </a:path>
                </a:pathLst>
              </a:custGeom>
              <a:solidFill>
                <a:schemeClr val="dk1"/>
              </a:solidFill>
              <a:ln>
                <a:noFill/>
              </a:ln>
            </p:spPr>
            <p:txBody>
              <a:bodyPr spcFirstLastPara="1" wrap="square" lIns="90000" tIns="35625" rIns="90000" bIns="35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59" name="Google Shape;1259;p32"/>
              <p:cNvSpPr/>
              <p:nvPr/>
            </p:nvSpPr>
            <p:spPr>
              <a:xfrm>
                <a:off x="5658402" y="1792771"/>
                <a:ext cx="42318" cy="38792"/>
              </a:xfrm>
              <a:custGeom>
                <a:avLst/>
                <a:gdLst/>
                <a:ahLst/>
                <a:cxnLst/>
                <a:rect l="l" t="t" r="r" b="b"/>
                <a:pathLst>
                  <a:path w="156" h="143" extrusionOk="0">
                    <a:moveTo>
                      <a:pt x="138" y="143"/>
                    </a:moveTo>
                    <a:cubicBezTo>
                      <a:pt x="134" y="143"/>
                      <a:pt x="130" y="141"/>
                      <a:pt x="127" y="138"/>
                    </a:cubicBezTo>
                    <a:lnTo>
                      <a:pt x="5" y="31"/>
                    </a:lnTo>
                    <a:cubicBezTo>
                      <a:pt x="-2" y="24"/>
                      <a:pt x="-3" y="13"/>
                      <a:pt x="4" y="6"/>
                    </a:cubicBezTo>
                    <a:cubicBezTo>
                      <a:pt x="10" y="-1"/>
                      <a:pt x="21" y="-2"/>
                      <a:pt x="29" y="4"/>
                    </a:cubicBezTo>
                    <a:lnTo>
                      <a:pt x="150" y="112"/>
                    </a:lnTo>
                    <a:cubicBezTo>
                      <a:pt x="157" y="118"/>
                      <a:pt x="158" y="129"/>
                      <a:pt x="151" y="137"/>
                    </a:cubicBezTo>
                    <a:cubicBezTo>
                      <a:pt x="148" y="141"/>
                      <a:pt x="143" y="143"/>
                      <a:pt x="138" y="143"/>
                    </a:cubicBezTo>
                    <a:close/>
                  </a:path>
                </a:pathLst>
              </a:custGeom>
              <a:solidFill>
                <a:schemeClr val="dk1"/>
              </a:solidFill>
              <a:ln>
                <a:noFill/>
              </a:ln>
            </p:spPr>
            <p:txBody>
              <a:bodyPr spcFirstLastPara="1" wrap="square" lIns="90000" tIns="6475" rIns="90000" bIns="6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260" name="Google Shape;1260;p32"/>
              <p:cNvGrpSpPr/>
              <p:nvPr/>
            </p:nvGrpSpPr>
            <p:grpSpPr>
              <a:xfrm>
                <a:off x="5479907" y="1758048"/>
                <a:ext cx="246042" cy="169001"/>
                <a:chOff x="5479907" y="1758048"/>
                <a:chExt cx="246042" cy="169001"/>
              </a:xfrm>
            </p:grpSpPr>
            <p:sp>
              <p:nvSpPr>
                <p:cNvPr id="1261" name="Google Shape;1261;p32"/>
                <p:cNvSpPr/>
                <p:nvPr/>
              </p:nvSpPr>
              <p:spPr>
                <a:xfrm>
                  <a:off x="5479907" y="1850009"/>
                  <a:ext cx="54797" cy="77041"/>
                </a:xfrm>
                <a:custGeom>
                  <a:avLst/>
                  <a:gdLst/>
                  <a:ahLst/>
                  <a:cxnLst/>
                  <a:rect l="l" t="t" r="r" b="b"/>
                  <a:pathLst>
                    <a:path w="202" h="284" extrusionOk="0">
                      <a:moveTo>
                        <a:pt x="17" y="284"/>
                      </a:moveTo>
                      <a:cubicBezTo>
                        <a:pt x="14" y="284"/>
                        <a:pt x="10" y="283"/>
                        <a:pt x="7" y="281"/>
                      </a:cubicBezTo>
                      <a:cubicBezTo>
                        <a:pt x="-1" y="276"/>
                        <a:pt x="-3" y="265"/>
                        <a:pt x="2" y="257"/>
                      </a:cubicBezTo>
                      <a:lnTo>
                        <a:pt x="169" y="7"/>
                      </a:lnTo>
                      <a:cubicBezTo>
                        <a:pt x="175" y="-1"/>
                        <a:pt x="186" y="-3"/>
                        <a:pt x="194" y="2"/>
                      </a:cubicBezTo>
                      <a:cubicBezTo>
                        <a:pt x="202" y="8"/>
                        <a:pt x="204" y="19"/>
                        <a:pt x="199" y="27"/>
                      </a:cubicBezTo>
                      <a:lnTo>
                        <a:pt x="32" y="276"/>
                      </a:lnTo>
                      <a:cubicBezTo>
                        <a:pt x="28" y="281"/>
                        <a:pt x="23" y="284"/>
                        <a:pt x="17" y="28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62" name="Google Shape;1262;p32"/>
                <p:cNvSpPr/>
                <p:nvPr/>
              </p:nvSpPr>
              <p:spPr>
                <a:xfrm>
                  <a:off x="5578106" y="1849195"/>
                  <a:ext cx="63748" cy="29568"/>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63" name="Google Shape;1263;p32"/>
                <p:cNvSpPr/>
                <p:nvPr/>
              </p:nvSpPr>
              <p:spPr>
                <a:xfrm>
                  <a:off x="5674678" y="1758048"/>
                  <a:ext cx="51270" cy="152182"/>
                </a:xfrm>
                <a:custGeom>
                  <a:avLst/>
                  <a:gdLst/>
                  <a:ahLst/>
                  <a:cxnLst/>
                  <a:rect l="l" t="t" r="r" b="b"/>
                  <a:pathLst>
                    <a:path w="189" h="561" extrusionOk="0">
                      <a:moveTo>
                        <a:pt x="18" y="561"/>
                      </a:moveTo>
                      <a:cubicBezTo>
                        <a:pt x="16" y="561"/>
                        <a:pt x="14" y="561"/>
                        <a:pt x="13" y="561"/>
                      </a:cubicBezTo>
                      <a:cubicBezTo>
                        <a:pt x="3" y="558"/>
                        <a:pt x="-2" y="548"/>
                        <a:pt x="1" y="539"/>
                      </a:cubicBezTo>
                      <a:lnTo>
                        <a:pt x="154" y="12"/>
                      </a:lnTo>
                      <a:cubicBezTo>
                        <a:pt x="157" y="2"/>
                        <a:pt x="167" y="-3"/>
                        <a:pt x="176" y="0"/>
                      </a:cubicBezTo>
                      <a:cubicBezTo>
                        <a:pt x="185" y="2"/>
                        <a:pt x="191" y="12"/>
                        <a:pt x="188" y="22"/>
                      </a:cubicBezTo>
                      <a:lnTo>
                        <a:pt x="35" y="549"/>
                      </a:lnTo>
                      <a:cubicBezTo>
                        <a:pt x="32" y="556"/>
                        <a:pt x="25" y="561"/>
                        <a:pt x="18" y="5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1264" name="Google Shape;1264;p32"/>
            <p:cNvSpPr/>
            <p:nvPr/>
          </p:nvSpPr>
          <p:spPr>
            <a:xfrm>
              <a:off x="7774859" y="2395263"/>
              <a:ext cx="122343" cy="128311"/>
            </a:xfrm>
            <a:custGeom>
              <a:avLst/>
              <a:gdLst/>
              <a:ahLst/>
              <a:cxnLst/>
              <a:rect l="l" t="t" r="r" b="b"/>
              <a:pathLst>
                <a:path w="451" h="473" extrusionOk="0">
                  <a:moveTo>
                    <a:pt x="353" y="473"/>
                  </a:moveTo>
                  <a:cubicBezTo>
                    <a:pt x="346" y="473"/>
                    <a:pt x="338" y="473"/>
                    <a:pt x="331" y="471"/>
                  </a:cubicBezTo>
                  <a:cubicBezTo>
                    <a:pt x="282" y="460"/>
                    <a:pt x="243" y="414"/>
                    <a:pt x="215" y="334"/>
                  </a:cubicBezTo>
                  <a:cubicBezTo>
                    <a:pt x="159" y="179"/>
                    <a:pt x="224" y="82"/>
                    <a:pt x="272" y="36"/>
                  </a:cubicBezTo>
                  <a:lnTo>
                    <a:pt x="36" y="36"/>
                  </a:lnTo>
                  <a:lnTo>
                    <a:pt x="44" y="420"/>
                  </a:lnTo>
                  <a:cubicBezTo>
                    <a:pt x="44" y="430"/>
                    <a:pt x="36" y="438"/>
                    <a:pt x="27" y="438"/>
                  </a:cubicBezTo>
                  <a:lnTo>
                    <a:pt x="26" y="438"/>
                  </a:lnTo>
                  <a:cubicBezTo>
                    <a:pt x="17" y="438"/>
                    <a:pt x="9" y="431"/>
                    <a:pt x="9" y="421"/>
                  </a:cubicBezTo>
                  <a:lnTo>
                    <a:pt x="0" y="18"/>
                  </a:lnTo>
                  <a:cubicBezTo>
                    <a:pt x="0" y="14"/>
                    <a:pt x="2" y="9"/>
                    <a:pt x="5" y="6"/>
                  </a:cubicBezTo>
                  <a:cubicBezTo>
                    <a:pt x="9" y="2"/>
                    <a:pt x="13" y="0"/>
                    <a:pt x="18" y="0"/>
                  </a:cubicBezTo>
                  <a:lnTo>
                    <a:pt x="322" y="0"/>
                  </a:lnTo>
                  <a:cubicBezTo>
                    <a:pt x="330" y="0"/>
                    <a:pt x="337" y="6"/>
                    <a:pt x="339" y="13"/>
                  </a:cubicBezTo>
                  <a:cubicBezTo>
                    <a:pt x="341" y="21"/>
                    <a:pt x="338" y="29"/>
                    <a:pt x="331" y="33"/>
                  </a:cubicBezTo>
                  <a:cubicBezTo>
                    <a:pt x="325" y="37"/>
                    <a:pt x="177" y="122"/>
                    <a:pt x="248" y="322"/>
                  </a:cubicBezTo>
                  <a:cubicBezTo>
                    <a:pt x="272" y="389"/>
                    <a:pt x="303" y="428"/>
                    <a:pt x="338" y="437"/>
                  </a:cubicBezTo>
                  <a:cubicBezTo>
                    <a:pt x="381" y="446"/>
                    <a:pt x="421" y="408"/>
                    <a:pt x="422" y="408"/>
                  </a:cubicBezTo>
                  <a:cubicBezTo>
                    <a:pt x="428" y="401"/>
                    <a:pt x="440" y="401"/>
                    <a:pt x="446" y="408"/>
                  </a:cubicBezTo>
                  <a:cubicBezTo>
                    <a:pt x="453" y="415"/>
                    <a:pt x="453" y="426"/>
                    <a:pt x="446" y="433"/>
                  </a:cubicBezTo>
                  <a:cubicBezTo>
                    <a:pt x="444" y="435"/>
                    <a:pt x="405" y="473"/>
                    <a:pt x="353" y="4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265" name="Google Shape;1265;p32"/>
            <p:cNvGrpSpPr/>
            <p:nvPr/>
          </p:nvGrpSpPr>
          <p:grpSpPr>
            <a:xfrm>
              <a:off x="6350953" y="2333955"/>
              <a:ext cx="155709" cy="146215"/>
              <a:chOff x="6350953" y="2333955"/>
              <a:chExt cx="155709" cy="146215"/>
            </a:xfrm>
          </p:grpSpPr>
          <p:sp>
            <p:nvSpPr>
              <p:cNvPr id="1266" name="Google Shape;1266;p32"/>
              <p:cNvSpPr/>
              <p:nvPr/>
            </p:nvSpPr>
            <p:spPr>
              <a:xfrm>
                <a:off x="6350953" y="2388751"/>
                <a:ext cx="85721" cy="91418"/>
              </a:xfrm>
              <a:custGeom>
                <a:avLst/>
                <a:gdLst/>
                <a:ahLst/>
                <a:cxnLst/>
                <a:rect l="l" t="t" r="r" b="b"/>
                <a:pathLst>
                  <a:path w="316" h="337" extrusionOk="0">
                    <a:moveTo>
                      <a:pt x="298" y="337"/>
                    </a:moveTo>
                    <a:cubicBezTo>
                      <a:pt x="293" y="337"/>
                      <a:pt x="288" y="335"/>
                      <a:pt x="285" y="331"/>
                    </a:cubicBezTo>
                    <a:lnTo>
                      <a:pt x="4" y="30"/>
                    </a:lnTo>
                    <a:cubicBezTo>
                      <a:pt x="-3" y="23"/>
                      <a:pt x="-2" y="12"/>
                      <a:pt x="5" y="5"/>
                    </a:cubicBezTo>
                    <a:cubicBezTo>
                      <a:pt x="12" y="-2"/>
                      <a:pt x="23" y="-1"/>
                      <a:pt x="30" y="6"/>
                    </a:cubicBezTo>
                    <a:lnTo>
                      <a:pt x="310" y="307"/>
                    </a:lnTo>
                    <a:cubicBezTo>
                      <a:pt x="317" y="314"/>
                      <a:pt x="317" y="325"/>
                      <a:pt x="310" y="332"/>
                    </a:cubicBezTo>
                    <a:cubicBezTo>
                      <a:pt x="306" y="335"/>
                      <a:pt x="302" y="337"/>
                      <a:pt x="298" y="33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267" name="Google Shape;1267;p32"/>
              <p:cNvGrpSpPr/>
              <p:nvPr/>
            </p:nvGrpSpPr>
            <p:grpSpPr>
              <a:xfrm>
                <a:off x="6363703" y="2333955"/>
                <a:ext cx="142959" cy="141060"/>
                <a:chOff x="6363703" y="2333955"/>
                <a:chExt cx="142959" cy="141060"/>
              </a:xfrm>
            </p:grpSpPr>
            <p:sp>
              <p:nvSpPr>
                <p:cNvPr id="1268" name="Google Shape;1268;p32"/>
                <p:cNvSpPr/>
                <p:nvPr/>
              </p:nvSpPr>
              <p:spPr>
                <a:xfrm>
                  <a:off x="6363703" y="2377900"/>
                  <a:ext cx="73514" cy="97115"/>
                </a:xfrm>
                <a:custGeom>
                  <a:avLst/>
                  <a:gdLst/>
                  <a:ahLst/>
                  <a:cxnLst/>
                  <a:rect l="l" t="t" r="r" b="b"/>
                  <a:pathLst>
                    <a:path w="271" h="358" extrusionOk="0">
                      <a:moveTo>
                        <a:pt x="17" y="358"/>
                      </a:moveTo>
                      <a:cubicBezTo>
                        <a:pt x="13" y="358"/>
                        <a:pt x="10" y="357"/>
                        <a:pt x="6" y="355"/>
                      </a:cubicBezTo>
                      <a:cubicBezTo>
                        <a:pt x="-1" y="349"/>
                        <a:pt x="-3" y="338"/>
                        <a:pt x="3" y="330"/>
                      </a:cubicBezTo>
                      <a:lnTo>
                        <a:pt x="239" y="7"/>
                      </a:lnTo>
                      <a:cubicBezTo>
                        <a:pt x="244" y="-1"/>
                        <a:pt x="255" y="-3"/>
                        <a:pt x="263" y="3"/>
                      </a:cubicBezTo>
                      <a:cubicBezTo>
                        <a:pt x="271" y="9"/>
                        <a:pt x="273" y="20"/>
                        <a:pt x="267" y="28"/>
                      </a:cubicBezTo>
                      <a:lnTo>
                        <a:pt x="31" y="351"/>
                      </a:lnTo>
                      <a:cubicBezTo>
                        <a:pt x="28" y="356"/>
                        <a:pt x="22" y="358"/>
                        <a:pt x="17" y="35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69" name="Google Shape;1269;p32"/>
                <p:cNvSpPr/>
                <p:nvPr/>
              </p:nvSpPr>
              <p:spPr>
                <a:xfrm>
                  <a:off x="6453765" y="2333955"/>
                  <a:ext cx="52898" cy="64562"/>
                </a:xfrm>
                <a:custGeom>
                  <a:avLst/>
                  <a:gdLst/>
                  <a:ahLst/>
                  <a:cxnLst/>
                  <a:rect l="l" t="t" r="r" b="b"/>
                  <a:pathLst>
                    <a:path w="195" h="238" extrusionOk="0">
                      <a:moveTo>
                        <a:pt x="177" y="238"/>
                      </a:moveTo>
                      <a:lnTo>
                        <a:pt x="17" y="238"/>
                      </a:lnTo>
                      <a:cubicBezTo>
                        <a:pt x="10" y="238"/>
                        <a:pt x="3" y="233"/>
                        <a:pt x="1" y="226"/>
                      </a:cubicBezTo>
                      <a:cubicBezTo>
                        <a:pt x="-2" y="219"/>
                        <a:pt x="1" y="211"/>
                        <a:pt x="6" y="206"/>
                      </a:cubicBezTo>
                      <a:cubicBezTo>
                        <a:pt x="35" y="183"/>
                        <a:pt x="107" y="114"/>
                        <a:pt x="97" y="68"/>
                      </a:cubicBezTo>
                      <a:cubicBezTo>
                        <a:pt x="95" y="53"/>
                        <a:pt x="89" y="44"/>
                        <a:pt x="80" y="39"/>
                      </a:cubicBezTo>
                      <a:cubicBezTo>
                        <a:pt x="67" y="32"/>
                        <a:pt x="48" y="36"/>
                        <a:pt x="42" y="38"/>
                      </a:cubicBezTo>
                      <a:cubicBezTo>
                        <a:pt x="33" y="42"/>
                        <a:pt x="23" y="37"/>
                        <a:pt x="19" y="28"/>
                      </a:cubicBezTo>
                      <a:cubicBezTo>
                        <a:pt x="16" y="19"/>
                        <a:pt x="20" y="9"/>
                        <a:pt x="29" y="5"/>
                      </a:cubicBezTo>
                      <a:cubicBezTo>
                        <a:pt x="33" y="4"/>
                        <a:pt x="67" y="-8"/>
                        <a:pt x="97" y="8"/>
                      </a:cubicBezTo>
                      <a:cubicBezTo>
                        <a:pt x="115" y="18"/>
                        <a:pt x="127" y="36"/>
                        <a:pt x="132" y="61"/>
                      </a:cubicBezTo>
                      <a:cubicBezTo>
                        <a:pt x="142" y="112"/>
                        <a:pt x="98" y="168"/>
                        <a:pt x="63" y="202"/>
                      </a:cubicBezTo>
                      <a:lnTo>
                        <a:pt x="177" y="202"/>
                      </a:lnTo>
                      <a:cubicBezTo>
                        <a:pt x="187" y="202"/>
                        <a:pt x="195" y="210"/>
                        <a:pt x="195" y="220"/>
                      </a:cubicBezTo>
                      <a:cubicBezTo>
                        <a:pt x="195" y="230"/>
                        <a:pt x="187" y="238"/>
                        <a:pt x="177" y="238"/>
                      </a:cubicBezTo>
                      <a:close/>
                    </a:path>
                  </a:pathLst>
                </a:custGeom>
                <a:solidFill>
                  <a:schemeClr val="dk1"/>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270" name="Google Shape;1270;p32"/>
            <p:cNvGrpSpPr/>
            <p:nvPr/>
          </p:nvGrpSpPr>
          <p:grpSpPr>
            <a:xfrm>
              <a:off x="5164691" y="911685"/>
              <a:ext cx="562342" cy="563157"/>
              <a:chOff x="5164691" y="911685"/>
              <a:chExt cx="562342" cy="563157"/>
            </a:xfrm>
          </p:grpSpPr>
          <p:sp>
            <p:nvSpPr>
              <p:cNvPr id="1271" name="Google Shape;1271;p32"/>
              <p:cNvSpPr/>
              <p:nvPr/>
            </p:nvSpPr>
            <p:spPr>
              <a:xfrm>
                <a:off x="5164691" y="943424"/>
                <a:ext cx="155438" cy="232207"/>
              </a:xfrm>
              <a:custGeom>
                <a:avLst/>
                <a:gdLst/>
                <a:ahLst/>
                <a:cxnLst/>
                <a:rect l="l" t="t" r="r" b="b"/>
                <a:pathLst>
                  <a:path w="573" h="856" extrusionOk="0">
                    <a:moveTo>
                      <a:pt x="18" y="856"/>
                    </a:moveTo>
                    <a:cubicBezTo>
                      <a:pt x="17" y="856"/>
                      <a:pt x="17" y="856"/>
                      <a:pt x="16" y="856"/>
                    </a:cubicBezTo>
                    <a:cubicBezTo>
                      <a:pt x="7" y="855"/>
                      <a:pt x="-1" y="847"/>
                      <a:pt x="0" y="837"/>
                    </a:cubicBezTo>
                    <a:cubicBezTo>
                      <a:pt x="28" y="482"/>
                      <a:pt x="233" y="170"/>
                      <a:pt x="547" y="2"/>
                    </a:cubicBezTo>
                    <a:cubicBezTo>
                      <a:pt x="556" y="-2"/>
                      <a:pt x="566" y="1"/>
                      <a:pt x="571" y="9"/>
                    </a:cubicBezTo>
                    <a:cubicBezTo>
                      <a:pt x="576" y="18"/>
                      <a:pt x="572" y="29"/>
                      <a:pt x="564" y="33"/>
                    </a:cubicBezTo>
                    <a:cubicBezTo>
                      <a:pt x="260" y="195"/>
                      <a:pt x="63" y="497"/>
                      <a:pt x="35" y="840"/>
                    </a:cubicBezTo>
                    <a:cubicBezTo>
                      <a:pt x="34" y="849"/>
                      <a:pt x="27" y="856"/>
                      <a:pt x="18" y="8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72" name="Google Shape;1272;p32"/>
              <p:cNvSpPr/>
              <p:nvPr/>
            </p:nvSpPr>
            <p:spPr>
              <a:xfrm>
                <a:off x="5207281" y="1337308"/>
                <a:ext cx="178767" cy="129938"/>
              </a:xfrm>
              <a:custGeom>
                <a:avLst/>
                <a:gdLst/>
                <a:ahLst/>
                <a:cxnLst/>
                <a:rect l="l" t="t" r="r" b="b"/>
                <a:pathLst>
                  <a:path w="659" h="479" extrusionOk="0">
                    <a:moveTo>
                      <a:pt x="641" y="479"/>
                    </a:moveTo>
                    <a:cubicBezTo>
                      <a:pt x="640" y="479"/>
                      <a:pt x="638" y="479"/>
                      <a:pt x="637" y="479"/>
                    </a:cubicBezTo>
                    <a:cubicBezTo>
                      <a:pt x="374" y="416"/>
                      <a:pt x="150" y="256"/>
                      <a:pt x="3" y="28"/>
                    </a:cubicBezTo>
                    <a:cubicBezTo>
                      <a:pt x="-2" y="19"/>
                      <a:pt x="0" y="8"/>
                      <a:pt x="9" y="3"/>
                    </a:cubicBezTo>
                    <a:cubicBezTo>
                      <a:pt x="17" y="-2"/>
                      <a:pt x="28" y="0"/>
                      <a:pt x="33" y="9"/>
                    </a:cubicBezTo>
                    <a:cubicBezTo>
                      <a:pt x="174" y="229"/>
                      <a:pt x="392" y="384"/>
                      <a:pt x="645" y="445"/>
                    </a:cubicBezTo>
                    <a:cubicBezTo>
                      <a:pt x="654" y="447"/>
                      <a:pt x="660" y="456"/>
                      <a:pt x="658" y="466"/>
                    </a:cubicBezTo>
                    <a:cubicBezTo>
                      <a:pt x="656" y="474"/>
                      <a:pt x="649" y="479"/>
                      <a:pt x="641" y="47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73" name="Google Shape;1273;p32"/>
              <p:cNvSpPr/>
              <p:nvPr/>
            </p:nvSpPr>
            <p:spPr>
              <a:xfrm>
                <a:off x="5419142" y="1210082"/>
                <a:ext cx="307891" cy="264760"/>
              </a:xfrm>
              <a:custGeom>
                <a:avLst/>
                <a:gdLst/>
                <a:ahLst/>
                <a:cxnLst/>
                <a:rect l="l" t="t" r="r" b="b"/>
                <a:pathLst>
                  <a:path w="1135" h="976" extrusionOk="0">
                    <a:moveTo>
                      <a:pt x="100" y="976"/>
                    </a:moveTo>
                    <a:cubicBezTo>
                      <a:pt x="72" y="976"/>
                      <a:pt x="44" y="975"/>
                      <a:pt x="16" y="973"/>
                    </a:cubicBezTo>
                    <a:cubicBezTo>
                      <a:pt x="6" y="972"/>
                      <a:pt x="-1" y="964"/>
                      <a:pt x="0" y="954"/>
                    </a:cubicBezTo>
                    <a:cubicBezTo>
                      <a:pt x="0" y="944"/>
                      <a:pt x="9" y="937"/>
                      <a:pt x="19" y="938"/>
                    </a:cubicBezTo>
                    <a:cubicBezTo>
                      <a:pt x="286" y="959"/>
                      <a:pt x="546" y="875"/>
                      <a:pt x="750" y="701"/>
                    </a:cubicBezTo>
                    <a:cubicBezTo>
                      <a:pt x="954" y="527"/>
                      <a:pt x="1078" y="284"/>
                      <a:pt x="1100" y="17"/>
                    </a:cubicBezTo>
                    <a:cubicBezTo>
                      <a:pt x="1101" y="7"/>
                      <a:pt x="1109" y="0"/>
                      <a:pt x="1119" y="0"/>
                    </a:cubicBezTo>
                    <a:cubicBezTo>
                      <a:pt x="1128" y="1"/>
                      <a:pt x="1136" y="10"/>
                      <a:pt x="1135" y="19"/>
                    </a:cubicBezTo>
                    <a:cubicBezTo>
                      <a:pt x="1113" y="296"/>
                      <a:pt x="984" y="548"/>
                      <a:pt x="773" y="728"/>
                    </a:cubicBezTo>
                    <a:cubicBezTo>
                      <a:pt x="583" y="890"/>
                      <a:pt x="347" y="976"/>
                      <a:pt x="100" y="9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74" name="Google Shape;1274;p32"/>
              <p:cNvSpPr/>
              <p:nvPr/>
            </p:nvSpPr>
            <p:spPr>
              <a:xfrm>
                <a:off x="5463088" y="911685"/>
                <a:ext cx="262318" cy="248212"/>
              </a:xfrm>
              <a:custGeom>
                <a:avLst/>
                <a:gdLst/>
                <a:ahLst/>
                <a:cxnLst/>
                <a:rect l="l" t="t" r="r" b="b"/>
                <a:pathLst>
                  <a:path w="967" h="915" extrusionOk="0">
                    <a:moveTo>
                      <a:pt x="949" y="915"/>
                    </a:moveTo>
                    <a:cubicBezTo>
                      <a:pt x="941" y="915"/>
                      <a:pt x="933" y="909"/>
                      <a:pt x="932" y="900"/>
                    </a:cubicBezTo>
                    <a:cubicBezTo>
                      <a:pt x="869" y="436"/>
                      <a:pt x="484" y="73"/>
                      <a:pt x="16" y="35"/>
                    </a:cubicBezTo>
                    <a:cubicBezTo>
                      <a:pt x="7" y="35"/>
                      <a:pt x="0" y="26"/>
                      <a:pt x="0" y="16"/>
                    </a:cubicBezTo>
                    <a:cubicBezTo>
                      <a:pt x="1" y="7"/>
                      <a:pt x="10" y="0"/>
                      <a:pt x="19" y="0"/>
                    </a:cubicBezTo>
                    <a:cubicBezTo>
                      <a:pt x="503" y="39"/>
                      <a:pt x="901" y="415"/>
                      <a:pt x="967" y="895"/>
                    </a:cubicBezTo>
                    <a:cubicBezTo>
                      <a:pt x="968" y="905"/>
                      <a:pt x="961" y="914"/>
                      <a:pt x="952" y="915"/>
                    </a:cubicBezTo>
                    <a:cubicBezTo>
                      <a:pt x="951" y="915"/>
                      <a:pt x="950" y="915"/>
                      <a:pt x="949" y="91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75" name="Google Shape;1275;p32"/>
              <p:cNvSpPr/>
              <p:nvPr/>
            </p:nvSpPr>
            <p:spPr>
              <a:xfrm>
                <a:off x="5196430" y="1168578"/>
                <a:ext cx="374081" cy="273711"/>
              </a:xfrm>
              <a:custGeom>
                <a:avLst/>
                <a:gdLst/>
                <a:ahLst/>
                <a:cxnLst/>
                <a:rect l="l" t="t" r="r" b="b"/>
                <a:pathLst>
                  <a:path w="1379" h="1009" extrusionOk="0">
                    <a:moveTo>
                      <a:pt x="920" y="1009"/>
                    </a:moveTo>
                    <a:cubicBezTo>
                      <a:pt x="896" y="1009"/>
                      <a:pt x="871" y="1008"/>
                      <a:pt x="846" y="1006"/>
                    </a:cubicBezTo>
                    <a:cubicBezTo>
                      <a:pt x="602" y="987"/>
                      <a:pt x="379" y="873"/>
                      <a:pt x="220" y="686"/>
                    </a:cubicBezTo>
                    <a:cubicBezTo>
                      <a:pt x="60" y="499"/>
                      <a:pt x="-17" y="261"/>
                      <a:pt x="3" y="16"/>
                    </a:cubicBezTo>
                    <a:cubicBezTo>
                      <a:pt x="4" y="7"/>
                      <a:pt x="12" y="0"/>
                      <a:pt x="22" y="0"/>
                    </a:cubicBezTo>
                    <a:cubicBezTo>
                      <a:pt x="32" y="1"/>
                      <a:pt x="39" y="10"/>
                      <a:pt x="38" y="19"/>
                    </a:cubicBezTo>
                    <a:cubicBezTo>
                      <a:pt x="19" y="255"/>
                      <a:pt x="93" y="483"/>
                      <a:pt x="247" y="663"/>
                    </a:cubicBezTo>
                    <a:cubicBezTo>
                      <a:pt x="400" y="843"/>
                      <a:pt x="614" y="952"/>
                      <a:pt x="849" y="971"/>
                    </a:cubicBezTo>
                    <a:cubicBezTo>
                      <a:pt x="1025" y="985"/>
                      <a:pt x="1199" y="947"/>
                      <a:pt x="1352" y="861"/>
                    </a:cubicBezTo>
                    <a:cubicBezTo>
                      <a:pt x="1360" y="856"/>
                      <a:pt x="1371" y="859"/>
                      <a:pt x="1376" y="868"/>
                    </a:cubicBezTo>
                    <a:cubicBezTo>
                      <a:pt x="1381" y="876"/>
                      <a:pt x="1378" y="887"/>
                      <a:pt x="1369" y="892"/>
                    </a:cubicBezTo>
                    <a:cubicBezTo>
                      <a:pt x="1231" y="969"/>
                      <a:pt x="1078" y="1009"/>
                      <a:pt x="920" y="100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76" name="Google Shape;1276;p32"/>
              <p:cNvSpPr/>
              <p:nvPr/>
            </p:nvSpPr>
            <p:spPr>
              <a:xfrm>
                <a:off x="5212706" y="943424"/>
                <a:ext cx="482589" cy="417213"/>
              </a:xfrm>
              <a:custGeom>
                <a:avLst/>
                <a:gdLst/>
                <a:ahLst/>
                <a:cxnLst/>
                <a:rect l="l" t="t" r="r" b="b"/>
                <a:pathLst>
                  <a:path w="1779" h="1538" extrusionOk="0">
                    <a:moveTo>
                      <a:pt x="1532" y="1538"/>
                    </a:moveTo>
                    <a:cubicBezTo>
                      <a:pt x="1528" y="1538"/>
                      <a:pt x="1524" y="1536"/>
                      <a:pt x="1521" y="1533"/>
                    </a:cubicBezTo>
                    <a:cubicBezTo>
                      <a:pt x="1513" y="1527"/>
                      <a:pt x="1513" y="1516"/>
                      <a:pt x="1519" y="1508"/>
                    </a:cubicBezTo>
                    <a:cubicBezTo>
                      <a:pt x="1649" y="1363"/>
                      <a:pt x="1725" y="1184"/>
                      <a:pt x="1741" y="990"/>
                    </a:cubicBezTo>
                    <a:cubicBezTo>
                      <a:pt x="1780" y="504"/>
                      <a:pt x="1416" y="77"/>
                      <a:pt x="930" y="38"/>
                    </a:cubicBezTo>
                    <a:cubicBezTo>
                      <a:pt x="542" y="7"/>
                      <a:pt x="174" y="239"/>
                      <a:pt x="34" y="601"/>
                    </a:cubicBezTo>
                    <a:cubicBezTo>
                      <a:pt x="31" y="611"/>
                      <a:pt x="21" y="615"/>
                      <a:pt x="12" y="612"/>
                    </a:cubicBezTo>
                    <a:cubicBezTo>
                      <a:pt x="2" y="608"/>
                      <a:pt x="-2" y="598"/>
                      <a:pt x="1" y="589"/>
                    </a:cubicBezTo>
                    <a:cubicBezTo>
                      <a:pt x="147" y="212"/>
                      <a:pt x="530" y="-29"/>
                      <a:pt x="933" y="3"/>
                    </a:cubicBezTo>
                    <a:cubicBezTo>
                      <a:pt x="1177" y="23"/>
                      <a:pt x="1400" y="136"/>
                      <a:pt x="1559" y="323"/>
                    </a:cubicBezTo>
                    <a:cubicBezTo>
                      <a:pt x="1719" y="510"/>
                      <a:pt x="1796" y="748"/>
                      <a:pt x="1776" y="993"/>
                    </a:cubicBezTo>
                    <a:cubicBezTo>
                      <a:pt x="1760" y="1195"/>
                      <a:pt x="1680" y="1381"/>
                      <a:pt x="1545" y="1532"/>
                    </a:cubicBezTo>
                    <a:cubicBezTo>
                      <a:pt x="1542" y="1536"/>
                      <a:pt x="1537" y="1538"/>
                      <a:pt x="1532" y="153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77" name="Google Shape;1277;p32"/>
              <p:cNvSpPr/>
              <p:nvPr/>
            </p:nvSpPr>
            <p:spPr>
              <a:xfrm>
                <a:off x="5416972" y="1012055"/>
                <a:ext cx="169001" cy="185549"/>
              </a:xfrm>
              <a:custGeom>
                <a:avLst/>
                <a:gdLst/>
                <a:ahLst/>
                <a:cxnLst/>
                <a:rect l="l" t="t" r="r" b="b"/>
                <a:pathLst>
                  <a:path w="623" h="684" extrusionOk="0">
                    <a:moveTo>
                      <a:pt x="107" y="684"/>
                    </a:moveTo>
                    <a:cubicBezTo>
                      <a:pt x="103" y="684"/>
                      <a:pt x="100" y="683"/>
                      <a:pt x="97" y="682"/>
                    </a:cubicBezTo>
                    <a:cubicBezTo>
                      <a:pt x="93" y="679"/>
                      <a:pt x="90" y="674"/>
                      <a:pt x="89" y="669"/>
                    </a:cubicBezTo>
                    <a:lnTo>
                      <a:pt x="0" y="20"/>
                    </a:lnTo>
                    <a:cubicBezTo>
                      <a:pt x="-1" y="10"/>
                      <a:pt x="6" y="2"/>
                      <a:pt x="16" y="0"/>
                    </a:cubicBezTo>
                    <a:cubicBezTo>
                      <a:pt x="25" y="-1"/>
                      <a:pt x="34" y="6"/>
                      <a:pt x="35" y="15"/>
                    </a:cubicBezTo>
                    <a:lnTo>
                      <a:pt x="121" y="644"/>
                    </a:lnTo>
                    <a:lnTo>
                      <a:pt x="600" y="495"/>
                    </a:lnTo>
                    <a:cubicBezTo>
                      <a:pt x="610" y="492"/>
                      <a:pt x="619" y="497"/>
                      <a:pt x="622" y="506"/>
                    </a:cubicBezTo>
                    <a:cubicBezTo>
                      <a:pt x="625" y="516"/>
                      <a:pt x="620" y="526"/>
                      <a:pt x="611" y="528"/>
                    </a:cubicBezTo>
                    <a:lnTo>
                      <a:pt x="112" y="683"/>
                    </a:lnTo>
                    <a:cubicBezTo>
                      <a:pt x="110" y="684"/>
                      <a:pt x="108" y="684"/>
                      <a:pt x="107" y="68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78" name="Google Shape;1278;p32"/>
            <p:cNvGrpSpPr/>
            <p:nvPr/>
          </p:nvGrpSpPr>
          <p:grpSpPr>
            <a:xfrm>
              <a:off x="7357364" y="1146334"/>
              <a:ext cx="383304" cy="393613"/>
              <a:chOff x="7357364" y="1146334"/>
              <a:chExt cx="383304" cy="393613"/>
            </a:xfrm>
          </p:grpSpPr>
          <p:sp>
            <p:nvSpPr>
              <p:cNvPr id="1279" name="Google Shape;1279;p32"/>
              <p:cNvSpPr/>
              <p:nvPr/>
            </p:nvSpPr>
            <p:spPr>
              <a:xfrm>
                <a:off x="7357364" y="1196247"/>
                <a:ext cx="203452" cy="343699"/>
              </a:xfrm>
              <a:custGeom>
                <a:avLst/>
                <a:gdLst/>
                <a:ahLst/>
                <a:cxnLst/>
                <a:rect l="l" t="t" r="r" b="b"/>
                <a:pathLst>
                  <a:path w="750" h="1267" extrusionOk="0">
                    <a:moveTo>
                      <a:pt x="726" y="1267"/>
                    </a:moveTo>
                    <a:cubicBezTo>
                      <a:pt x="418" y="1267"/>
                      <a:pt x="144" y="1073"/>
                      <a:pt x="42" y="782"/>
                    </a:cubicBezTo>
                    <a:cubicBezTo>
                      <a:pt x="-55" y="507"/>
                      <a:pt x="22" y="202"/>
                      <a:pt x="238" y="5"/>
                    </a:cubicBezTo>
                    <a:cubicBezTo>
                      <a:pt x="245" y="-2"/>
                      <a:pt x="256" y="-1"/>
                      <a:pt x="263" y="6"/>
                    </a:cubicBezTo>
                    <a:cubicBezTo>
                      <a:pt x="269" y="13"/>
                      <a:pt x="269" y="25"/>
                      <a:pt x="262" y="31"/>
                    </a:cubicBezTo>
                    <a:cubicBezTo>
                      <a:pt x="56" y="218"/>
                      <a:pt x="-17" y="509"/>
                      <a:pt x="75" y="771"/>
                    </a:cubicBezTo>
                    <a:cubicBezTo>
                      <a:pt x="172" y="1047"/>
                      <a:pt x="433" y="1232"/>
                      <a:pt x="726" y="1232"/>
                    </a:cubicBezTo>
                    <a:cubicBezTo>
                      <a:pt x="728" y="1232"/>
                      <a:pt x="731" y="1232"/>
                      <a:pt x="733" y="1232"/>
                    </a:cubicBezTo>
                    <a:cubicBezTo>
                      <a:pt x="742" y="1232"/>
                      <a:pt x="750" y="1239"/>
                      <a:pt x="750" y="1249"/>
                    </a:cubicBezTo>
                    <a:cubicBezTo>
                      <a:pt x="750" y="1259"/>
                      <a:pt x="743" y="1267"/>
                      <a:pt x="733" y="1267"/>
                    </a:cubicBezTo>
                    <a:cubicBezTo>
                      <a:pt x="730" y="1267"/>
                      <a:pt x="728" y="1267"/>
                      <a:pt x="726" y="12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80" name="Google Shape;1280;p32"/>
              <p:cNvSpPr/>
              <p:nvPr/>
            </p:nvSpPr>
            <p:spPr>
              <a:xfrm>
                <a:off x="7613171" y="1400243"/>
                <a:ext cx="127497" cy="128853"/>
              </a:xfrm>
              <a:custGeom>
                <a:avLst/>
                <a:gdLst/>
                <a:ahLst/>
                <a:cxnLst/>
                <a:rect l="l" t="t" r="r" b="b"/>
                <a:pathLst>
                  <a:path w="470" h="475" extrusionOk="0">
                    <a:moveTo>
                      <a:pt x="18" y="475"/>
                    </a:moveTo>
                    <a:cubicBezTo>
                      <a:pt x="11" y="475"/>
                      <a:pt x="4" y="470"/>
                      <a:pt x="1" y="463"/>
                    </a:cubicBezTo>
                    <a:cubicBezTo>
                      <a:pt x="-2" y="454"/>
                      <a:pt x="3" y="444"/>
                      <a:pt x="12" y="440"/>
                    </a:cubicBezTo>
                    <a:cubicBezTo>
                      <a:pt x="213" y="370"/>
                      <a:pt x="367" y="214"/>
                      <a:pt x="436" y="12"/>
                    </a:cubicBezTo>
                    <a:cubicBezTo>
                      <a:pt x="439" y="3"/>
                      <a:pt x="449" y="-2"/>
                      <a:pt x="458" y="1"/>
                    </a:cubicBezTo>
                    <a:cubicBezTo>
                      <a:pt x="468" y="4"/>
                      <a:pt x="472" y="14"/>
                      <a:pt x="469" y="24"/>
                    </a:cubicBezTo>
                    <a:cubicBezTo>
                      <a:pt x="397" y="235"/>
                      <a:pt x="235" y="399"/>
                      <a:pt x="24" y="474"/>
                    </a:cubicBezTo>
                    <a:cubicBezTo>
                      <a:pt x="22" y="474"/>
                      <a:pt x="20" y="475"/>
                      <a:pt x="18" y="47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81" name="Google Shape;1281;p32"/>
              <p:cNvSpPr/>
              <p:nvPr/>
            </p:nvSpPr>
            <p:spPr>
              <a:xfrm>
                <a:off x="7485674" y="1146334"/>
                <a:ext cx="254451" cy="137805"/>
              </a:xfrm>
              <a:custGeom>
                <a:avLst/>
                <a:gdLst/>
                <a:ahLst/>
                <a:cxnLst/>
                <a:rect l="l" t="t" r="r" b="b"/>
                <a:pathLst>
                  <a:path w="938" h="508" extrusionOk="0">
                    <a:moveTo>
                      <a:pt x="920" y="508"/>
                    </a:moveTo>
                    <a:cubicBezTo>
                      <a:pt x="913" y="508"/>
                      <a:pt x="906" y="504"/>
                      <a:pt x="904" y="496"/>
                    </a:cubicBezTo>
                    <a:cubicBezTo>
                      <a:pt x="842" y="323"/>
                      <a:pt x="717" y="183"/>
                      <a:pt x="551" y="103"/>
                    </a:cubicBezTo>
                    <a:cubicBezTo>
                      <a:pt x="385" y="24"/>
                      <a:pt x="198" y="14"/>
                      <a:pt x="24" y="75"/>
                    </a:cubicBezTo>
                    <a:cubicBezTo>
                      <a:pt x="15" y="78"/>
                      <a:pt x="5" y="73"/>
                      <a:pt x="1" y="64"/>
                    </a:cubicBezTo>
                    <a:cubicBezTo>
                      <a:pt x="-2" y="55"/>
                      <a:pt x="3" y="45"/>
                      <a:pt x="12" y="42"/>
                    </a:cubicBezTo>
                    <a:cubicBezTo>
                      <a:pt x="195" y="-23"/>
                      <a:pt x="392" y="-12"/>
                      <a:pt x="566" y="72"/>
                    </a:cubicBezTo>
                    <a:cubicBezTo>
                      <a:pt x="741" y="155"/>
                      <a:pt x="873" y="302"/>
                      <a:pt x="937" y="485"/>
                    </a:cubicBezTo>
                    <a:cubicBezTo>
                      <a:pt x="940" y="494"/>
                      <a:pt x="935" y="504"/>
                      <a:pt x="926" y="507"/>
                    </a:cubicBezTo>
                    <a:cubicBezTo>
                      <a:pt x="924" y="508"/>
                      <a:pt x="922" y="508"/>
                      <a:pt x="920" y="50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82" name="Google Shape;1282;p32"/>
              <p:cNvSpPr/>
              <p:nvPr/>
            </p:nvSpPr>
            <p:spPr>
              <a:xfrm>
                <a:off x="7424096" y="1197875"/>
                <a:ext cx="304365" cy="319556"/>
              </a:xfrm>
              <a:custGeom>
                <a:avLst/>
                <a:gdLst/>
                <a:ahLst/>
                <a:cxnLst/>
                <a:rect l="l" t="t" r="r" b="b"/>
                <a:pathLst>
                  <a:path w="1122" h="1178" extrusionOk="0">
                    <a:moveTo>
                      <a:pt x="479" y="1178"/>
                    </a:moveTo>
                    <a:cubicBezTo>
                      <a:pt x="302" y="1178"/>
                      <a:pt x="129" y="1104"/>
                      <a:pt x="5" y="968"/>
                    </a:cubicBezTo>
                    <a:cubicBezTo>
                      <a:pt x="-2" y="960"/>
                      <a:pt x="-1" y="949"/>
                      <a:pt x="6" y="943"/>
                    </a:cubicBezTo>
                    <a:cubicBezTo>
                      <a:pt x="13" y="936"/>
                      <a:pt x="25" y="937"/>
                      <a:pt x="31" y="944"/>
                    </a:cubicBezTo>
                    <a:cubicBezTo>
                      <a:pt x="196" y="1125"/>
                      <a:pt x="451" y="1189"/>
                      <a:pt x="681" y="1108"/>
                    </a:cubicBezTo>
                    <a:cubicBezTo>
                      <a:pt x="834" y="1054"/>
                      <a:pt x="957" y="944"/>
                      <a:pt x="1027" y="798"/>
                    </a:cubicBezTo>
                    <a:cubicBezTo>
                      <a:pt x="1097" y="652"/>
                      <a:pt x="1106" y="487"/>
                      <a:pt x="1052" y="334"/>
                    </a:cubicBezTo>
                    <a:cubicBezTo>
                      <a:pt x="1008" y="210"/>
                      <a:pt x="928" y="106"/>
                      <a:pt x="819" y="33"/>
                    </a:cubicBezTo>
                    <a:cubicBezTo>
                      <a:pt x="811" y="27"/>
                      <a:pt x="809" y="16"/>
                      <a:pt x="815" y="8"/>
                    </a:cubicBezTo>
                    <a:cubicBezTo>
                      <a:pt x="820" y="0"/>
                      <a:pt x="831" y="-2"/>
                      <a:pt x="839" y="4"/>
                    </a:cubicBezTo>
                    <a:cubicBezTo>
                      <a:pt x="954" y="81"/>
                      <a:pt x="1039" y="191"/>
                      <a:pt x="1085" y="322"/>
                    </a:cubicBezTo>
                    <a:cubicBezTo>
                      <a:pt x="1142" y="484"/>
                      <a:pt x="1133" y="658"/>
                      <a:pt x="1059" y="813"/>
                    </a:cubicBezTo>
                    <a:cubicBezTo>
                      <a:pt x="985" y="968"/>
                      <a:pt x="855" y="1084"/>
                      <a:pt x="693" y="1141"/>
                    </a:cubicBezTo>
                    <a:cubicBezTo>
                      <a:pt x="623" y="1166"/>
                      <a:pt x="551" y="1178"/>
                      <a:pt x="479" y="11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83" name="Google Shape;1283;p32"/>
              <p:cNvSpPr/>
              <p:nvPr/>
            </p:nvSpPr>
            <p:spPr>
              <a:xfrm>
                <a:off x="7380150" y="1168849"/>
                <a:ext cx="221628" cy="235191"/>
              </a:xfrm>
              <a:custGeom>
                <a:avLst/>
                <a:gdLst/>
                <a:ahLst/>
                <a:cxnLst/>
                <a:rect l="l" t="t" r="r" b="b"/>
                <a:pathLst>
                  <a:path w="817" h="867" extrusionOk="0">
                    <a:moveTo>
                      <a:pt x="53" y="867"/>
                    </a:moveTo>
                    <a:cubicBezTo>
                      <a:pt x="46" y="867"/>
                      <a:pt x="39" y="863"/>
                      <a:pt x="36" y="856"/>
                    </a:cubicBezTo>
                    <a:cubicBezTo>
                      <a:pt x="-20" y="694"/>
                      <a:pt x="-11" y="520"/>
                      <a:pt x="63" y="365"/>
                    </a:cubicBezTo>
                    <a:cubicBezTo>
                      <a:pt x="137" y="211"/>
                      <a:pt x="267" y="94"/>
                      <a:pt x="429" y="37"/>
                    </a:cubicBezTo>
                    <a:cubicBezTo>
                      <a:pt x="550" y="-6"/>
                      <a:pt x="680" y="-11"/>
                      <a:pt x="804" y="21"/>
                    </a:cubicBezTo>
                    <a:cubicBezTo>
                      <a:pt x="813" y="24"/>
                      <a:pt x="819" y="33"/>
                      <a:pt x="816" y="43"/>
                    </a:cubicBezTo>
                    <a:cubicBezTo>
                      <a:pt x="814" y="52"/>
                      <a:pt x="804" y="58"/>
                      <a:pt x="795" y="55"/>
                    </a:cubicBezTo>
                    <a:cubicBezTo>
                      <a:pt x="678" y="25"/>
                      <a:pt x="555" y="30"/>
                      <a:pt x="440" y="70"/>
                    </a:cubicBezTo>
                    <a:cubicBezTo>
                      <a:pt x="288" y="124"/>
                      <a:pt x="165" y="234"/>
                      <a:pt x="95" y="380"/>
                    </a:cubicBezTo>
                    <a:cubicBezTo>
                      <a:pt x="25" y="526"/>
                      <a:pt x="16" y="691"/>
                      <a:pt x="70" y="844"/>
                    </a:cubicBezTo>
                    <a:cubicBezTo>
                      <a:pt x="73" y="853"/>
                      <a:pt x="68" y="863"/>
                      <a:pt x="59" y="866"/>
                    </a:cubicBezTo>
                    <a:cubicBezTo>
                      <a:pt x="57" y="867"/>
                      <a:pt x="55" y="867"/>
                      <a:pt x="53" y="8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84" name="Google Shape;1284;p32"/>
              <p:cNvSpPr/>
              <p:nvPr/>
            </p:nvSpPr>
            <p:spPr>
              <a:xfrm>
                <a:off x="7484589" y="1233683"/>
                <a:ext cx="74328" cy="190703"/>
              </a:xfrm>
              <a:custGeom>
                <a:avLst/>
                <a:gdLst/>
                <a:ahLst/>
                <a:cxnLst/>
                <a:rect l="l" t="t" r="r" b="b"/>
                <a:pathLst>
                  <a:path w="274" h="703" extrusionOk="0">
                    <a:moveTo>
                      <a:pt x="40" y="703"/>
                    </a:moveTo>
                    <a:cubicBezTo>
                      <a:pt x="36" y="703"/>
                      <a:pt x="32" y="702"/>
                      <a:pt x="29" y="700"/>
                    </a:cubicBezTo>
                    <a:cubicBezTo>
                      <a:pt x="21" y="694"/>
                      <a:pt x="20" y="683"/>
                      <a:pt x="26" y="675"/>
                    </a:cubicBezTo>
                    <a:lnTo>
                      <a:pt x="235" y="402"/>
                    </a:lnTo>
                    <a:lnTo>
                      <a:pt x="3" y="27"/>
                    </a:lnTo>
                    <a:cubicBezTo>
                      <a:pt x="-2" y="19"/>
                      <a:pt x="1" y="8"/>
                      <a:pt x="9" y="3"/>
                    </a:cubicBezTo>
                    <a:cubicBezTo>
                      <a:pt x="17" y="-2"/>
                      <a:pt x="28" y="0"/>
                      <a:pt x="33" y="9"/>
                    </a:cubicBezTo>
                    <a:lnTo>
                      <a:pt x="272" y="394"/>
                    </a:lnTo>
                    <a:cubicBezTo>
                      <a:pt x="276" y="401"/>
                      <a:pt x="275" y="408"/>
                      <a:pt x="271" y="414"/>
                    </a:cubicBezTo>
                    <a:lnTo>
                      <a:pt x="54" y="696"/>
                    </a:lnTo>
                    <a:cubicBezTo>
                      <a:pt x="50" y="701"/>
                      <a:pt x="45" y="703"/>
                      <a:pt x="40" y="7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85" name="Google Shape;1285;p32"/>
            <p:cNvGrpSpPr/>
            <p:nvPr/>
          </p:nvGrpSpPr>
          <p:grpSpPr>
            <a:xfrm>
              <a:off x="6192803" y="4044584"/>
              <a:ext cx="317657" cy="317386"/>
              <a:chOff x="6192803" y="4044584"/>
              <a:chExt cx="317657" cy="317386"/>
            </a:xfrm>
          </p:grpSpPr>
          <p:sp>
            <p:nvSpPr>
              <p:cNvPr id="1286" name="Google Shape;1286;p32"/>
              <p:cNvSpPr/>
              <p:nvPr/>
            </p:nvSpPr>
            <p:spPr>
              <a:xfrm>
                <a:off x="6192803" y="4071169"/>
                <a:ext cx="77312" cy="136720"/>
              </a:xfrm>
              <a:custGeom>
                <a:avLst/>
                <a:gdLst/>
                <a:ahLst/>
                <a:cxnLst/>
                <a:rect l="l" t="t" r="r" b="b"/>
                <a:pathLst>
                  <a:path w="285" h="504" extrusionOk="0">
                    <a:moveTo>
                      <a:pt x="18" y="504"/>
                    </a:moveTo>
                    <a:cubicBezTo>
                      <a:pt x="8" y="504"/>
                      <a:pt x="0" y="496"/>
                      <a:pt x="0" y="487"/>
                    </a:cubicBezTo>
                    <a:cubicBezTo>
                      <a:pt x="0" y="293"/>
                      <a:pt x="96" y="111"/>
                      <a:pt x="257" y="2"/>
                    </a:cubicBezTo>
                    <a:cubicBezTo>
                      <a:pt x="265" y="-3"/>
                      <a:pt x="276" y="-1"/>
                      <a:pt x="281" y="7"/>
                    </a:cubicBezTo>
                    <a:cubicBezTo>
                      <a:pt x="287" y="15"/>
                      <a:pt x="285" y="26"/>
                      <a:pt x="277" y="31"/>
                    </a:cubicBezTo>
                    <a:cubicBezTo>
                      <a:pt x="126" y="134"/>
                      <a:pt x="35" y="304"/>
                      <a:pt x="35" y="487"/>
                    </a:cubicBezTo>
                    <a:cubicBezTo>
                      <a:pt x="35" y="496"/>
                      <a:pt x="27" y="504"/>
                      <a:pt x="18" y="50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87" name="Google Shape;1287;p32"/>
              <p:cNvSpPr/>
              <p:nvPr/>
            </p:nvSpPr>
            <p:spPr>
              <a:xfrm>
                <a:off x="6201213" y="4248037"/>
                <a:ext cx="266930" cy="113933"/>
              </a:xfrm>
              <a:custGeom>
                <a:avLst/>
                <a:gdLst/>
                <a:ahLst/>
                <a:cxnLst/>
                <a:rect l="l" t="t" r="r" b="b"/>
                <a:pathLst>
                  <a:path w="984" h="420" extrusionOk="0">
                    <a:moveTo>
                      <a:pt x="554" y="420"/>
                    </a:moveTo>
                    <a:cubicBezTo>
                      <a:pt x="303" y="420"/>
                      <a:pt x="81" y="260"/>
                      <a:pt x="0" y="23"/>
                    </a:cubicBezTo>
                    <a:cubicBezTo>
                      <a:pt x="-3" y="14"/>
                      <a:pt x="2" y="4"/>
                      <a:pt x="11" y="1"/>
                    </a:cubicBezTo>
                    <a:cubicBezTo>
                      <a:pt x="20" y="-2"/>
                      <a:pt x="30" y="3"/>
                      <a:pt x="33" y="12"/>
                    </a:cubicBezTo>
                    <a:cubicBezTo>
                      <a:pt x="109" y="235"/>
                      <a:pt x="318" y="385"/>
                      <a:pt x="554" y="385"/>
                    </a:cubicBezTo>
                    <a:cubicBezTo>
                      <a:pt x="706" y="385"/>
                      <a:pt x="848" y="324"/>
                      <a:pt x="953" y="214"/>
                    </a:cubicBezTo>
                    <a:cubicBezTo>
                      <a:pt x="959" y="206"/>
                      <a:pt x="970" y="206"/>
                      <a:pt x="978" y="213"/>
                    </a:cubicBezTo>
                    <a:cubicBezTo>
                      <a:pt x="985" y="220"/>
                      <a:pt x="985" y="231"/>
                      <a:pt x="978" y="238"/>
                    </a:cubicBezTo>
                    <a:cubicBezTo>
                      <a:pt x="867" y="355"/>
                      <a:pt x="716" y="420"/>
                      <a:pt x="554" y="42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88" name="Google Shape;1288;p32"/>
              <p:cNvSpPr/>
              <p:nvPr/>
            </p:nvSpPr>
            <p:spPr>
              <a:xfrm>
                <a:off x="6346613" y="4044584"/>
                <a:ext cx="163847" cy="163305"/>
              </a:xfrm>
              <a:custGeom>
                <a:avLst/>
                <a:gdLst/>
                <a:ahLst/>
                <a:cxnLst/>
                <a:rect l="l" t="t" r="r" b="b"/>
                <a:pathLst>
                  <a:path w="604" h="602" extrusionOk="0">
                    <a:moveTo>
                      <a:pt x="587" y="602"/>
                    </a:moveTo>
                    <a:cubicBezTo>
                      <a:pt x="577" y="602"/>
                      <a:pt x="569" y="594"/>
                      <a:pt x="569" y="585"/>
                    </a:cubicBezTo>
                    <a:cubicBezTo>
                      <a:pt x="569" y="282"/>
                      <a:pt x="321" y="35"/>
                      <a:pt x="18" y="35"/>
                    </a:cubicBezTo>
                    <a:cubicBezTo>
                      <a:pt x="8" y="35"/>
                      <a:pt x="0" y="27"/>
                      <a:pt x="0" y="17"/>
                    </a:cubicBezTo>
                    <a:cubicBezTo>
                      <a:pt x="0" y="8"/>
                      <a:pt x="8" y="0"/>
                      <a:pt x="18" y="0"/>
                    </a:cubicBezTo>
                    <a:cubicBezTo>
                      <a:pt x="341" y="0"/>
                      <a:pt x="604" y="262"/>
                      <a:pt x="604" y="585"/>
                    </a:cubicBezTo>
                    <a:cubicBezTo>
                      <a:pt x="604" y="594"/>
                      <a:pt x="596" y="602"/>
                      <a:pt x="587" y="6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89" name="Google Shape;1289;p32"/>
              <p:cNvSpPr/>
              <p:nvPr/>
            </p:nvSpPr>
            <p:spPr>
              <a:xfrm>
                <a:off x="6210978" y="4198394"/>
                <a:ext cx="145401" cy="145401"/>
              </a:xfrm>
              <a:custGeom>
                <a:avLst/>
                <a:gdLst/>
                <a:ahLst/>
                <a:cxnLst/>
                <a:rect l="l" t="t" r="r" b="b"/>
                <a:pathLst>
                  <a:path w="536" h="536" extrusionOk="0">
                    <a:moveTo>
                      <a:pt x="518" y="536"/>
                    </a:moveTo>
                    <a:cubicBezTo>
                      <a:pt x="232" y="536"/>
                      <a:pt x="0" y="304"/>
                      <a:pt x="0" y="18"/>
                    </a:cubicBezTo>
                    <a:cubicBezTo>
                      <a:pt x="0" y="8"/>
                      <a:pt x="8" y="0"/>
                      <a:pt x="17" y="0"/>
                    </a:cubicBezTo>
                    <a:cubicBezTo>
                      <a:pt x="27" y="0"/>
                      <a:pt x="35" y="8"/>
                      <a:pt x="35" y="18"/>
                    </a:cubicBezTo>
                    <a:cubicBezTo>
                      <a:pt x="35" y="284"/>
                      <a:pt x="252" y="501"/>
                      <a:pt x="518" y="501"/>
                    </a:cubicBezTo>
                    <a:cubicBezTo>
                      <a:pt x="528" y="501"/>
                      <a:pt x="536" y="509"/>
                      <a:pt x="536" y="518"/>
                    </a:cubicBezTo>
                    <a:cubicBezTo>
                      <a:pt x="536" y="528"/>
                      <a:pt x="528" y="536"/>
                      <a:pt x="518" y="5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0" name="Google Shape;1290;p32"/>
              <p:cNvSpPr/>
              <p:nvPr/>
            </p:nvSpPr>
            <p:spPr>
              <a:xfrm>
                <a:off x="6241089" y="4062488"/>
                <a:ext cx="250925" cy="264217"/>
              </a:xfrm>
              <a:custGeom>
                <a:avLst/>
                <a:gdLst/>
                <a:ahLst/>
                <a:cxnLst/>
                <a:rect l="l" t="t" r="r" b="b"/>
                <a:pathLst>
                  <a:path w="925" h="974" extrusionOk="0">
                    <a:moveTo>
                      <a:pt x="651" y="974"/>
                    </a:moveTo>
                    <a:cubicBezTo>
                      <a:pt x="644" y="974"/>
                      <a:pt x="638" y="971"/>
                      <a:pt x="635" y="965"/>
                    </a:cubicBezTo>
                    <a:cubicBezTo>
                      <a:pt x="630" y="956"/>
                      <a:pt x="634" y="946"/>
                      <a:pt x="642" y="941"/>
                    </a:cubicBezTo>
                    <a:cubicBezTo>
                      <a:pt x="795" y="856"/>
                      <a:pt x="890" y="694"/>
                      <a:pt x="890" y="519"/>
                    </a:cubicBezTo>
                    <a:cubicBezTo>
                      <a:pt x="890" y="252"/>
                      <a:pt x="673" y="36"/>
                      <a:pt x="407" y="36"/>
                    </a:cubicBezTo>
                    <a:cubicBezTo>
                      <a:pt x="260" y="36"/>
                      <a:pt x="123" y="101"/>
                      <a:pt x="31" y="216"/>
                    </a:cubicBezTo>
                    <a:cubicBezTo>
                      <a:pt x="25" y="223"/>
                      <a:pt x="14" y="224"/>
                      <a:pt x="6" y="218"/>
                    </a:cubicBezTo>
                    <a:cubicBezTo>
                      <a:pt x="-1" y="212"/>
                      <a:pt x="-3" y="201"/>
                      <a:pt x="4" y="194"/>
                    </a:cubicBezTo>
                    <a:cubicBezTo>
                      <a:pt x="102" y="71"/>
                      <a:pt x="250" y="0"/>
                      <a:pt x="407" y="0"/>
                    </a:cubicBezTo>
                    <a:cubicBezTo>
                      <a:pt x="693" y="0"/>
                      <a:pt x="925" y="233"/>
                      <a:pt x="925" y="519"/>
                    </a:cubicBezTo>
                    <a:cubicBezTo>
                      <a:pt x="925" y="707"/>
                      <a:pt x="823" y="880"/>
                      <a:pt x="659" y="972"/>
                    </a:cubicBezTo>
                    <a:cubicBezTo>
                      <a:pt x="656" y="973"/>
                      <a:pt x="654" y="974"/>
                      <a:pt x="651" y="97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1" name="Google Shape;1291;p32"/>
              <p:cNvSpPr/>
              <p:nvPr/>
            </p:nvSpPr>
            <p:spPr>
              <a:xfrm>
                <a:off x="6317316" y="4122981"/>
                <a:ext cx="39063" cy="177411"/>
              </a:xfrm>
              <a:custGeom>
                <a:avLst/>
                <a:gdLst/>
                <a:ahLst/>
                <a:cxnLst/>
                <a:rect l="l" t="t" r="r" b="b"/>
                <a:pathLst>
                  <a:path w="144" h="654" extrusionOk="0">
                    <a:moveTo>
                      <a:pt x="48" y="654"/>
                    </a:moveTo>
                    <a:cubicBezTo>
                      <a:pt x="47" y="654"/>
                      <a:pt x="46" y="654"/>
                      <a:pt x="44" y="653"/>
                    </a:cubicBezTo>
                    <a:cubicBezTo>
                      <a:pt x="35" y="651"/>
                      <a:pt x="29" y="642"/>
                      <a:pt x="31" y="632"/>
                    </a:cubicBezTo>
                    <a:lnTo>
                      <a:pt x="108" y="297"/>
                    </a:lnTo>
                    <a:lnTo>
                      <a:pt x="1" y="24"/>
                    </a:lnTo>
                    <a:cubicBezTo>
                      <a:pt x="-2" y="15"/>
                      <a:pt x="2" y="5"/>
                      <a:pt x="11" y="1"/>
                    </a:cubicBezTo>
                    <a:cubicBezTo>
                      <a:pt x="20" y="-2"/>
                      <a:pt x="30" y="2"/>
                      <a:pt x="34" y="11"/>
                    </a:cubicBezTo>
                    <a:lnTo>
                      <a:pt x="142" y="289"/>
                    </a:lnTo>
                    <a:cubicBezTo>
                      <a:pt x="144" y="293"/>
                      <a:pt x="144" y="296"/>
                      <a:pt x="143" y="300"/>
                    </a:cubicBezTo>
                    <a:lnTo>
                      <a:pt x="66" y="640"/>
                    </a:lnTo>
                    <a:cubicBezTo>
                      <a:pt x="64" y="648"/>
                      <a:pt x="56" y="654"/>
                      <a:pt x="48" y="65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292" name="Google Shape;1292;p32"/>
            <p:cNvSpPr/>
            <p:nvPr/>
          </p:nvSpPr>
          <p:spPr>
            <a:xfrm>
              <a:off x="5824148" y="2826852"/>
              <a:ext cx="598150" cy="31196"/>
            </a:xfrm>
            <a:custGeom>
              <a:avLst/>
              <a:gdLst/>
              <a:ahLst/>
              <a:cxnLst/>
              <a:rect l="l" t="t" r="r" b="b"/>
              <a:pathLst>
                <a:path w="2205" h="115" extrusionOk="0">
                  <a:moveTo>
                    <a:pt x="0" y="0"/>
                  </a:moveTo>
                  <a:lnTo>
                    <a:pt x="2205" y="115"/>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3" name="Google Shape;1293;p32"/>
            <p:cNvSpPr/>
            <p:nvPr/>
          </p:nvSpPr>
          <p:spPr>
            <a:xfrm>
              <a:off x="5821978" y="2866729"/>
              <a:ext cx="598150" cy="31467"/>
            </a:xfrm>
            <a:custGeom>
              <a:avLst/>
              <a:gdLst/>
              <a:ahLst/>
              <a:cxnLst/>
              <a:rect l="l" t="t" r="r" b="b"/>
              <a:pathLst>
                <a:path w="2205" h="116" extrusionOk="0">
                  <a:moveTo>
                    <a:pt x="0" y="0"/>
                  </a:moveTo>
                  <a:lnTo>
                    <a:pt x="2205" y="116"/>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4" name="Google Shape;1294;p32"/>
            <p:cNvSpPr/>
            <p:nvPr/>
          </p:nvSpPr>
          <p:spPr>
            <a:xfrm>
              <a:off x="5819536" y="2913116"/>
              <a:ext cx="510259" cy="26856"/>
            </a:xfrm>
            <a:custGeom>
              <a:avLst/>
              <a:gdLst/>
              <a:ahLst/>
              <a:cxnLst/>
              <a:rect l="l" t="t" r="r" b="b"/>
              <a:pathLst>
                <a:path w="1881" h="99" extrusionOk="0">
                  <a:moveTo>
                    <a:pt x="0" y="0"/>
                  </a:moveTo>
                  <a:lnTo>
                    <a:pt x="1881" y="99"/>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5" name="Google Shape;1295;p32"/>
            <p:cNvSpPr/>
            <p:nvPr/>
          </p:nvSpPr>
          <p:spPr>
            <a:xfrm>
              <a:off x="5817366" y="2955706"/>
              <a:ext cx="51270" cy="51270"/>
            </a:xfrm>
            <a:custGeom>
              <a:avLst/>
              <a:gdLst/>
              <a:ahLst/>
              <a:cxnLst/>
              <a:rect l="l" t="t" r="r" b="b"/>
              <a:pathLst>
                <a:path w="189" h="189" extrusionOk="0">
                  <a:moveTo>
                    <a:pt x="180" y="189"/>
                  </a:moveTo>
                  <a:lnTo>
                    <a:pt x="0" y="180"/>
                  </a:lnTo>
                  <a:lnTo>
                    <a:pt x="10" y="0"/>
                  </a:lnTo>
                  <a:lnTo>
                    <a:pt x="189" y="10"/>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6" name="Google Shape;1296;p32"/>
            <p:cNvSpPr/>
            <p:nvPr/>
          </p:nvSpPr>
          <p:spPr>
            <a:xfrm>
              <a:off x="5905529" y="2960317"/>
              <a:ext cx="51270" cy="51270"/>
            </a:xfrm>
            <a:custGeom>
              <a:avLst/>
              <a:gdLst/>
              <a:ahLst/>
              <a:cxnLst/>
              <a:rect l="l" t="t" r="r" b="b"/>
              <a:pathLst>
                <a:path w="189" h="189" extrusionOk="0">
                  <a:moveTo>
                    <a:pt x="180" y="189"/>
                  </a:moveTo>
                  <a:lnTo>
                    <a:pt x="0" y="180"/>
                  </a:lnTo>
                  <a:lnTo>
                    <a:pt x="10" y="0"/>
                  </a:lnTo>
                  <a:lnTo>
                    <a:pt x="189" y="10"/>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7" name="Google Shape;1297;p32"/>
            <p:cNvSpPr/>
            <p:nvPr/>
          </p:nvSpPr>
          <p:spPr>
            <a:xfrm>
              <a:off x="5993691" y="2964929"/>
              <a:ext cx="51270" cy="51270"/>
            </a:xfrm>
            <a:custGeom>
              <a:avLst/>
              <a:gdLst/>
              <a:ahLst/>
              <a:cxnLst/>
              <a:rect l="l" t="t" r="r" b="b"/>
              <a:pathLst>
                <a:path w="189" h="189" extrusionOk="0">
                  <a:moveTo>
                    <a:pt x="180" y="189"/>
                  </a:moveTo>
                  <a:lnTo>
                    <a:pt x="0" y="180"/>
                  </a:lnTo>
                  <a:lnTo>
                    <a:pt x="10" y="0"/>
                  </a:lnTo>
                  <a:lnTo>
                    <a:pt x="189" y="10"/>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8" name="Google Shape;1298;p32"/>
            <p:cNvSpPr/>
            <p:nvPr/>
          </p:nvSpPr>
          <p:spPr>
            <a:xfrm>
              <a:off x="6081854" y="2969540"/>
              <a:ext cx="51270" cy="51270"/>
            </a:xfrm>
            <a:custGeom>
              <a:avLst/>
              <a:gdLst/>
              <a:ahLst/>
              <a:cxnLst/>
              <a:rect l="l" t="t" r="r" b="b"/>
              <a:pathLst>
                <a:path w="189" h="189" extrusionOk="0">
                  <a:moveTo>
                    <a:pt x="180" y="189"/>
                  </a:moveTo>
                  <a:lnTo>
                    <a:pt x="0" y="180"/>
                  </a:lnTo>
                  <a:lnTo>
                    <a:pt x="10" y="0"/>
                  </a:lnTo>
                  <a:lnTo>
                    <a:pt x="189" y="10"/>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9" name="Google Shape;1299;p32"/>
            <p:cNvSpPr/>
            <p:nvPr/>
          </p:nvSpPr>
          <p:spPr>
            <a:xfrm>
              <a:off x="5811941" y="3059602"/>
              <a:ext cx="598150" cy="31467"/>
            </a:xfrm>
            <a:custGeom>
              <a:avLst/>
              <a:gdLst/>
              <a:ahLst/>
              <a:cxnLst/>
              <a:rect l="l" t="t" r="r" b="b"/>
              <a:pathLst>
                <a:path w="2205" h="116" extrusionOk="0">
                  <a:moveTo>
                    <a:pt x="0" y="0"/>
                  </a:moveTo>
                  <a:lnTo>
                    <a:pt x="2205" y="116"/>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0" name="Google Shape;1300;p32"/>
            <p:cNvSpPr/>
            <p:nvPr/>
          </p:nvSpPr>
          <p:spPr>
            <a:xfrm>
              <a:off x="5809770" y="3099479"/>
              <a:ext cx="598150" cy="31467"/>
            </a:xfrm>
            <a:custGeom>
              <a:avLst/>
              <a:gdLst/>
              <a:ahLst/>
              <a:cxnLst/>
              <a:rect l="l" t="t" r="r" b="b"/>
              <a:pathLst>
                <a:path w="2205" h="116" extrusionOk="0">
                  <a:moveTo>
                    <a:pt x="0" y="0"/>
                  </a:moveTo>
                  <a:lnTo>
                    <a:pt x="2205" y="116"/>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1" name="Google Shape;1301;p32"/>
            <p:cNvSpPr/>
            <p:nvPr/>
          </p:nvSpPr>
          <p:spPr>
            <a:xfrm>
              <a:off x="5807329" y="3146137"/>
              <a:ext cx="510259" cy="26856"/>
            </a:xfrm>
            <a:custGeom>
              <a:avLst/>
              <a:gdLst/>
              <a:ahLst/>
              <a:cxnLst/>
              <a:rect l="l" t="t" r="r" b="b"/>
              <a:pathLst>
                <a:path w="1881" h="99" extrusionOk="0">
                  <a:moveTo>
                    <a:pt x="0" y="0"/>
                  </a:moveTo>
                  <a:lnTo>
                    <a:pt x="1881" y="99"/>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2" name="Google Shape;1302;p32"/>
            <p:cNvSpPr/>
            <p:nvPr/>
          </p:nvSpPr>
          <p:spPr>
            <a:xfrm>
              <a:off x="5805159" y="3188727"/>
              <a:ext cx="51270" cy="50999"/>
            </a:xfrm>
            <a:custGeom>
              <a:avLst/>
              <a:gdLst/>
              <a:ahLst/>
              <a:cxnLst/>
              <a:rect l="l" t="t" r="r" b="b"/>
              <a:pathLst>
                <a:path w="189" h="188" extrusionOk="0">
                  <a:moveTo>
                    <a:pt x="180" y="188"/>
                  </a:moveTo>
                  <a:lnTo>
                    <a:pt x="0" y="179"/>
                  </a:lnTo>
                  <a:lnTo>
                    <a:pt x="10" y="0"/>
                  </a:lnTo>
                  <a:lnTo>
                    <a:pt x="189" y="9"/>
                  </a:lnTo>
                  <a:lnTo>
                    <a:pt x="180" y="188"/>
                  </a:lnTo>
                  <a:close/>
                </a:path>
              </a:pathLst>
            </a:custGeom>
            <a:noFill/>
            <a:ln w="9525" cap="flat" cmpd="sng">
              <a:solidFill>
                <a:schemeClr val="dk1"/>
              </a:solidFill>
              <a:prstDash val="solid"/>
              <a:bevel/>
              <a:headEnd type="none" w="sm" len="sm"/>
              <a:tailEnd type="none" w="sm" len="sm"/>
            </a:ln>
          </p:spPr>
          <p:txBody>
            <a:bodyPr spcFirstLastPara="1" wrap="square" lIns="92875" tIns="19800" rIns="92875"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3" name="Google Shape;1303;p32"/>
            <p:cNvSpPr/>
            <p:nvPr/>
          </p:nvSpPr>
          <p:spPr>
            <a:xfrm>
              <a:off x="5893322" y="3193338"/>
              <a:ext cx="51270" cy="51270"/>
            </a:xfrm>
            <a:custGeom>
              <a:avLst/>
              <a:gdLst/>
              <a:ahLst/>
              <a:cxnLst/>
              <a:rect l="l" t="t" r="r" b="b"/>
              <a:pathLst>
                <a:path w="189" h="189" extrusionOk="0">
                  <a:moveTo>
                    <a:pt x="180" y="189"/>
                  </a:moveTo>
                  <a:lnTo>
                    <a:pt x="0" y="179"/>
                  </a:lnTo>
                  <a:lnTo>
                    <a:pt x="10" y="0"/>
                  </a:lnTo>
                  <a:lnTo>
                    <a:pt x="189" y="9"/>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4" name="Google Shape;1304;p32"/>
            <p:cNvSpPr/>
            <p:nvPr/>
          </p:nvSpPr>
          <p:spPr>
            <a:xfrm>
              <a:off x="5981484" y="3197950"/>
              <a:ext cx="51270" cy="51270"/>
            </a:xfrm>
            <a:custGeom>
              <a:avLst/>
              <a:gdLst/>
              <a:ahLst/>
              <a:cxnLst/>
              <a:rect l="l" t="t" r="r" b="b"/>
              <a:pathLst>
                <a:path w="189" h="189" extrusionOk="0">
                  <a:moveTo>
                    <a:pt x="180" y="189"/>
                  </a:moveTo>
                  <a:lnTo>
                    <a:pt x="0" y="179"/>
                  </a:lnTo>
                  <a:lnTo>
                    <a:pt x="10" y="0"/>
                  </a:lnTo>
                  <a:lnTo>
                    <a:pt x="189" y="9"/>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5" name="Google Shape;1305;p32"/>
            <p:cNvSpPr/>
            <p:nvPr/>
          </p:nvSpPr>
          <p:spPr>
            <a:xfrm>
              <a:off x="6069647" y="3202562"/>
              <a:ext cx="51270" cy="51270"/>
            </a:xfrm>
            <a:custGeom>
              <a:avLst/>
              <a:gdLst/>
              <a:ahLst/>
              <a:cxnLst/>
              <a:rect l="l" t="t" r="r" b="b"/>
              <a:pathLst>
                <a:path w="189" h="189" extrusionOk="0">
                  <a:moveTo>
                    <a:pt x="180" y="189"/>
                  </a:moveTo>
                  <a:lnTo>
                    <a:pt x="0" y="179"/>
                  </a:lnTo>
                  <a:lnTo>
                    <a:pt x="10" y="0"/>
                  </a:lnTo>
                  <a:lnTo>
                    <a:pt x="189" y="9"/>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6" name="Google Shape;1306;p32"/>
            <p:cNvSpPr/>
            <p:nvPr/>
          </p:nvSpPr>
          <p:spPr>
            <a:xfrm>
              <a:off x="5799734" y="3292352"/>
              <a:ext cx="598150" cy="31467"/>
            </a:xfrm>
            <a:custGeom>
              <a:avLst/>
              <a:gdLst/>
              <a:ahLst/>
              <a:cxnLst/>
              <a:rect l="l" t="t" r="r" b="b"/>
              <a:pathLst>
                <a:path w="2205" h="116" extrusionOk="0">
                  <a:moveTo>
                    <a:pt x="0" y="0"/>
                  </a:moveTo>
                  <a:lnTo>
                    <a:pt x="2205" y="116"/>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7" name="Google Shape;1307;p32"/>
            <p:cNvSpPr/>
            <p:nvPr/>
          </p:nvSpPr>
          <p:spPr>
            <a:xfrm>
              <a:off x="5797563" y="3332229"/>
              <a:ext cx="598150" cy="31467"/>
            </a:xfrm>
            <a:custGeom>
              <a:avLst/>
              <a:gdLst/>
              <a:ahLst/>
              <a:cxnLst/>
              <a:rect l="l" t="t" r="r" b="b"/>
              <a:pathLst>
                <a:path w="2205" h="116" extrusionOk="0">
                  <a:moveTo>
                    <a:pt x="0" y="0"/>
                  </a:moveTo>
                  <a:lnTo>
                    <a:pt x="2205" y="116"/>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8" name="Google Shape;1308;p32"/>
            <p:cNvSpPr/>
            <p:nvPr/>
          </p:nvSpPr>
          <p:spPr>
            <a:xfrm>
              <a:off x="5795122" y="3378887"/>
              <a:ext cx="510259" cy="26856"/>
            </a:xfrm>
            <a:custGeom>
              <a:avLst/>
              <a:gdLst/>
              <a:ahLst/>
              <a:cxnLst/>
              <a:rect l="l" t="t" r="r" b="b"/>
              <a:pathLst>
                <a:path w="1881" h="99" extrusionOk="0">
                  <a:moveTo>
                    <a:pt x="0" y="0"/>
                  </a:moveTo>
                  <a:lnTo>
                    <a:pt x="1881" y="99"/>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9" name="Google Shape;1309;p32"/>
            <p:cNvSpPr/>
            <p:nvPr/>
          </p:nvSpPr>
          <p:spPr>
            <a:xfrm>
              <a:off x="5792952" y="3421477"/>
              <a:ext cx="51270" cy="51270"/>
            </a:xfrm>
            <a:custGeom>
              <a:avLst/>
              <a:gdLst/>
              <a:ahLst/>
              <a:cxnLst/>
              <a:rect l="l" t="t" r="r" b="b"/>
              <a:pathLst>
                <a:path w="189" h="189" extrusionOk="0">
                  <a:moveTo>
                    <a:pt x="180" y="189"/>
                  </a:moveTo>
                  <a:lnTo>
                    <a:pt x="0" y="179"/>
                  </a:lnTo>
                  <a:lnTo>
                    <a:pt x="9" y="0"/>
                  </a:lnTo>
                  <a:lnTo>
                    <a:pt x="189" y="9"/>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0" name="Google Shape;1310;p32"/>
            <p:cNvSpPr/>
            <p:nvPr/>
          </p:nvSpPr>
          <p:spPr>
            <a:xfrm>
              <a:off x="5881114" y="3426088"/>
              <a:ext cx="51270" cy="51270"/>
            </a:xfrm>
            <a:custGeom>
              <a:avLst/>
              <a:gdLst/>
              <a:ahLst/>
              <a:cxnLst/>
              <a:rect l="l" t="t" r="r" b="b"/>
              <a:pathLst>
                <a:path w="189" h="189" extrusionOk="0">
                  <a:moveTo>
                    <a:pt x="180" y="189"/>
                  </a:moveTo>
                  <a:lnTo>
                    <a:pt x="0" y="179"/>
                  </a:lnTo>
                  <a:lnTo>
                    <a:pt x="9" y="0"/>
                  </a:lnTo>
                  <a:lnTo>
                    <a:pt x="189" y="9"/>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1" name="Google Shape;1311;p32"/>
            <p:cNvSpPr/>
            <p:nvPr/>
          </p:nvSpPr>
          <p:spPr>
            <a:xfrm>
              <a:off x="5969277" y="3430700"/>
              <a:ext cx="51270" cy="51270"/>
            </a:xfrm>
            <a:custGeom>
              <a:avLst/>
              <a:gdLst/>
              <a:ahLst/>
              <a:cxnLst/>
              <a:rect l="l" t="t" r="r" b="b"/>
              <a:pathLst>
                <a:path w="189" h="189" extrusionOk="0">
                  <a:moveTo>
                    <a:pt x="180" y="189"/>
                  </a:moveTo>
                  <a:lnTo>
                    <a:pt x="0" y="179"/>
                  </a:lnTo>
                  <a:lnTo>
                    <a:pt x="9" y="0"/>
                  </a:lnTo>
                  <a:lnTo>
                    <a:pt x="189" y="9"/>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2" name="Google Shape;1312;p32"/>
            <p:cNvSpPr/>
            <p:nvPr/>
          </p:nvSpPr>
          <p:spPr>
            <a:xfrm>
              <a:off x="6057440" y="3435311"/>
              <a:ext cx="51270" cy="51270"/>
            </a:xfrm>
            <a:custGeom>
              <a:avLst/>
              <a:gdLst/>
              <a:ahLst/>
              <a:cxnLst/>
              <a:rect l="l" t="t" r="r" b="b"/>
              <a:pathLst>
                <a:path w="189" h="189" extrusionOk="0">
                  <a:moveTo>
                    <a:pt x="180" y="189"/>
                  </a:moveTo>
                  <a:lnTo>
                    <a:pt x="0" y="180"/>
                  </a:lnTo>
                  <a:lnTo>
                    <a:pt x="9" y="0"/>
                  </a:lnTo>
                  <a:lnTo>
                    <a:pt x="189" y="10"/>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3" name="Google Shape;1313;p32"/>
            <p:cNvSpPr/>
            <p:nvPr/>
          </p:nvSpPr>
          <p:spPr>
            <a:xfrm>
              <a:off x="5787255" y="3531884"/>
              <a:ext cx="597879" cy="31467"/>
            </a:xfrm>
            <a:custGeom>
              <a:avLst/>
              <a:gdLst/>
              <a:ahLst/>
              <a:cxnLst/>
              <a:rect l="l" t="t" r="r" b="b"/>
              <a:pathLst>
                <a:path w="2204" h="116" extrusionOk="0">
                  <a:moveTo>
                    <a:pt x="0" y="0"/>
                  </a:moveTo>
                  <a:lnTo>
                    <a:pt x="2204" y="116"/>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4" name="Google Shape;1314;p32"/>
            <p:cNvSpPr/>
            <p:nvPr/>
          </p:nvSpPr>
          <p:spPr>
            <a:xfrm>
              <a:off x="5785085" y="3571760"/>
              <a:ext cx="598150" cy="31467"/>
            </a:xfrm>
            <a:custGeom>
              <a:avLst/>
              <a:gdLst/>
              <a:ahLst/>
              <a:cxnLst/>
              <a:rect l="l" t="t" r="r" b="b"/>
              <a:pathLst>
                <a:path w="2205" h="116" extrusionOk="0">
                  <a:moveTo>
                    <a:pt x="0" y="0"/>
                  </a:moveTo>
                  <a:lnTo>
                    <a:pt x="2205" y="116"/>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5" name="Google Shape;1315;p32"/>
            <p:cNvSpPr/>
            <p:nvPr/>
          </p:nvSpPr>
          <p:spPr>
            <a:xfrm>
              <a:off x="5782644" y="3618419"/>
              <a:ext cx="509988" cy="26856"/>
            </a:xfrm>
            <a:custGeom>
              <a:avLst/>
              <a:gdLst/>
              <a:ahLst/>
              <a:cxnLst/>
              <a:rect l="l" t="t" r="r" b="b"/>
              <a:pathLst>
                <a:path w="1880" h="99" extrusionOk="0">
                  <a:moveTo>
                    <a:pt x="0" y="0"/>
                  </a:moveTo>
                  <a:lnTo>
                    <a:pt x="1880" y="99"/>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6" name="Google Shape;1316;p32"/>
            <p:cNvSpPr/>
            <p:nvPr/>
          </p:nvSpPr>
          <p:spPr>
            <a:xfrm>
              <a:off x="5780473" y="3661008"/>
              <a:ext cx="51270" cy="50999"/>
            </a:xfrm>
            <a:custGeom>
              <a:avLst/>
              <a:gdLst/>
              <a:ahLst/>
              <a:cxnLst/>
              <a:rect l="l" t="t" r="r" b="b"/>
              <a:pathLst>
                <a:path w="189" h="188" extrusionOk="0">
                  <a:moveTo>
                    <a:pt x="179" y="188"/>
                  </a:moveTo>
                  <a:lnTo>
                    <a:pt x="0" y="178"/>
                  </a:lnTo>
                  <a:lnTo>
                    <a:pt x="9" y="0"/>
                  </a:lnTo>
                  <a:lnTo>
                    <a:pt x="189" y="9"/>
                  </a:lnTo>
                  <a:lnTo>
                    <a:pt x="179" y="188"/>
                  </a:lnTo>
                  <a:close/>
                </a:path>
              </a:pathLst>
            </a:custGeom>
            <a:noFill/>
            <a:ln w="9525" cap="flat" cmpd="sng">
              <a:solidFill>
                <a:schemeClr val="dk1"/>
              </a:solidFill>
              <a:prstDash val="solid"/>
              <a:bevel/>
              <a:headEnd type="none" w="sm" len="sm"/>
              <a:tailEnd type="none" w="sm" len="sm"/>
            </a:ln>
          </p:spPr>
          <p:txBody>
            <a:bodyPr spcFirstLastPara="1" wrap="square" lIns="92875" tIns="19800" rIns="92875"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7" name="Google Shape;1317;p32"/>
            <p:cNvSpPr/>
            <p:nvPr/>
          </p:nvSpPr>
          <p:spPr>
            <a:xfrm>
              <a:off x="5868636" y="3665620"/>
              <a:ext cx="51270" cy="50999"/>
            </a:xfrm>
            <a:custGeom>
              <a:avLst/>
              <a:gdLst/>
              <a:ahLst/>
              <a:cxnLst/>
              <a:rect l="l" t="t" r="r" b="b"/>
              <a:pathLst>
                <a:path w="189" h="188" extrusionOk="0">
                  <a:moveTo>
                    <a:pt x="179" y="188"/>
                  </a:moveTo>
                  <a:lnTo>
                    <a:pt x="0" y="178"/>
                  </a:lnTo>
                  <a:lnTo>
                    <a:pt x="9" y="0"/>
                  </a:lnTo>
                  <a:lnTo>
                    <a:pt x="189" y="9"/>
                  </a:lnTo>
                  <a:lnTo>
                    <a:pt x="179" y="188"/>
                  </a:lnTo>
                  <a:close/>
                </a:path>
              </a:pathLst>
            </a:custGeom>
            <a:noFill/>
            <a:ln w="9525" cap="flat" cmpd="sng">
              <a:solidFill>
                <a:schemeClr val="dk1"/>
              </a:solidFill>
              <a:prstDash val="solid"/>
              <a:bevel/>
              <a:headEnd type="none" w="sm" len="sm"/>
              <a:tailEnd type="none" w="sm" len="sm"/>
            </a:ln>
          </p:spPr>
          <p:txBody>
            <a:bodyPr spcFirstLastPara="1" wrap="square" lIns="92875" tIns="19800" rIns="92875"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8" name="Google Shape;1318;p32"/>
            <p:cNvSpPr/>
            <p:nvPr/>
          </p:nvSpPr>
          <p:spPr>
            <a:xfrm>
              <a:off x="5956799" y="3670231"/>
              <a:ext cx="51270" cy="50999"/>
            </a:xfrm>
            <a:custGeom>
              <a:avLst/>
              <a:gdLst/>
              <a:ahLst/>
              <a:cxnLst/>
              <a:rect l="l" t="t" r="r" b="b"/>
              <a:pathLst>
                <a:path w="189" h="188" extrusionOk="0">
                  <a:moveTo>
                    <a:pt x="179" y="188"/>
                  </a:moveTo>
                  <a:lnTo>
                    <a:pt x="0" y="178"/>
                  </a:lnTo>
                  <a:lnTo>
                    <a:pt x="9" y="0"/>
                  </a:lnTo>
                  <a:lnTo>
                    <a:pt x="189" y="9"/>
                  </a:lnTo>
                  <a:lnTo>
                    <a:pt x="179" y="188"/>
                  </a:lnTo>
                  <a:close/>
                </a:path>
              </a:pathLst>
            </a:custGeom>
            <a:noFill/>
            <a:ln w="9525" cap="flat" cmpd="sng">
              <a:solidFill>
                <a:schemeClr val="dk1"/>
              </a:solidFill>
              <a:prstDash val="solid"/>
              <a:bevel/>
              <a:headEnd type="none" w="sm" len="sm"/>
              <a:tailEnd type="none" w="sm" len="sm"/>
            </a:ln>
          </p:spPr>
          <p:txBody>
            <a:bodyPr spcFirstLastPara="1" wrap="square" lIns="92875" tIns="19800" rIns="92875"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9" name="Google Shape;1319;p32"/>
            <p:cNvSpPr/>
            <p:nvPr/>
          </p:nvSpPr>
          <p:spPr>
            <a:xfrm>
              <a:off x="6044961" y="3674843"/>
              <a:ext cx="51270" cy="50999"/>
            </a:xfrm>
            <a:custGeom>
              <a:avLst/>
              <a:gdLst/>
              <a:ahLst/>
              <a:cxnLst/>
              <a:rect l="l" t="t" r="r" b="b"/>
              <a:pathLst>
                <a:path w="189" h="188" extrusionOk="0">
                  <a:moveTo>
                    <a:pt x="179" y="188"/>
                  </a:moveTo>
                  <a:lnTo>
                    <a:pt x="0" y="178"/>
                  </a:lnTo>
                  <a:lnTo>
                    <a:pt x="9" y="0"/>
                  </a:lnTo>
                  <a:lnTo>
                    <a:pt x="189" y="9"/>
                  </a:lnTo>
                  <a:lnTo>
                    <a:pt x="179" y="188"/>
                  </a:lnTo>
                  <a:close/>
                </a:path>
              </a:pathLst>
            </a:custGeom>
            <a:noFill/>
            <a:ln w="9525" cap="flat" cmpd="sng">
              <a:solidFill>
                <a:schemeClr val="dk1"/>
              </a:solidFill>
              <a:prstDash val="solid"/>
              <a:bevel/>
              <a:headEnd type="none" w="sm" len="sm"/>
              <a:tailEnd type="none" w="sm" len="sm"/>
            </a:ln>
          </p:spPr>
          <p:txBody>
            <a:bodyPr spcFirstLastPara="1" wrap="square" lIns="92875" tIns="19800" rIns="92875"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0" name="Google Shape;1320;p32"/>
            <p:cNvSpPr/>
            <p:nvPr/>
          </p:nvSpPr>
          <p:spPr>
            <a:xfrm>
              <a:off x="5748464" y="3164041"/>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rgbClr val="192D35"/>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1" name="Google Shape;1321;p32"/>
            <p:cNvSpPr/>
            <p:nvPr/>
          </p:nvSpPr>
          <p:spPr>
            <a:xfrm>
              <a:off x="6481163" y="1612647"/>
              <a:ext cx="626362" cy="707743"/>
            </a:xfrm>
            <a:custGeom>
              <a:avLst/>
              <a:gdLst/>
              <a:ahLst/>
              <a:cxnLst/>
              <a:rect l="l" t="t" r="r" b="b"/>
              <a:pathLst>
                <a:path w="2309" h="2609" extrusionOk="0">
                  <a:moveTo>
                    <a:pt x="2066" y="0"/>
                  </a:moveTo>
                  <a:lnTo>
                    <a:pt x="244" y="0"/>
                  </a:lnTo>
                  <a:cubicBezTo>
                    <a:pt x="110" y="0"/>
                    <a:pt x="0" y="109"/>
                    <a:pt x="0" y="243"/>
                  </a:cubicBezTo>
                  <a:lnTo>
                    <a:pt x="0" y="1809"/>
                  </a:lnTo>
                  <a:cubicBezTo>
                    <a:pt x="0" y="1943"/>
                    <a:pt x="110" y="2051"/>
                    <a:pt x="244" y="2051"/>
                  </a:cubicBezTo>
                  <a:lnTo>
                    <a:pt x="1052" y="2051"/>
                  </a:lnTo>
                  <a:lnTo>
                    <a:pt x="1514" y="2609"/>
                  </a:lnTo>
                  <a:lnTo>
                    <a:pt x="1398" y="2051"/>
                  </a:lnTo>
                  <a:lnTo>
                    <a:pt x="2066" y="2051"/>
                  </a:lnTo>
                  <a:cubicBezTo>
                    <a:pt x="2200" y="2051"/>
                    <a:pt x="2309" y="1943"/>
                    <a:pt x="2309" y="1809"/>
                  </a:cubicBezTo>
                  <a:lnTo>
                    <a:pt x="2309" y="243"/>
                  </a:lnTo>
                  <a:cubicBezTo>
                    <a:pt x="2309" y="109"/>
                    <a:pt x="2200" y="0"/>
                    <a:pt x="206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2" name="Google Shape;1322;p32"/>
            <p:cNvSpPr/>
            <p:nvPr/>
          </p:nvSpPr>
          <p:spPr>
            <a:xfrm>
              <a:off x="6481163" y="1612647"/>
              <a:ext cx="626362" cy="707743"/>
            </a:xfrm>
            <a:custGeom>
              <a:avLst/>
              <a:gdLst/>
              <a:ahLst/>
              <a:cxnLst/>
              <a:rect l="l" t="t" r="r" b="b"/>
              <a:pathLst>
                <a:path w="2309" h="2609" extrusionOk="0">
                  <a:moveTo>
                    <a:pt x="2066" y="0"/>
                  </a:moveTo>
                  <a:lnTo>
                    <a:pt x="244" y="0"/>
                  </a:lnTo>
                  <a:cubicBezTo>
                    <a:pt x="110" y="0"/>
                    <a:pt x="0" y="109"/>
                    <a:pt x="0" y="243"/>
                  </a:cubicBezTo>
                  <a:lnTo>
                    <a:pt x="0" y="1809"/>
                  </a:lnTo>
                  <a:cubicBezTo>
                    <a:pt x="0" y="1943"/>
                    <a:pt x="110" y="2051"/>
                    <a:pt x="244" y="2051"/>
                  </a:cubicBezTo>
                  <a:lnTo>
                    <a:pt x="1052" y="2051"/>
                  </a:lnTo>
                  <a:lnTo>
                    <a:pt x="1514" y="2609"/>
                  </a:lnTo>
                  <a:lnTo>
                    <a:pt x="1398" y="2051"/>
                  </a:lnTo>
                  <a:lnTo>
                    <a:pt x="2066" y="2051"/>
                  </a:lnTo>
                  <a:cubicBezTo>
                    <a:pt x="2200" y="2051"/>
                    <a:pt x="2309" y="1943"/>
                    <a:pt x="2309" y="1809"/>
                  </a:cubicBezTo>
                  <a:lnTo>
                    <a:pt x="2309" y="243"/>
                  </a:lnTo>
                  <a:cubicBezTo>
                    <a:pt x="2309" y="109"/>
                    <a:pt x="2200" y="0"/>
                    <a:pt x="2066" y="0"/>
                  </a:cubicBez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3" name="Google Shape;1323;p32"/>
            <p:cNvSpPr/>
            <p:nvPr/>
          </p:nvSpPr>
          <p:spPr>
            <a:xfrm>
              <a:off x="6586958" y="1699996"/>
              <a:ext cx="247127" cy="246856"/>
            </a:xfrm>
            <a:custGeom>
              <a:avLst/>
              <a:gdLst/>
              <a:ahLst/>
              <a:cxnLst/>
              <a:rect l="l" t="t" r="r" b="b"/>
              <a:pathLst>
                <a:path w="911" h="910" extrusionOk="0">
                  <a:moveTo>
                    <a:pt x="456" y="648"/>
                  </a:moveTo>
                  <a:cubicBezTo>
                    <a:pt x="349" y="648"/>
                    <a:pt x="263" y="561"/>
                    <a:pt x="263" y="455"/>
                  </a:cubicBezTo>
                  <a:cubicBezTo>
                    <a:pt x="263" y="349"/>
                    <a:pt x="349" y="262"/>
                    <a:pt x="456" y="262"/>
                  </a:cubicBezTo>
                  <a:cubicBezTo>
                    <a:pt x="562" y="262"/>
                    <a:pt x="648" y="349"/>
                    <a:pt x="648" y="455"/>
                  </a:cubicBezTo>
                  <a:cubicBezTo>
                    <a:pt x="648" y="561"/>
                    <a:pt x="562" y="648"/>
                    <a:pt x="456" y="648"/>
                  </a:cubicBezTo>
                  <a:moveTo>
                    <a:pt x="911" y="538"/>
                  </a:moveTo>
                  <a:lnTo>
                    <a:pt x="911" y="372"/>
                  </a:lnTo>
                  <a:lnTo>
                    <a:pt x="787" y="361"/>
                  </a:lnTo>
                  <a:cubicBezTo>
                    <a:pt x="779" y="335"/>
                    <a:pt x="769" y="310"/>
                    <a:pt x="756" y="287"/>
                  </a:cubicBezTo>
                  <a:lnTo>
                    <a:pt x="836" y="192"/>
                  </a:lnTo>
                  <a:lnTo>
                    <a:pt x="719" y="74"/>
                  </a:lnTo>
                  <a:lnTo>
                    <a:pt x="624" y="155"/>
                  </a:lnTo>
                  <a:cubicBezTo>
                    <a:pt x="600" y="142"/>
                    <a:pt x="575" y="131"/>
                    <a:pt x="549" y="124"/>
                  </a:cubicBezTo>
                  <a:lnTo>
                    <a:pt x="538" y="0"/>
                  </a:lnTo>
                  <a:lnTo>
                    <a:pt x="373" y="0"/>
                  </a:lnTo>
                  <a:lnTo>
                    <a:pt x="362" y="124"/>
                  </a:lnTo>
                  <a:cubicBezTo>
                    <a:pt x="336" y="131"/>
                    <a:pt x="311" y="142"/>
                    <a:pt x="287" y="155"/>
                  </a:cubicBezTo>
                  <a:lnTo>
                    <a:pt x="192" y="74"/>
                  </a:lnTo>
                  <a:lnTo>
                    <a:pt x="75" y="192"/>
                  </a:lnTo>
                  <a:lnTo>
                    <a:pt x="155" y="287"/>
                  </a:lnTo>
                  <a:cubicBezTo>
                    <a:pt x="142" y="310"/>
                    <a:pt x="132" y="335"/>
                    <a:pt x="124" y="361"/>
                  </a:cubicBezTo>
                  <a:lnTo>
                    <a:pt x="0" y="372"/>
                  </a:lnTo>
                  <a:lnTo>
                    <a:pt x="0" y="538"/>
                  </a:lnTo>
                  <a:lnTo>
                    <a:pt x="124" y="549"/>
                  </a:lnTo>
                  <a:cubicBezTo>
                    <a:pt x="132" y="575"/>
                    <a:pt x="142" y="600"/>
                    <a:pt x="155" y="623"/>
                  </a:cubicBezTo>
                  <a:lnTo>
                    <a:pt x="75" y="718"/>
                  </a:lnTo>
                  <a:lnTo>
                    <a:pt x="192" y="836"/>
                  </a:lnTo>
                  <a:lnTo>
                    <a:pt x="287" y="755"/>
                  </a:lnTo>
                  <a:cubicBezTo>
                    <a:pt x="311" y="768"/>
                    <a:pt x="336" y="779"/>
                    <a:pt x="362" y="786"/>
                  </a:cubicBezTo>
                  <a:lnTo>
                    <a:pt x="373" y="910"/>
                  </a:lnTo>
                  <a:lnTo>
                    <a:pt x="538" y="910"/>
                  </a:lnTo>
                  <a:lnTo>
                    <a:pt x="549" y="786"/>
                  </a:lnTo>
                  <a:cubicBezTo>
                    <a:pt x="575" y="779"/>
                    <a:pt x="600" y="768"/>
                    <a:pt x="624" y="755"/>
                  </a:cubicBezTo>
                  <a:lnTo>
                    <a:pt x="719" y="836"/>
                  </a:lnTo>
                  <a:lnTo>
                    <a:pt x="836" y="718"/>
                  </a:lnTo>
                  <a:lnTo>
                    <a:pt x="756" y="623"/>
                  </a:lnTo>
                  <a:cubicBezTo>
                    <a:pt x="769" y="600"/>
                    <a:pt x="779" y="575"/>
                    <a:pt x="787" y="549"/>
                  </a:cubicBezTo>
                  <a:lnTo>
                    <a:pt x="911" y="538"/>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4" name="Google Shape;1324;p32"/>
            <p:cNvSpPr/>
            <p:nvPr/>
          </p:nvSpPr>
          <p:spPr>
            <a:xfrm>
              <a:off x="6806958" y="1842413"/>
              <a:ext cx="175783" cy="175783"/>
            </a:xfrm>
            <a:custGeom>
              <a:avLst/>
              <a:gdLst/>
              <a:ahLst/>
              <a:cxnLst/>
              <a:rect l="l" t="t" r="r" b="b"/>
              <a:pathLst>
                <a:path w="648" h="648" extrusionOk="0">
                  <a:moveTo>
                    <a:pt x="324" y="461"/>
                  </a:moveTo>
                  <a:cubicBezTo>
                    <a:pt x="249" y="461"/>
                    <a:pt x="187" y="400"/>
                    <a:pt x="187" y="324"/>
                  </a:cubicBezTo>
                  <a:cubicBezTo>
                    <a:pt x="187" y="248"/>
                    <a:pt x="249" y="187"/>
                    <a:pt x="324" y="187"/>
                  </a:cubicBezTo>
                  <a:cubicBezTo>
                    <a:pt x="400" y="187"/>
                    <a:pt x="462" y="248"/>
                    <a:pt x="462" y="324"/>
                  </a:cubicBezTo>
                  <a:cubicBezTo>
                    <a:pt x="462" y="400"/>
                    <a:pt x="400" y="461"/>
                    <a:pt x="324" y="461"/>
                  </a:cubicBezTo>
                  <a:moveTo>
                    <a:pt x="648" y="383"/>
                  </a:moveTo>
                  <a:lnTo>
                    <a:pt x="648" y="265"/>
                  </a:lnTo>
                  <a:lnTo>
                    <a:pt x="560" y="257"/>
                  </a:lnTo>
                  <a:cubicBezTo>
                    <a:pt x="555" y="239"/>
                    <a:pt x="547" y="221"/>
                    <a:pt x="538" y="204"/>
                  </a:cubicBezTo>
                  <a:lnTo>
                    <a:pt x="595" y="137"/>
                  </a:lnTo>
                  <a:lnTo>
                    <a:pt x="512" y="53"/>
                  </a:lnTo>
                  <a:lnTo>
                    <a:pt x="444" y="110"/>
                  </a:lnTo>
                  <a:cubicBezTo>
                    <a:pt x="427" y="101"/>
                    <a:pt x="410" y="94"/>
                    <a:pt x="391" y="88"/>
                  </a:cubicBezTo>
                  <a:lnTo>
                    <a:pt x="383" y="0"/>
                  </a:lnTo>
                  <a:lnTo>
                    <a:pt x="265" y="0"/>
                  </a:lnTo>
                  <a:lnTo>
                    <a:pt x="258" y="88"/>
                  </a:lnTo>
                  <a:cubicBezTo>
                    <a:pt x="239" y="94"/>
                    <a:pt x="221" y="101"/>
                    <a:pt x="205" y="110"/>
                  </a:cubicBezTo>
                  <a:lnTo>
                    <a:pt x="137" y="53"/>
                  </a:lnTo>
                  <a:lnTo>
                    <a:pt x="54" y="137"/>
                  </a:lnTo>
                  <a:lnTo>
                    <a:pt x="111" y="204"/>
                  </a:lnTo>
                  <a:cubicBezTo>
                    <a:pt x="101" y="221"/>
                    <a:pt x="94" y="239"/>
                    <a:pt x="89" y="257"/>
                  </a:cubicBezTo>
                  <a:lnTo>
                    <a:pt x="0" y="265"/>
                  </a:lnTo>
                  <a:lnTo>
                    <a:pt x="0" y="383"/>
                  </a:lnTo>
                  <a:lnTo>
                    <a:pt x="89" y="391"/>
                  </a:lnTo>
                  <a:cubicBezTo>
                    <a:pt x="94" y="409"/>
                    <a:pt x="101" y="427"/>
                    <a:pt x="111" y="444"/>
                  </a:cubicBezTo>
                  <a:lnTo>
                    <a:pt x="54" y="511"/>
                  </a:lnTo>
                  <a:lnTo>
                    <a:pt x="137" y="595"/>
                  </a:lnTo>
                  <a:lnTo>
                    <a:pt x="205" y="538"/>
                  </a:lnTo>
                  <a:cubicBezTo>
                    <a:pt x="221" y="547"/>
                    <a:pt x="239" y="554"/>
                    <a:pt x="258" y="560"/>
                  </a:cubicBezTo>
                  <a:lnTo>
                    <a:pt x="265" y="648"/>
                  </a:lnTo>
                  <a:lnTo>
                    <a:pt x="383" y="648"/>
                  </a:lnTo>
                  <a:lnTo>
                    <a:pt x="391" y="560"/>
                  </a:lnTo>
                  <a:cubicBezTo>
                    <a:pt x="410" y="554"/>
                    <a:pt x="427" y="547"/>
                    <a:pt x="444" y="538"/>
                  </a:cubicBezTo>
                  <a:lnTo>
                    <a:pt x="512" y="595"/>
                  </a:lnTo>
                  <a:lnTo>
                    <a:pt x="595" y="511"/>
                  </a:lnTo>
                  <a:lnTo>
                    <a:pt x="538" y="444"/>
                  </a:lnTo>
                  <a:cubicBezTo>
                    <a:pt x="547" y="427"/>
                    <a:pt x="555" y="409"/>
                    <a:pt x="560" y="391"/>
                  </a:cubicBezTo>
                  <a:lnTo>
                    <a:pt x="648" y="38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5" name="Google Shape;1325;p32"/>
            <p:cNvSpPr/>
            <p:nvPr/>
          </p:nvSpPr>
          <p:spPr>
            <a:xfrm>
              <a:off x="6701162" y="1946852"/>
              <a:ext cx="125055" cy="125055"/>
            </a:xfrm>
            <a:custGeom>
              <a:avLst/>
              <a:gdLst/>
              <a:ahLst/>
              <a:cxnLst/>
              <a:rect l="l" t="t" r="r" b="b"/>
              <a:pathLst>
                <a:path w="461" h="461" extrusionOk="0">
                  <a:moveTo>
                    <a:pt x="231" y="328"/>
                  </a:moveTo>
                  <a:cubicBezTo>
                    <a:pt x="177" y="328"/>
                    <a:pt x="133" y="285"/>
                    <a:pt x="133" y="231"/>
                  </a:cubicBezTo>
                  <a:cubicBezTo>
                    <a:pt x="133" y="177"/>
                    <a:pt x="177" y="133"/>
                    <a:pt x="231" y="133"/>
                  </a:cubicBezTo>
                  <a:cubicBezTo>
                    <a:pt x="285" y="133"/>
                    <a:pt x="328" y="177"/>
                    <a:pt x="328" y="231"/>
                  </a:cubicBezTo>
                  <a:cubicBezTo>
                    <a:pt x="328" y="285"/>
                    <a:pt x="285" y="328"/>
                    <a:pt x="231" y="328"/>
                  </a:cubicBezTo>
                  <a:moveTo>
                    <a:pt x="461" y="273"/>
                  </a:moveTo>
                  <a:lnTo>
                    <a:pt x="461" y="189"/>
                  </a:lnTo>
                  <a:lnTo>
                    <a:pt x="398" y="183"/>
                  </a:lnTo>
                  <a:cubicBezTo>
                    <a:pt x="395" y="170"/>
                    <a:pt x="389" y="158"/>
                    <a:pt x="383" y="146"/>
                  </a:cubicBezTo>
                  <a:lnTo>
                    <a:pt x="423" y="98"/>
                  </a:lnTo>
                  <a:lnTo>
                    <a:pt x="364" y="38"/>
                  </a:lnTo>
                  <a:lnTo>
                    <a:pt x="316" y="79"/>
                  </a:lnTo>
                  <a:cubicBezTo>
                    <a:pt x="304" y="72"/>
                    <a:pt x="291" y="67"/>
                    <a:pt x="278" y="63"/>
                  </a:cubicBezTo>
                  <a:lnTo>
                    <a:pt x="273" y="0"/>
                  </a:lnTo>
                  <a:lnTo>
                    <a:pt x="189" y="0"/>
                  </a:lnTo>
                  <a:lnTo>
                    <a:pt x="183" y="63"/>
                  </a:lnTo>
                  <a:cubicBezTo>
                    <a:pt x="170" y="67"/>
                    <a:pt x="157" y="72"/>
                    <a:pt x="146" y="79"/>
                  </a:cubicBezTo>
                  <a:lnTo>
                    <a:pt x="97" y="38"/>
                  </a:lnTo>
                  <a:lnTo>
                    <a:pt x="38" y="98"/>
                  </a:lnTo>
                  <a:lnTo>
                    <a:pt x="79" y="146"/>
                  </a:lnTo>
                  <a:cubicBezTo>
                    <a:pt x="72" y="158"/>
                    <a:pt x="67" y="170"/>
                    <a:pt x="63" y="183"/>
                  </a:cubicBezTo>
                  <a:lnTo>
                    <a:pt x="0" y="189"/>
                  </a:lnTo>
                  <a:lnTo>
                    <a:pt x="0" y="273"/>
                  </a:lnTo>
                  <a:lnTo>
                    <a:pt x="63" y="278"/>
                  </a:lnTo>
                  <a:cubicBezTo>
                    <a:pt x="67" y="292"/>
                    <a:pt x="72" y="304"/>
                    <a:pt x="79" y="316"/>
                  </a:cubicBezTo>
                  <a:lnTo>
                    <a:pt x="38" y="364"/>
                  </a:lnTo>
                  <a:lnTo>
                    <a:pt x="97" y="424"/>
                  </a:lnTo>
                  <a:lnTo>
                    <a:pt x="146" y="383"/>
                  </a:lnTo>
                  <a:cubicBezTo>
                    <a:pt x="157" y="390"/>
                    <a:pt x="170" y="395"/>
                    <a:pt x="183" y="398"/>
                  </a:cubicBezTo>
                  <a:lnTo>
                    <a:pt x="189" y="461"/>
                  </a:lnTo>
                  <a:lnTo>
                    <a:pt x="273" y="461"/>
                  </a:lnTo>
                  <a:lnTo>
                    <a:pt x="278" y="398"/>
                  </a:lnTo>
                  <a:cubicBezTo>
                    <a:pt x="291" y="395"/>
                    <a:pt x="304" y="390"/>
                    <a:pt x="316" y="383"/>
                  </a:cubicBezTo>
                  <a:lnTo>
                    <a:pt x="364" y="424"/>
                  </a:lnTo>
                  <a:lnTo>
                    <a:pt x="423" y="364"/>
                  </a:lnTo>
                  <a:lnTo>
                    <a:pt x="383" y="316"/>
                  </a:lnTo>
                  <a:cubicBezTo>
                    <a:pt x="389" y="304"/>
                    <a:pt x="395" y="292"/>
                    <a:pt x="398" y="278"/>
                  </a:cubicBezTo>
                  <a:lnTo>
                    <a:pt x="461" y="27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6" name="Google Shape;1326;p32"/>
            <p:cNvSpPr/>
            <p:nvPr/>
          </p:nvSpPr>
          <p:spPr>
            <a:xfrm>
              <a:off x="7183209" y="2786433"/>
              <a:ext cx="74599" cy="91961"/>
            </a:xfrm>
            <a:custGeom>
              <a:avLst/>
              <a:gdLst/>
              <a:ahLst/>
              <a:cxnLst/>
              <a:rect l="l" t="t" r="r" b="b"/>
              <a:pathLst>
                <a:path w="275" h="339" extrusionOk="0">
                  <a:moveTo>
                    <a:pt x="50" y="339"/>
                  </a:moveTo>
                  <a:cubicBezTo>
                    <a:pt x="51" y="310"/>
                    <a:pt x="54" y="280"/>
                    <a:pt x="59" y="249"/>
                  </a:cubicBezTo>
                  <a:lnTo>
                    <a:pt x="0" y="154"/>
                  </a:lnTo>
                  <a:cubicBezTo>
                    <a:pt x="97" y="135"/>
                    <a:pt x="204" y="92"/>
                    <a:pt x="275" y="0"/>
                  </a:cubicBezTo>
                  <a:cubicBezTo>
                    <a:pt x="275" y="0"/>
                    <a:pt x="294" y="244"/>
                    <a:pt x="50" y="339"/>
                  </a:cubicBezTo>
                  <a:close/>
                </a:path>
              </a:pathLst>
            </a:custGeom>
            <a:solidFill>
              <a:srgbClr val="192D35">
                <a:alpha val="2785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7" name="Google Shape;1327;p32"/>
            <p:cNvSpPr/>
            <p:nvPr/>
          </p:nvSpPr>
          <p:spPr>
            <a:xfrm>
              <a:off x="7076328" y="2649984"/>
              <a:ext cx="74057" cy="21159"/>
            </a:xfrm>
            <a:custGeom>
              <a:avLst/>
              <a:gdLst/>
              <a:ahLst/>
              <a:cxnLst/>
              <a:rect l="l" t="t" r="r" b="b"/>
              <a:pathLst>
                <a:path w="273" h="78" extrusionOk="0">
                  <a:moveTo>
                    <a:pt x="0" y="78"/>
                  </a:moveTo>
                  <a:cubicBezTo>
                    <a:pt x="0" y="78"/>
                    <a:pt x="124" y="-35"/>
                    <a:pt x="273" y="11"/>
                  </a:cubicBezTo>
                  <a:lnTo>
                    <a:pt x="0" y="78"/>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8" name="Google Shape;1328;p32"/>
            <p:cNvSpPr/>
            <p:nvPr/>
          </p:nvSpPr>
          <p:spPr>
            <a:xfrm>
              <a:off x="6968906" y="2641575"/>
              <a:ext cx="43674" cy="29568"/>
            </a:xfrm>
            <a:custGeom>
              <a:avLst/>
              <a:gdLst/>
              <a:ahLst/>
              <a:cxnLst/>
              <a:rect l="l" t="t" r="r" b="b"/>
              <a:pathLst>
                <a:path w="161" h="109" extrusionOk="0">
                  <a:moveTo>
                    <a:pt x="161" y="109"/>
                  </a:moveTo>
                  <a:cubicBezTo>
                    <a:pt x="161" y="109"/>
                    <a:pt x="119" y="19"/>
                    <a:pt x="0" y="0"/>
                  </a:cubicBezTo>
                  <a:lnTo>
                    <a:pt x="161" y="109"/>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9" name="Google Shape;1329;p32"/>
            <p:cNvSpPr/>
            <p:nvPr/>
          </p:nvSpPr>
          <p:spPr>
            <a:xfrm>
              <a:off x="7023431" y="2715632"/>
              <a:ext cx="38520" cy="64291"/>
            </a:xfrm>
            <a:custGeom>
              <a:avLst/>
              <a:gdLst/>
              <a:ahLst/>
              <a:cxnLst/>
              <a:rect l="l" t="t" r="r" b="b"/>
              <a:pathLst>
                <a:path w="142" h="237" extrusionOk="0">
                  <a:moveTo>
                    <a:pt x="43" y="0"/>
                  </a:moveTo>
                  <a:cubicBezTo>
                    <a:pt x="43" y="0"/>
                    <a:pt x="25" y="91"/>
                    <a:pt x="2" y="184"/>
                  </a:cubicBezTo>
                  <a:cubicBezTo>
                    <a:pt x="-21" y="273"/>
                    <a:pt x="150" y="226"/>
                    <a:pt x="142" y="211"/>
                  </a:cubicBezTo>
                  <a:lnTo>
                    <a:pt x="43" y="0"/>
                  </a:lnTo>
                  <a:close/>
                </a:path>
              </a:pathLst>
            </a:custGeom>
            <a:solidFill>
              <a:srgbClr val="FFFFFF"/>
            </a:solidFill>
            <a:ln w="9525" cap="flat" cmpd="sng">
              <a:solidFill>
                <a:schemeClr val="dk1"/>
              </a:solidFill>
              <a:prstDash val="solid"/>
              <a:bevel/>
              <a:headEnd type="none" w="sm" len="sm"/>
              <a:tailEnd type="none" w="sm" len="sm"/>
            </a:ln>
          </p:spPr>
          <p:txBody>
            <a:bodyPr spcFirstLastPara="1" wrap="square" lIns="92875" tIns="37425" rIns="92875" bIns="37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0" name="Google Shape;1330;p32"/>
            <p:cNvSpPr/>
            <p:nvPr/>
          </p:nvSpPr>
          <p:spPr>
            <a:xfrm>
              <a:off x="7086094" y="2771785"/>
              <a:ext cx="50456" cy="33095"/>
            </a:xfrm>
            <a:custGeom>
              <a:avLst/>
              <a:gdLst/>
              <a:ahLst/>
              <a:cxnLst/>
              <a:rect l="l" t="t" r="r" b="b"/>
              <a:pathLst>
                <a:path w="186" h="122" extrusionOk="0">
                  <a:moveTo>
                    <a:pt x="0" y="122"/>
                  </a:moveTo>
                  <a:cubicBezTo>
                    <a:pt x="0" y="122"/>
                    <a:pt x="110" y="95"/>
                    <a:pt x="186" y="0"/>
                  </a:cubicBezTo>
                  <a:lnTo>
                    <a:pt x="0" y="122"/>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1" name="Google Shape;1331;p32"/>
            <p:cNvSpPr/>
            <p:nvPr/>
          </p:nvSpPr>
          <p:spPr>
            <a:xfrm>
              <a:off x="7102913" y="2692574"/>
              <a:ext cx="20888" cy="25499"/>
            </a:xfrm>
            <a:custGeom>
              <a:avLst/>
              <a:gdLst/>
              <a:ahLst/>
              <a:cxnLst/>
              <a:rect l="l" t="t" r="r" b="b"/>
              <a:pathLst>
                <a:path w="77" h="94" extrusionOk="0">
                  <a:moveTo>
                    <a:pt x="75" y="37"/>
                  </a:moveTo>
                  <a:cubicBezTo>
                    <a:pt x="82" y="63"/>
                    <a:pt x="72" y="88"/>
                    <a:pt x="52" y="93"/>
                  </a:cubicBezTo>
                  <a:cubicBezTo>
                    <a:pt x="32" y="99"/>
                    <a:pt x="10" y="83"/>
                    <a:pt x="3" y="57"/>
                  </a:cubicBezTo>
                  <a:cubicBezTo>
                    <a:pt x="-4" y="31"/>
                    <a:pt x="6" y="6"/>
                    <a:pt x="26" y="1"/>
                  </a:cubicBezTo>
                  <a:cubicBezTo>
                    <a:pt x="46" y="-5"/>
                    <a:pt x="68" y="12"/>
                    <a:pt x="75" y="3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2" name="Google Shape;1332;p32"/>
            <p:cNvSpPr/>
            <p:nvPr/>
          </p:nvSpPr>
          <p:spPr>
            <a:xfrm>
              <a:off x="7006612" y="2689590"/>
              <a:ext cx="15191" cy="25499"/>
            </a:xfrm>
            <a:custGeom>
              <a:avLst/>
              <a:gdLst/>
              <a:ahLst/>
              <a:cxnLst/>
              <a:rect l="l" t="t" r="r" b="b"/>
              <a:pathLst>
                <a:path w="56" h="94" extrusionOk="0">
                  <a:moveTo>
                    <a:pt x="53" y="40"/>
                  </a:moveTo>
                  <a:cubicBezTo>
                    <a:pt x="60" y="66"/>
                    <a:pt x="55" y="90"/>
                    <a:pt x="41" y="93"/>
                  </a:cubicBezTo>
                  <a:cubicBezTo>
                    <a:pt x="28" y="97"/>
                    <a:pt x="11" y="79"/>
                    <a:pt x="4" y="53"/>
                  </a:cubicBezTo>
                  <a:cubicBezTo>
                    <a:pt x="-3" y="28"/>
                    <a:pt x="2" y="4"/>
                    <a:pt x="16" y="0"/>
                  </a:cubicBezTo>
                  <a:cubicBezTo>
                    <a:pt x="29" y="-3"/>
                    <a:pt x="46" y="15"/>
                    <a:pt x="53" y="4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3" name="Google Shape;1333;p32"/>
            <p:cNvSpPr/>
            <p:nvPr/>
          </p:nvSpPr>
          <p:spPr>
            <a:xfrm>
              <a:off x="7237191" y="2630182"/>
              <a:ext cx="71887" cy="111763"/>
            </a:xfrm>
            <a:custGeom>
              <a:avLst/>
              <a:gdLst/>
              <a:ahLst/>
              <a:cxnLst/>
              <a:rect l="l" t="t" r="r" b="b"/>
              <a:pathLst>
                <a:path w="265" h="412" extrusionOk="0">
                  <a:moveTo>
                    <a:pt x="0" y="287"/>
                  </a:moveTo>
                  <a:cubicBezTo>
                    <a:pt x="0" y="287"/>
                    <a:pt x="-8" y="-36"/>
                    <a:pt x="175" y="3"/>
                  </a:cubicBezTo>
                  <a:cubicBezTo>
                    <a:pt x="359" y="42"/>
                    <a:pt x="226" y="416"/>
                    <a:pt x="87" y="412"/>
                  </a:cubicBezTo>
                  <a:lnTo>
                    <a:pt x="0" y="287"/>
                  </a:lnTo>
                  <a:close/>
                </a:path>
              </a:pathLst>
            </a:custGeom>
            <a:solidFill>
              <a:srgbClr val="CD7A61"/>
            </a:solidFill>
            <a:ln>
              <a:noFill/>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334" name="Google Shape;1334;p32"/>
            <p:cNvGrpSpPr/>
            <p:nvPr/>
          </p:nvGrpSpPr>
          <p:grpSpPr>
            <a:xfrm>
              <a:off x="4721437" y="3735065"/>
              <a:ext cx="489099" cy="932355"/>
              <a:chOff x="4721437" y="3735065"/>
              <a:chExt cx="489099" cy="932355"/>
            </a:xfrm>
          </p:grpSpPr>
          <p:sp>
            <p:nvSpPr>
              <p:cNvPr id="1335" name="Google Shape;1335;p32"/>
              <p:cNvSpPr/>
              <p:nvPr/>
            </p:nvSpPr>
            <p:spPr>
              <a:xfrm>
                <a:off x="4846492" y="4370108"/>
                <a:ext cx="325524" cy="297312"/>
              </a:xfrm>
              <a:custGeom>
                <a:avLst/>
                <a:gdLst/>
                <a:ahLst/>
                <a:cxnLst/>
                <a:rect l="l" t="t" r="r" b="b"/>
                <a:pathLst>
                  <a:path w="1200" h="1096" extrusionOk="0">
                    <a:moveTo>
                      <a:pt x="1200" y="0"/>
                    </a:moveTo>
                    <a:lnTo>
                      <a:pt x="0" y="0"/>
                    </a:lnTo>
                    <a:lnTo>
                      <a:pt x="126" y="1096"/>
                    </a:lnTo>
                    <a:lnTo>
                      <a:pt x="1074" y="1096"/>
                    </a:lnTo>
                    <a:lnTo>
                      <a:pt x="1200" y="0"/>
                    </a:lnTo>
                    <a:close/>
                  </a:path>
                </a:pathLst>
              </a:custGeom>
              <a:solidFill>
                <a:srgbClr val="192D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6" name="Google Shape;1336;p32"/>
              <p:cNvSpPr/>
              <p:nvPr/>
            </p:nvSpPr>
            <p:spPr>
              <a:xfrm>
                <a:off x="4846492" y="4370108"/>
                <a:ext cx="325524" cy="297312"/>
              </a:xfrm>
              <a:custGeom>
                <a:avLst/>
                <a:gdLst/>
                <a:ahLst/>
                <a:cxnLst/>
                <a:rect l="l" t="t" r="r" b="b"/>
                <a:pathLst>
                  <a:path w="1200" h="1096" extrusionOk="0">
                    <a:moveTo>
                      <a:pt x="1200" y="0"/>
                    </a:moveTo>
                    <a:lnTo>
                      <a:pt x="0" y="0"/>
                    </a:lnTo>
                    <a:lnTo>
                      <a:pt x="126" y="1096"/>
                    </a:lnTo>
                    <a:lnTo>
                      <a:pt x="1074" y="1096"/>
                    </a:lnTo>
                    <a:lnTo>
                      <a:pt x="1200" y="0"/>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7" name="Google Shape;1337;p32"/>
              <p:cNvSpPr/>
              <p:nvPr/>
            </p:nvSpPr>
            <p:spPr>
              <a:xfrm>
                <a:off x="5062423" y="4162858"/>
                <a:ext cx="148113" cy="127768"/>
              </a:xfrm>
              <a:custGeom>
                <a:avLst/>
                <a:gdLst/>
                <a:ahLst/>
                <a:cxnLst/>
                <a:rect l="l" t="t" r="r" b="b"/>
                <a:pathLst>
                  <a:path w="546" h="471" extrusionOk="0">
                    <a:moveTo>
                      <a:pt x="546" y="0"/>
                    </a:moveTo>
                    <a:cubicBezTo>
                      <a:pt x="546" y="0"/>
                      <a:pt x="22" y="42"/>
                      <a:pt x="0" y="428"/>
                    </a:cubicBezTo>
                    <a:cubicBezTo>
                      <a:pt x="0" y="428"/>
                      <a:pt x="531" y="672"/>
                      <a:pt x="546"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8" name="Google Shape;1338;p32"/>
              <p:cNvSpPr/>
              <p:nvPr/>
            </p:nvSpPr>
            <p:spPr>
              <a:xfrm>
                <a:off x="5062423" y="4162858"/>
                <a:ext cx="148113" cy="127768"/>
              </a:xfrm>
              <a:custGeom>
                <a:avLst/>
                <a:gdLst/>
                <a:ahLst/>
                <a:cxnLst/>
                <a:rect l="l" t="t" r="r" b="b"/>
                <a:pathLst>
                  <a:path w="546" h="471" extrusionOk="0">
                    <a:moveTo>
                      <a:pt x="546" y="0"/>
                    </a:moveTo>
                    <a:cubicBezTo>
                      <a:pt x="546" y="0"/>
                      <a:pt x="22" y="42"/>
                      <a:pt x="0" y="428"/>
                    </a:cubicBezTo>
                    <a:cubicBezTo>
                      <a:pt x="0" y="428"/>
                      <a:pt x="531" y="672"/>
                      <a:pt x="546" y="0"/>
                    </a:cubicBezTo>
                    <a:close/>
                  </a:path>
                </a:pathLst>
              </a:custGeom>
              <a:solidFill>
                <a:schemeClr val="lt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9" name="Google Shape;1339;p32"/>
              <p:cNvSpPr/>
              <p:nvPr/>
            </p:nvSpPr>
            <p:spPr>
              <a:xfrm>
                <a:off x="4721437" y="4120811"/>
                <a:ext cx="207793" cy="92774"/>
              </a:xfrm>
              <a:custGeom>
                <a:avLst/>
                <a:gdLst/>
                <a:ahLst/>
                <a:cxnLst/>
                <a:rect l="l" t="t" r="r" b="b"/>
                <a:pathLst>
                  <a:path w="766" h="342" extrusionOk="0">
                    <a:moveTo>
                      <a:pt x="766" y="251"/>
                    </a:moveTo>
                    <a:cubicBezTo>
                      <a:pt x="766" y="251"/>
                      <a:pt x="473" y="-145"/>
                      <a:pt x="0" y="58"/>
                    </a:cubicBezTo>
                    <a:cubicBezTo>
                      <a:pt x="0" y="58"/>
                      <a:pt x="289" y="537"/>
                      <a:pt x="766" y="251"/>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0" name="Google Shape;1340;p32"/>
              <p:cNvSpPr/>
              <p:nvPr/>
            </p:nvSpPr>
            <p:spPr>
              <a:xfrm>
                <a:off x="4721437" y="4120811"/>
                <a:ext cx="207793" cy="92774"/>
              </a:xfrm>
              <a:custGeom>
                <a:avLst/>
                <a:gdLst/>
                <a:ahLst/>
                <a:cxnLst/>
                <a:rect l="l" t="t" r="r" b="b"/>
                <a:pathLst>
                  <a:path w="766" h="342" extrusionOk="0">
                    <a:moveTo>
                      <a:pt x="766" y="251"/>
                    </a:moveTo>
                    <a:cubicBezTo>
                      <a:pt x="766" y="251"/>
                      <a:pt x="473" y="-145"/>
                      <a:pt x="0" y="58"/>
                    </a:cubicBezTo>
                    <a:cubicBezTo>
                      <a:pt x="0" y="58"/>
                      <a:pt x="289" y="537"/>
                      <a:pt x="766" y="251"/>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1" name="Google Shape;1341;p32"/>
              <p:cNvSpPr/>
              <p:nvPr/>
            </p:nvSpPr>
            <p:spPr>
              <a:xfrm>
                <a:off x="4731745" y="3850083"/>
                <a:ext cx="165746" cy="159507"/>
              </a:xfrm>
              <a:custGeom>
                <a:avLst/>
                <a:gdLst/>
                <a:ahLst/>
                <a:cxnLst/>
                <a:rect l="l" t="t" r="r" b="b"/>
                <a:pathLst>
                  <a:path w="611" h="588" extrusionOk="0">
                    <a:moveTo>
                      <a:pt x="3" y="0"/>
                    </a:moveTo>
                    <a:cubicBezTo>
                      <a:pt x="3" y="0"/>
                      <a:pt x="-82" y="761"/>
                      <a:pt x="611" y="551"/>
                    </a:cubicBezTo>
                    <a:cubicBezTo>
                      <a:pt x="611" y="551"/>
                      <a:pt x="391" y="-8"/>
                      <a:pt x="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2" name="Google Shape;1342;p32"/>
              <p:cNvSpPr/>
              <p:nvPr/>
            </p:nvSpPr>
            <p:spPr>
              <a:xfrm>
                <a:off x="4731745" y="3850083"/>
                <a:ext cx="165746" cy="159507"/>
              </a:xfrm>
              <a:custGeom>
                <a:avLst/>
                <a:gdLst/>
                <a:ahLst/>
                <a:cxnLst/>
                <a:rect l="l" t="t" r="r" b="b"/>
                <a:pathLst>
                  <a:path w="611" h="588" extrusionOk="0">
                    <a:moveTo>
                      <a:pt x="3" y="0"/>
                    </a:moveTo>
                    <a:cubicBezTo>
                      <a:pt x="3" y="0"/>
                      <a:pt x="-82" y="761"/>
                      <a:pt x="611" y="551"/>
                    </a:cubicBezTo>
                    <a:cubicBezTo>
                      <a:pt x="611" y="551"/>
                      <a:pt x="391" y="-8"/>
                      <a:pt x="3" y="0"/>
                    </a:cubicBezTo>
                    <a:close/>
                  </a:path>
                </a:pathLst>
              </a:custGeom>
              <a:solidFill>
                <a:schemeClr val="accent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3" name="Google Shape;1343;p32"/>
              <p:cNvSpPr/>
              <p:nvPr/>
            </p:nvSpPr>
            <p:spPr>
              <a:xfrm>
                <a:off x="4883656" y="3735065"/>
                <a:ext cx="100912" cy="201825"/>
              </a:xfrm>
              <a:custGeom>
                <a:avLst/>
                <a:gdLst/>
                <a:ahLst/>
                <a:cxnLst/>
                <a:rect l="l" t="t" r="r" b="b"/>
                <a:pathLst>
                  <a:path w="372" h="744" extrusionOk="0">
                    <a:moveTo>
                      <a:pt x="293" y="0"/>
                    </a:moveTo>
                    <a:cubicBezTo>
                      <a:pt x="293" y="0"/>
                      <a:pt x="-255" y="295"/>
                      <a:pt x="148" y="744"/>
                    </a:cubicBezTo>
                    <a:cubicBezTo>
                      <a:pt x="148" y="744"/>
                      <a:pt x="533" y="423"/>
                      <a:pt x="29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4" name="Google Shape;1344;p32"/>
              <p:cNvSpPr/>
              <p:nvPr/>
            </p:nvSpPr>
            <p:spPr>
              <a:xfrm>
                <a:off x="4883656" y="3735065"/>
                <a:ext cx="100912" cy="201825"/>
              </a:xfrm>
              <a:custGeom>
                <a:avLst/>
                <a:gdLst/>
                <a:ahLst/>
                <a:cxnLst/>
                <a:rect l="l" t="t" r="r" b="b"/>
                <a:pathLst>
                  <a:path w="372" h="744" extrusionOk="0">
                    <a:moveTo>
                      <a:pt x="293" y="0"/>
                    </a:moveTo>
                    <a:cubicBezTo>
                      <a:pt x="293" y="0"/>
                      <a:pt x="-255" y="295"/>
                      <a:pt x="148" y="744"/>
                    </a:cubicBezTo>
                    <a:cubicBezTo>
                      <a:pt x="148" y="744"/>
                      <a:pt x="533" y="423"/>
                      <a:pt x="293" y="0"/>
                    </a:cubicBezTo>
                    <a:close/>
                  </a:path>
                </a:pathLst>
              </a:custGeom>
              <a:solidFill>
                <a:schemeClr val="accent3"/>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5" name="Google Shape;1345;p32"/>
              <p:cNvSpPr/>
              <p:nvPr/>
            </p:nvSpPr>
            <p:spPr>
              <a:xfrm>
                <a:off x="4984568" y="3918986"/>
                <a:ext cx="161677" cy="134007"/>
              </a:xfrm>
              <a:custGeom>
                <a:avLst/>
                <a:gdLst/>
                <a:ahLst/>
                <a:cxnLst/>
                <a:rect l="l" t="t" r="r" b="b"/>
                <a:pathLst>
                  <a:path w="596" h="494" extrusionOk="0">
                    <a:moveTo>
                      <a:pt x="596" y="2"/>
                    </a:moveTo>
                    <a:cubicBezTo>
                      <a:pt x="596" y="2"/>
                      <a:pt x="0" y="-58"/>
                      <a:pt x="0" y="494"/>
                    </a:cubicBezTo>
                    <a:cubicBezTo>
                      <a:pt x="0" y="494"/>
                      <a:pt x="596" y="517"/>
                      <a:pt x="596" y="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6" name="Google Shape;1346;p32"/>
              <p:cNvSpPr/>
              <p:nvPr/>
            </p:nvSpPr>
            <p:spPr>
              <a:xfrm>
                <a:off x="4984568" y="3918986"/>
                <a:ext cx="161677" cy="134007"/>
              </a:xfrm>
              <a:custGeom>
                <a:avLst/>
                <a:gdLst/>
                <a:ahLst/>
                <a:cxnLst/>
                <a:rect l="l" t="t" r="r" b="b"/>
                <a:pathLst>
                  <a:path w="596" h="494" extrusionOk="0">
                    <a:moveTo>
                      <a:pt x="596" y="2"/>
                    </a:moveTo>
                    <a:cubicBezTo>
                      <a:pt x="596" y="2"/>
                      <a:pt x="0" y="-58"/>
                      <a:pt x="0" y="494"/>
                    </a:cubicBezTo>
                    <a:cubicBezTo>
                      <a:pt x="0" y="494"/>
                      <a:pt x="596" y="517"/>
                      <a:pt x="596" y="2"/>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7" name="Google Shape;1347;p32"/>
              <p:cNvSpPr/>
              <p:nvPr/>
            </p:nvSpPr>
            <p:spPr>
              <a:xfrm>
                <a:off x="4832386" y="4363598"/>
                <a:ext cx="353465" cy="41776"/>
              </a:xfrm>
              <a:custGeom>
                <a:avLst/>
                <a:gdLst/>
                <a:ahLst/>
                <a:cxnLst/>
                <a:rect l="l" t="t" r="r" b="b"/>
                <a:pathLst>
                  <a:path w="1303" h="154" extrusionOk="0">
                    <a:moveTo>
                      <a:pt x="0" y="154"/>
                    </a:moveTo>
                    <a:lnTo>
                      <a:pt x="1303" y="154"/>
                    </a:lnTo>
                    <a:lnTo>
                      <a:pt x="1303" y="0"/>
                    </a:lnTo>
                    <a:lnTo>
                      <a:pt x="0" y="0"/>
                    </a:lnTo>
                    <a:lnTo>
                      <a:pt x="0" y="154"/>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7550" rIns="92875" bIns="7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8" name="Google Shape;1348;p32"/>
              <p:cNvSpPr/>
              <p:nvPr/>
            </p:nvSpPr>
            <p:spPr>
              <a:xfrm>
                <a:off x="4918459" y="3800500"/>
                <a:ext cx="112025" cy="635000"/>
              </a:xfrm>
              <a:custGeom>
                <a:avLst/>
                <a:gdLst/>
                <a:ahLst/>
                <a:cxnLst/>
                <a:rect l="l" t="t" r="r" b="b"/>
                <a:pathLst>
                  <a:path w="4481" h="25400" extrusionOk="0">
                    <a:moveTo>
                      <a:pt x="899" y="0"/>
                    </a:moveTo>
                    <a:cubicBezTo>
                      <a:pt x="750" y="692"/>
                      <a:pt x="30" y="2578"/>
                      <a:pt x="3" y="4152"/>
                    </a:cubicBezTo>
                    <a:cubicBezTo>
                      <a:pt x="-24" y="5726"/>
                      <a:pt x="153" y="7517"/>
                      <a:pt x="736" y="9444"/>
                    </a:cubicBezTo>
                    <a:cubicBezTo>
                      <a:pt x="1320" y="11371"/>
                      <a:pt x="2880" y="13704"/>
                      <a:pt x="3504" y="15712"/>
                    </a:cubicBezTo>
                    <a:cubicBezTo>
                      <a:pt x="4128" y="17720"/>
                      <a:pt x="4467" y="19877"/>
                      <a:pt x="4481" y="21492"/>
                    </a:cubicBezTo>
                    <a:cubicBezTo>
                      <a:pt x="4495" y="23107"/>
                      <a:pt x="3735" y="24749"/>
                      <a:pt x="3586" y="25400"/>
                    </a:cubicBezTo>
                  </a:path>
                </a:pathLst>
              </a:custGeom>
              <a:noFill/>
              <a:ln w="9525" cap="rnd" cmpd="sng">
                <a:solidFill>
                  <a:schemeClr val="dk1"/>
                </a:solidFill>
                <a:prstDash val="solid"/>
                <a:round/>
                <a:headEnd type="none" w="med" len="med"/>
                <a:tailEnd type="none" w="med" len="med"/>
              </a:ln>
            </p:spPr>
          </p:sp>
          <p:sp>
            <p:nvSpPr>
              <p:cNvPr id="1349" name="Google Shape;1349;p32"/>
              <p:cNvSpPr/>
              <p:nvPr/>
            </p:nvSpPr>
            <p:spPr>
              <a:xfrm>
                <a:off x="4772000" y="3898200"/>
                <a:ext cx="158750" cy="118050"/>
              </a:xfrm>
              <a:custGeom>
                <a:avLst/>
                <a:gdLst/>
                <a:ahLst/>
                <a:cxnLst/>
                <a:rect l="l" t="t" r="r" b="b"/>
                <a:pathLst>
                  <a:path w="6350" h="4722" extrusionOk="0">
                    <a:moveTo>
                      <a:pt x="6350" y="4722"/>
                    </a:moveTo>
                    <a:cubicBezTo>
                      <a:pt x="5739" y="4437"/>
                      <a:pt x="3744" y="3799"/>
                      <a:pt x="2686" y="3012"/>
                    </a:cubicBezTo>
                    <a:cubicBezTo>
                      <a:pt x="1628" y="2225"/>
                      <a:pt x="448" y="502"/>
                      <a:pt x="0" y="0"/>
                    </a:cubicBezTo>
                  </a:path>
                </a:pathLst>
              </a:custGeom>
              <a:noFill/>
              <a:ln w="9525" cap="rnd" cmpd="sng">
                <a:solidFill>
                  <a:schemeClr val="dk1"/>
                </a:solidFill>
                <a:prstDash val="solid"/>
                <a:round/>
                <a:headEnd type="none" w="med" len="med"/>
                <a:tailEnd type="none" w="med" len="med"/>
              </a:ln>
            </p:spPr>
          </p:sp>
          <p:sp>
            <p:nvSpPr>
              <p:cNvPr id="1350" name="Google Shape;1350;p32"/>
              <p:cNvSpPr/>
              <p:nvPr/>
            </p:nvSpPr>
            <p:spPr>
              <a:xfrm>
                <a:off x="4957200" y="3975525"/>
                <a:ext cx="111950" cy="103800"/>
              </a:xfrm>
              <a:custGeom>
                <a:avLst/>
                <a:gdLst/>
                <a:ahLst/>
                <a:cxnLst/>
                <a:rect l="l" t="t" r="r" b="b"/>
                <a:pathLst>
                  <a:path w="4478" h="4152" extrusionOk="0">
                    <a:moveTo>
                      <a:pt x="0" y="4152"/>
                    </a:moveTo>
                    <a:cubicBezTo>
                      <a:pt x="746" y="3460"/>
                      <a:pt x="3732" y="692"/>
                      <a:pt x="4478" y="0"/>
                    </a:cubicBezTo>
                  </a:path>
                </a:pathLst>
              </a:custGeom>
              <a:noFill/>
              <a:ln w="9525" cap="rnd" cmpd="sng">
                <a:solidFill>
                  <a:schemeClr val="dk1"/>
                </a:solidFill>
                <a:prstDash val="solid"/>
                <a:round/>
                <a:headEnd type="none" w="med" len="med"/>
                <a:tailEnd type="none" w="med" len="med"/>
              </a:ln>
            </p:spPr>
          </p:sp>
          <p:sp>
            <p:nvSpPr>
              <p:cNvPr id="1351" name="Google Shape;1351;p32"/>
              <p:cNvSpPr/>
              <p:nvPr/>
            </p:nvSpPr>
            <p:spPr>
              <a:xfrm>
                <a:off x="5030475" y="4189250"/>
                <a:ext cx="144500" cy="120075"/>
              </a:xfrm>
              <a:custGeom>
                <a:avLst/>
                <a:gdLst/>
                <a:ahLst/>
                <a:cxnLst/>
                <a:rect l="l" t="t" r="r" b="b"/>
                <a:pathLst>
                  <a:path w="5780" h="4803" extrusionOk="0">
                    <a:moveTo>
                      <a:pt x="0" y="4803"/>
                    </a:moveTo>
                    <a:cubicBezTo>
                      <a:pt x="583" y="4233"/>
                      <a:pt x="2537" y="2185"/>
                      <a:pt x="3500" y="1384"/>
                    </a:cubicBezTo>
                    <a:cubicBezTo>
                      <a:pt x="4463" y="584"/>
                      <a:pt x="5400" y="231"/>
                      <a:pt x="5780" y="0"/>
                    </a:cubicBezTo>
                  </a:path>
                </a:pathLst>
              </a:custGeom>
              <a:noFill/>
              <a:ln w="9525" cap="rnd" cmpd="sng">
                <a:solidFill>
                  <a:schemeClr val="dk1"/>
                </a:solidFill>
                <a:prstDash val="solid"/>
                <a:round/>
                <a:headEnd type="none" w="med" len="med"/>
                <a:tailEnd type="none" w="med" len="med"/>
              </a:ln>
            </p:spPr>
          </p:sp>
          <p:sp>
            <p:nvSpPr>
              <p:cNvPr id="1352" name="Google Shape;1352;p32"/>
              <p:cNvSpPr/>
              <p:nvPr/>
            </p:nvSpPr>
            <p:spPr>
              <a:xfrm>
                <a:off x="4820856" y="4158700"/>
                <a:ext cx="189275" cy="48850"/>
              </a:xfrm>
              <a:custGeom>
                <a:avLst/>
                <a:gdLst/>
                <a:ahLst/>
                <a:cxnLst/>
                <a:rect l="l" t="t" r="r" b="b"/>
                <a:pathLst>
                  <a:path w="7571" h="1954" extrusionOk="0">
                    <a:moveTo>
                      <a:pt x="0" y="0"/>
                    </a:moveTo>
                    <a:cubicBezTo>
                      <a:pt x="1262" y="326"/>
                      <a:pt x="6309" y="1628"/>
                      <a:pt x="7571" y="1954"/>
                    </a:cubicBezTo>
                  </a:path>
                </a:pathLst>
              </a:custGeom>
              <a:noFill/>
              <a:ln w="9525" cap="rnd" cmpd="sng">
                <a:solidFill>
                  <a:schemeClr val="dk1"/>
                </a:solidFill>
                <a:prstDash val="solid"/>
                <a:round/>
                <a:headEnd type="none" w="med" len="med"/>
                <a:tailEnd type="none" w="med" len="med"/>
              </a:ln>
            </p:spPr>
          </p:sp>
        </p:grpSp>
        <p:sp>
          <p:nvSpPr>
            <p:cNvPr id="1353" name="Google Shape;1353;p32"/>
            <p:cNvSpPr/>
            <p:nvPr/>
          </p:nvSpPr>
          <p:spPr>
            <a:xfrm>
              <a:off x="5271029" y="2084657"/>
              <a:ext cx="911467" cy="1273613"/>
            </a:xfrm>
            <a:custGeom>
              <a:avLst/>
              <a:gdLst/>
              <a:ahLst/>
              <a:cxnLst/>
              <a:rect l="l" t="t" r="r" b="b"/>
              <a:pathLst>
                <a:path w="3360" h="4695" extrusionOk="0">
                  <a:moveTo>
                    <a:pt x="3360" y="4413"/>
                  </a:moveTo>
                  <a:lnTo>
                    <a:pt x="424" y="4695"/>
                  </a:lnTo>
                  <a:lnTo>
                    <a:pt x="0" y="282"/>
                  </a:lnTo>
                  <a:lnTo>
                    <a:pt x="2936" y="0"/>
                  </a:lnTo>
                  <a:lnTo>
                    <a:pt x="3360" y="4413"/>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4" name="Google Shape;1354;p32"/>
            <p:cNvSpPr/>
            <p:nvPr/>
          </p:nvSpPr>
          <p:spPr>
            <a:xfrm>
              <a:off x="5271029" y="2084657"/>
              <a:ext cx="911467" cy="1273613"/>
            </a:xfrm>
            <a:custGeom>
              <a:avLst/>
              <a:gdLst/>
              <a:ahLst/>
              <a:cxnLst/>
              <a:rect l="l" t="t" r="r" b="b"/>
              <a:pathLst>
                <a:path w="3360" h="4695" extrusionOk="0">
                  <a:moveTo>
                    <a:pt x="3360" y="4413"/>
                  </a:moveTo>
                  <a:lnTo>
                    <a:pt x="424" y="4695"/>
                  </a:lnTo>
                  <a:lnTo>
                    <a:pt x="0" y="282"/>
                  </a:lnTo>
                  <a:lnTo>
                    <a:pt x="2936" y="0"/>
                  </a:lnTo>
                  <a:lnTo>
                    <a:pt x="3360" y="4413"/>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355" name="Google Shape;1355;p32"/>
            <p:cNvGrpSpPr/>
            <p:nvPr/>
          </p:nvGrpSpPr>
          <p:grpSpPr>
            <a:xfrm>
              <a:off x="5339118" y="2214324"/>
              <a:ext cx="730801" cy="937781"/>
              <a:chOff x="5339118" y="2214324"/>
              <a:chExt cx="730801" cy="937781"/>
            </a:xfrm>
          </p:grpSpPr>
          <p:sp>
            <p:nvSpPr>
              <p:cNvPr id="1356" name="Google Shape;1356;p32"/>
              <p:cNvSpPr/>
              <p:nvPr/>
            </p:nvSpPr>
            <p:spPr>
              <a:xfrm rot="-376976">
                <a:off x="5778465" y="2690043"/>
                <a:ext cx="208066" cy="11122"/>
              </a:xfrm>
              <a:custGeom>
                <a:avLst/>
                <a:gdLst/>
                <a:ahLst/>
                <a:cxnLst/>
                <a:rect l="l" t="t" r="r" b="b"/>
                <a:pathLst>
                  <a:path w="767" h="41" extrusionOk="0">
                    <a:moveTo>
                      <a:pt x="0" y="0"/>
                    </a:moveTo>
                    <a:lnTo>
                      <a:pt x="767" y="41"/>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7" name="Google Shape;1357;p32"/>
              <p:cNvSpPr/>
              <p:nvPr/>
            </p:nvSpPr>
            <p:spPr>
              <a:xfrm rot="-376976">
                <a:off x="5780964" y="2733821"/>
                <a:ext cx="141333" cy="7324"/>
              </a:xfrm>
              <a:custGeom>
                <a:avLst/>
                <a:gdLst/>
                <a:ahLst/>
                <a:cxnLst/>
                <a:rect l="l" t="t" r="r" b="b"/>
                <a:pathLst>
                  <a:path w="521" h="27" extrusionOk="0">
                    <a:moveTo>
                      <a:pt x="0" y="0"/>
                    </a:moveTo>
                    <a:lnTo>
                      <a:pt x="521" y="27"/>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8" name="Google Shape;1358;p32"/>
              <p:cNvSpPr/>
              <p:nvPr/>
            </p:nvSpPr>
            <p:spPr>
              <a:xfrm>
                <a:off x="5339118" y="2214324"/>
                <a:ext cx="207250" cy="19803"/>
              </a:xfrm>
              <a:custGeom>
                <a:avLst/>
                <a:gdLst/>
                <a:ahLst/>
                <a:cxnLst/>
                <a:rect l="l" t="t" r="r" b="b"/>
                <a:pathLst>
                  <a:path w="764" h="73" extrusionOk="0">
                    <a:moveTo>
                      <a:pt x="0" y="73"/>
                    </a:moveTo>
                    <a:lnTo>
                      <a:pt x="764" y="0"/>
                    </a:lnTo>
                    <a:lnTo>
                      <a:pt x="0" y="73"/>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9" name="Google Shape;1359;p32"/>
              <p:cNvSpPr/>
              <p:nvPr/>
            </p:nvSpPr>
            <p:spPr>
              <a:xfrm>
                <a:off x="5342915" y="2260440"/>
                <a:ext cx="140789" cy="13563"/>
              </a:xfrm>
              <a:custGeom>
                <a:avLst/>
                <a:gdLst/>
                <a:ahLst/>
                <a:cxnLst/>
                <a:rect l="l" t="t" r="r" b="b"/>
                <a:pathLst>
                  <a:path w="519" h="50" extrusionOk="0">
                    <a:moveTo>
                      <a:pt x="0" y="50"/>
                    </a:moveTo>
                    <a:lnTo>
                      <a:pt x="519" y="0"/>
                    </a:lnTo>
                    <a:lnTo>
                      <a:pt x="0" y="5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0" name="Google Shape;1360;p32"/>
              <p:cNvSpPr/>
              <p:nvPr/>
            </p:nvSpPr>
            <p:spPr>
              <a:xfrm>
                <a:off x="5402324" y="2305742"/>
                <a:ext cx="596251" cy="57238"/>
              </a:xfrm>
              <a:custGeom>
                <a:avLst/>
                <a:gdLst/>
                <a:ahLst/>
                <a:cxnLst/>
                <a:rect l="l" t="t" r="r" b="b"/>
                <a:pathLst>
                  <a:path w="2198" h="211" extrusionOk="0">
                    <a:moveTo>
                      <a:pt x="0" y="211"/>
                    </a:moveTo>
                    <a:lnTo>
                      <a:pt x="2198"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1" name="Google Shape;1361;p32"/>
              <p:cNvSpPr/>
              <p:nvPr/>
            </p:nvSpPr>
            <p:spPr>
              <a:xfrm>
                <a:off x="5406121" y="2345619"/>
                <a:ext cx="596251" cy="57238"/>
              </a:xfrm>
              <a:custGeom>
                <a:avLst/>
                <a:gdLst/>
                <a:ahLst/>
                <a:cxnLst/>
                <a:rect l="l" t="t" r="r" b="b"/>
                <a:pathLst>
                  <a:path w="2198" h="211" extrusionOk="0">
                    <a:moveTo>
                      <a:pt x="0" y="211"/>
                    </a:moveTo>
                    <a:lnTo>
                      <a:pt x="2198"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2" name="Google Shape;1362;p32"/>
              <p:cNvSpPr/>
              <p:nvPr/>
            </p:nvSpPr>
            <p:spPr>
              <a:xfrm>
                <a:off x="5410733" y="2400416"/>
                <a:ext cx="508360" cy="48829"/>
              </a:xfrm>
              <a:custGeom>
                <a:avLst/>
                <a:gdLst/>
                <a:ahLst/>
                <a:cxnLst/>
                <a:rect l="l" t="t" r="r" b="b"/>
                <a:pathLst>
                  <a:path w="1874" h="180" extrusionOk="0">
                    <a:moveTo>
                      <a:pt x="0" y="180"/>
                    </a:moveTo>
                    <a:lnTo>
                      <a:pt x="1874" y="0"/>
                    </a:lnTo>
                    <a:lnTo>
                      <a:pt x="0" y="180"/>
                    </a:lnTo>
                    <a:close/>
                  </a:path>
                </a:pathLst>
              </a:custGeom>
              <a:noFill/>
              <a:ln w="12600" cap="flat" cmpd="sng">
                <a:solidFill>
                  <a:schemeClr val="dk1"/>
                </a:solidFill>
                <a:prstDash val="solid"/>
                <a:bevel/>
                <a:headEnd type="none" w="sm" len="sm"/>
                <a:tailEnd type="none" w="sm" len="sm"/>
              </a:ln>
            </p:spPr>
            <p:txBody>
              <a:bodyPr spcFirstLastPara="1" wrap="square" lIns="96100" tIns="13675" rIns="96100" bIns="13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3" name="Google Shape;1363;p32"/>
              <p:cNvSpPr/>
              <p:nvPr/>
            </p:nvSpPr>
            <p:spPr>
              <a:xfrm>
                <a:off x="5417243" y="2486680"/>
                <a:ext cx="53169" cy="53169"/>
              </a:xfrm>
              <a:custGeom>
                <a:avLst/>
                <a:gdLst/>
                <a:ahLst/>
                <a:cxnLst/>
                <a:rect l="l" t="t" r="r" b="b"/>
                <a:pathLst>
                  <a:path w="196" h="196" extrusionOk="0">
                    <a:moveTo>
                      <a:pt x="196" y="178"/>
                    </a:moveTo>
                    <a:lnTo>
                      <a:pt x="17" y="196"/>
                    </a:lnTo>
                    <a:lnTo>
                      <a:pt x="0" y="17"/>
                    </a:lnTo>
                    <a:lnTo>
                      <a:pt x="179" y="0"/>
                    </a:lnTo>
                    <a:lnTo>
                      <a:pt x="196" y="178"/>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4" name="Google Shape;1364;p32"/>
              <p:cNvSpPr/>
              <p:nvPr/>
            </p:nvSpPr>
            <p:spPr>
              <a:xfrm>
                <a:off x="5505135" y="2477999"/>
                <a:ext cx="53169" cy="53169"/>
              </a:xfrm>
              <a:custGeom>
                <a:avLst/>
                <a:gdLst/>
                <a:ahLst/>
                <a:cxnLst/>
                <a:rect l="l" t="t" r="r" b="b"/>
                <a:pathLst>
                  <a:path w="196" h="196" extrusionOk="0">
                    <a:moveTo>
                      <a:pt x="196" y="179"/>
                    </a:moveTo>
                    <a:lnTo>
                      <a:pt x="17" y="196"/>
                    </a:lnTo>
                    <a:lnTo>
                      <a:pt x="0" y="18"/>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5" name="Google Shape;1365;p32"/>
              <p:cNvSpPr/>
              <p:nvPr/>
            </p:nvSpPr>
            <p:spPr>
              <a:xfrm>
                <a:off x="5593026" y="2469590"/>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6" name="Google Shape;1366;p32"/>
              <p:cNvSpPr/>
              <p:nvPr/>
            </p:nvSpPr>
            <p:spPr>
              <a:xfrm>
                <a:off x="5680917" y="2461180"/>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7" name="Google Shape;1367;p32"/>
              <p:cNvSpPr/>
              <p:nvPr/>
            </p:nvSpPr>
            <p:spPr>
              <a:xfrm>
                <a:off x="5424568" y="2537950"/>
                <a:ext cx="596251" cy="57238"/>
              </a:xfrm>
              <a:custGeom>
                <a:avLst/>
                <a:gdLst/>
                <a:ahLst/>
                <a:cxnLst/>
                <a:rect l="l" t="t" r="r" b="b"/>
                <a:pathLst>
                  <a:path w="2198" h="211" extrusionOk="0">
                    <a:moveTo>
                      <a:pt x="0" y="211"/>
                    </a:moveTo>
                    <a:lnTo>
                      <a:pt x="2198"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8" name="Google Shape;1368;p32"/>
              <p:cNvSpPr/>
              <p:nvPr/>
            </p:nvSpPr>
            <p:spPr>
              <a:xfrm>
                <a:off x="5428365" y="2577555"/>
                <a:ext cx="596251" cy="57238"/>
              </a:xfrm>
              <a:custGeom>
                <a:avLst/>
                <a:gdLst/>
                <a:ahLst/>
                <a:cxnLst/>
                <a:rect l="l" t="t" r="r" b="b"/>
                <a:pathLst>
                  <a:path w="2198" h="211" extrusionOk="0">
                    <a:moveTo>
                      <a:pt x="0" y="211"/>
                    </a:moveTo>
                    <a:lnTo>
                      <a:pt x="2198"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9" name="Google Shape;1369;p32"/>
              <p:cNvSpPr/>
              <p:nvPr/>
            </p:nvSpPr>
            <p:spPr>
              <a:xfrm>
                <a:off x="5432977" y="2632352"/>
                <a:ext cx="508360" cy="48829"/>
              </a:xfrm>
              <a:custGeom>
                <a:avLst/>
                <a:gdLst/>
                <a:ahLst/>
                <a:cxnLst/>
                <a:rect l="l" t="t" r="r" b="b"/>
                <a:pathLst>
                  <a:path w="1874" h="180" extrusionOk="0">
                    <a:moveTo>
                      <a:pt x="0" y="180"/>
                    </a:moveTo>
                    <a:lnTo>
                      <a:pt x="1874" y="0"/>
                    </a:lnTo>
                    <a:lnTo>
                      <a:pt x="0" y="180"/>
                    </a:lnTo>
                    <a:close/>
                  </a:path>
                </a:pathLst>
              </a:custGeom>
              <a:noFill/>
              <a:ln w="12600" cap="flat" cmpd="sng">
                <a:solidFill>
                  <a:schemeClr val="dk1"/>
                </a:solidFill>
                <a:prstDash val="solid"/>
                <a:bevel/>
                <a:headEnd type="none" w="sm" len="sm"/>
                <a:tailEnd type="none" w="sm" len="sm"/>
              </a:ln>
            </p:spPr>
            <p:txBody>
              <a:bodyPr spcFirstLastPara="1" wrap="square" lIns="96100" tIns="13675" rIns="96100" bIns="13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0" name="Google Shape;1370;p32"/>
              <p:cNvSpPr/>
              <p:nvPr/>
            </p:nvSpPr>
            <p:spPr>
              <a:xfrm>
                <a:off x="5439487" y="2718616"/>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1" name="Google Shape;1371;p32"/>
              <p:cNvSpPr/>
              <p:nvPr/>
            </p:nvSpPr>
            <p:spPr>
              <a:xfrm>
                <a:off x="5527379" y="2710206"/>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2" name="Google Shape;1372;p32"/>
              <p:cNvSpPr/>
              <p:nvPr/>
            </p:nvSpPr>
            <p:spPr>
              <a:xfrm>
                <a:off x="5615270" y="2701797"/>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3" name="Google Shape;1373;p32"/>
              <p:cNvSpPr/>
              <p:nvPr/>
            </p:nvSpPr>
            <p:spPr>
              <a:xfrm>
                <a:off x="5703162" y="2693387"/>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4" name="Google Shape;1374;p32"/>
              <p:cNvSpPr/>
              <p:nvPr/>
            </p:nvSpPr>
            <p:spPr>
              <a:xfrm>
                <a:off x="5446812" y="2769886"/>
                <a:ext cx="596251" cy="57238"/>
              </a:xfrm>
              <a:custGeom>
                <a:avLst/>
                <a:gdLst/>
                <a:ahLst/>
                <a:cxnLst/>
                <a:rect l="l" t="t" r="r" b="b"/>
                <a:pathLst>
                  <a:path w="2198" h="211" extrusionOk="0">
                    <a:moveTo>
                      <a:pt x="0" y="211"/>
                    </a:moveTo>
                    <a:lnTo>
                      <a:pt x="2198"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5" name="Google Shape;1375;p32"/>
              <p:cNvSpPr/>
              <p:nvPr/>
            </p:nvSpPr>
            <p:spPr>
              <a:xfrm>
                <a:off x="5450881" y="2809762"/>
                <a:ext cx="595980" cy="57238"/>
              </a:xfrm>
              <a:custGeom>
                <a:avLst/>
                <a:gdLst/>
                <a:ahLst/>
                <a:cxnLst/>
                <a:rect l="l" t="t" r="r" b="b"/>
                <a:pathLst>
                  <a:path w="2197" h="211" extrusionOk="0">
                    <a:moveTo>
                      <a:pt x="0" y="211"/>
                    </a:moveTo>
                    <a:lnTo>
                      <a:pt x="2197"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6" name="Google Shape;1376;p32"/>
              <p:cNvSpPr/>
              <p:nvPr/>
            </p:nvSpPr>
            <p:spPr>
              <a:xfrm>
                <a:off x="5455221" y="2864559"/>
                <a:ext cx="508360" cy="48829"/>
              </a:xfrm>
              <a:custGeom>
                <a:avLst/>
                <a:gdLst/>
                <a:ahLst/>
                <a:cxnLst/>
                <a:rect l="l" t="t" r="r" b="b"/>
                <a:pathLst>
                  <a:path w="1874" h="180" extrusionOk="0">
                    <a:moveTo>
                      <a:pt x="0" y="180"/>
                    </a:moveTo>
                    <a:lnTo>
                      <a:pt x="1874" y="0"/>
                    </a:lnTo>
                    <a:lnTo>
                      <a:pt x="0" y="180"/>
                    </a:lnTo>
                    <a:close/>
                  </a:path>
                </a:pathLst>
              </a:custGeom>
              <a:noFill/>
              <a:ln w="12600" cap="flat" cmpd="sng">
                <a:solidFill>
                  <a:schemeClr val="dk1"/>
                </a:solidFill>
                <a:prstDash val="solid"/>
                <a:bevel/>
                <a:headEnd type="none" w="sm" len="sm"/>
                <a:tailEnd type="none" w="sm" len="sm"/>
              </a:ln>
            </p:spPr>
            <p:txBody>
              <a:bodyPr spcFirstLastPara="1" wrap="square" lIns="96100" tIns="13675" rIns="96100" bIns="13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7" name="Google Shape;1377;p32"/>
              <p:cNvSpPr/>
              <p:nvPr/>
            </p:nvSpPr>
            <p:spPr>
              <a:xfrm>
                <a:off x="5461732" y="2950823"/>
                <a:ext cx="53169" cy="53169"/>
              </a:xfrm>
              <a:custGeom>
                <a:avLst/>
                <a:gdLst/>
                <a:ahLst/>
                <a:cxnLst/>
                <a:rect l="l" t="t" r="r" b="b"/>
                <a:pathLst>
                  <a:path w="196" h="196" extrusionOk="0">
                    <a:moveTo>
                      <a:pt x="196" y="179"/>
                    </a:moveTo>
                    <a:lnTo>
                      <a:pt x="18"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8" name="Google Shape;1378;p32"/>
              <p:cNvSpPr/>
              <p:nvPr/>
            </p:nvSpPr>
            <p:spPr>
              <a:xfrm>
                <a:off x="5549623" y="2942413"/>
                <a:ext cx="53169" cy="53169"/>
              </a:xfrm>
              <a:custGeom>
                <a:avLst/>
                <a:gdLst/>
                <a:ahLst/>
                <a:cxnLst/>
                <a:rect l="l" t="t" r="r" b="b"/>
                <a:pathLst>
                  <a:path w="196" h="196" extrusionOk="0">
                    <a:moveTo>
                      <a:pt x="196" y="178"/>
                    </a:moveTo>
                    <a:lnTo>
                      <a:pt x="18" y="196"/>
                    </a:lnTo>
                    <a:lnTo>
                      <a:pt x="0" y="17"/>
                    </a:lnTo>
                    <a:lnTo>
                      <a:pt x="179" y="0"/>
                    </a:lnTo>
                    <a:lnTo>
                      <a:pt x="196" y="178"/>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9" name="Google Shape;1379;p32"/>
              <p:cNvSpPr/>
              <p:nvPr/>
            </p:nvSpPr>
            <p:spPr>
              <a:xfrm>
                <a:off x="5637514" y="2933733"/>
                <a:ext cx="53169" cy="53169"/>
              </a:xfrm>
              <a:custGeom>
                <a:avLst/>
                <a:gdLst/>
                <a:ahLst/>
                <a:cxnLst/>
                <a:rect l="l" t="t" r="r" b="b"/>
                <a:pathLst>
                  <a:path w="196" h="196" extrusionOk="0">
                    <a:moveTo>
                      <a:pt x="196" y="179"/>
                    </a:moveTo>
                    <a:lnTo>
                      <a:pt x="17" y="196"/>
                    </a:lnTo>
                    <a:lnTo>
                      <a:pt x="0" y="18"/>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0" name="Google Shape;1380;p32"/>
              <p:cNvSpPr/>
              <p:nvPr/>
            </p:nvSpPr>
            <p:spPr>
              <a:xfrm>
                <a:off x="5725406" y="2925323"/>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1" name="Google Shape;1381;p32"/>
              <p:cNvSpPr/>
              <p:nvPr/>
            </p:nvSpPr>
            <p:spPr>
              <a:xfrm>
                <a:off x="5469870" y="3008603"/>
                <a:ext cx="596251" cy="57238"/>
              </a:xfrm>
              <a:custGeom>
                <a:avLst/>
                <a:gdLst/>
                <a:ahLst/>
                <a:cxnLst/>
                <a:rect l="l" t="t" r="r" b="b"/>
                <a:pathLst>
                  <a:path w="2198" h="211" extrusionOk="0">
                    <a:moveTo>
                      <a:pt x="0" y="211"/>
                    </a:moveTo>
                    <a:lnTo>
                      <a:pt x="2198"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2" name="Google Shape;1382;p32"/>
              <p:cNvSpPr/>
              <p:nvPr/>
            </p:nvSpPr>
            <p:spPr>
              <a:xfrm>
                <a:off x="5473667" y="3048480"/>
                <a:ext cx="596251" cy="57238"/>
              </a:xfrm>
              <a:custGeom>
                <a:avLst/>
                <a:gdLst/>
                <a:ahLst/>
                <a:cxnLst/>
                <a:rect l="l" t="t" r="r" b="b"/>
                <a:pathLst>
                  <a:path w="2198" h="211" extrusionOk="0">
                    <a:moveTo>
                      <a:pt x="0" y="211"/>
                    </a:moveTo>
                    <a:lnTo>
                      <a:pt x="2198"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3" name="Google Shape;1383;p32"/>
              <p:cNvSpPr/>
              <p:nvPr/>
            </p:nvSpPr>
            <p:spPr>
              <a:xfrm>
                <a:off x="5478279" y="3103277"/>
                <a:ext cx="508360" cy="48829"/>
              </a:xfrm>
              <a:custGeom>
                <a:avLst/>
                <a:gdLst/>
                <a:ahLst/>
                <a:cxnLst/>
                <a:rect l="l" t="t" r="r" b="b"/>
                <a:pathLst>
                  <a:path w="1874" h="180" extrusionOk="0">
                    <a:moveTo>
                      <a:pt x="0" y="180"/>
                    </a:moveTo>
                    <a:lnTo>
                      <a:pt x="1874" y="0"/>
                    </a:lnTo>
                    <a:lnTo>
                      <a:pt x="0" y="180"/>
                    </a:lnTo>
                    <a:close/>
                  </a:path>
                </a:pathLst>
              </a:custGeom>
              <a:noFill/>
              <a:ln w="12600" cap="flat" cmpd="sng">
                <a:solidFill>
                  <a:schemeClr val="dk1"/>
                </a:solidFill>
                <a:prstDash val="solid"/>
                <a:bevel/>
                <a:headEnd type="none" w="sm" len="sm"/>
                <a:tailEnd type="none" w="sm" len="sm"/>
              </a:ln>
            </p:spPr>
            <p:txBody>
              <a:bodyPr spcFirstLastPara="1" wrap="square" lIns="96100" tIns="13675" rIns="96100" bIns="13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384" name="Google Shape;1384;p32"/>
            <p:cNvSpPr/>
            <p:nvPr/>
          </p:nvSpPr>
          <p:spPr>
            <a:xfrm>
              <a:off x="5484789" y="3189541"/>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5" name="Google Shape;1385;p32"/>
            <p:cNvSpPr/>
            <p:nvPr/>
          </p:nvSpPr>
          <p:spPr>
            <a:xfrm>
              <a:off x="5572681" y="3181131"/>
              <a:ext cx="53169" cy="53169"/>
            </a:xfrm>
            <a:custGeom>
              <a:avLst/>
              <a:gdLst/>
              <a:ahLst/>
              <a:cxnLst/>
              <a:rect l="l" t="t" r="r" b="b"/>
              <a:pathLst>
                <a:path w="196" h="196" extrusionOk="0">
                  <a:moveTo>
                    <a:pt x="196" y="178"/>
                  </a:moveTo>
                  <a:lnTo>
                    <a:pt x="17" y="196"/>
                  </a:lnTo>
                  <a:lnTo>
                    <a:pt x="0" y="17"/>
                  </a:lnTo>
                  <a:lnTo>
                    <a:pt x="179" y="0"/>
                  </a:lnTo>
                  <a:lnTo>
                    <a:pt x="196" y="178"/>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6" name="Google Shape;1386;p32"/>
            <p:cNvSpPr/>
            <p:nvPr/>
          </p:nvSpPr>
          <p:spPr>
            <a:xfrm>
              <a:off x="5660572" y="3172451"/>
              <a:ext cx="53169" cy="53169"/>
            </a:xfrm>
            <a:custGeom>
              <a:avLst/>
              <a:gdLst/>
              <a:ahLst/>
              <a:cxnLst/>
              <a:rect l="l" t="t" r="r" b="b"/>
              <a:pathLst>
                <a:path w="196" h="196" extrusionOk="0">
                  <a:moveTo>
                    <a:pt x="196" y="179"/>
                  </a:moveTo>
                  <a:lnTo>
                    <a:pt x="17" y="196"/>
                  </a:lnTo>
                  <a:lnTo>
                    <a:pt x="0" y="18"/>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387" name="Google Shape;1387;p32"/>
            <p:cNvGrpSpPr/>
            <p:nvPr/>
          </p:nvGrpSpPr>
          <p:grpSpPr>
            <a:xfrm>
              <a:off x="5009254" y="2355114"/>
              <a:ext cx="1105966" cy="1335734"/>
              <a:chOff x="5009254" y="2355114"/>
              <a:chExt cx="1105966" cy="1335734"/>
            </a:xfrm>
          </p:grpSpPr>
          <p:sp>
            <p:nvSpPr>
              <p:cNvPr id="1388" name="Google Shape;1388;p32"/>
              <p:cNvSpPr/>
              <p:nvPr/>
            </p:nvSpPr>
            <p:spPr>
              <a:xfrm>
                <a:off x="5731102" y="3517235"/>
                <a:ext cx="24143" cy="24414"/>
              </a:xfrm>
              <a:custGeom>
                <a:avLst/>
                <a:gdLst/>
                <a:ahLst/>
                <a:cxnLst/>
                <a:rect l="l" t="t" r="r" b="b"/>
                <a:pathLst>
                  <a:path w="89" h="90" extrusionOk="0">
                    <a:moveTo>
                      <a:pt x="89" y="48"/>
                    </a:moveTo>
                    <a:cubicBezTo>
                      <a:pt x="88" y="73"/>
                      <a:pt x="67" y="92"/>
                      <a:pt x="42" y="90"/>
                    </a:cubicBezTo>
                    <a:cubicBezTo>
                      <a:pt x="17" y="89"/>
                      <a:pt x="-2" y="68"/>
                      <a:pt x="0" y="43"/>
                    </a:cubicBezTo>
                    <a:cubicBezTo>
                      <a:pt x="1" y="18"/>
                      <a:pt x="22" y="-1"/>
                      <a:pt x="47" y="1"/>
                    </a:cubicBezTo>
                    <a:cubicBezTo>
                      <a:pt x="72" y="2"/>
                      <a:pt x="91" y="23"/>
                      <a:pt x="89" y="4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9" name="Google Shape;1389;p32"/>
              <p:cNvSpPr/>
              <p:nvPr/>
            </p:nvSpPr>
            <p:spPr>
              <a:xfrm>
                <a:off x="6083210" y="3443178"/>
                <a:ext cx="32010" cy="28755"/>
              </a:xfrm>
              <a:custGeom>
                <a:avLst/>
                <a:gdLst/>
                <a:ahLst/>
                <a:cxnLst/>
                <a:rect l="l" t="t" r="r" b="b"/>
                <a:pathLst>
                  <a:path w="118" h="106" extrusionOk="0">
                    <a:moveTo>
                      <a:pt x="0" y="66"/>
                    </a:moveTo>
                    <a:lnTo>
                      <a:pt x="23" y="106"/>
                    </a:lnTo>
                    <a:lnTo>
                      <a:pt x="118" y="0"/>
                    </a:lnTo>
                    <a:lnTo>
                      <a:pt x="0" y="66"/>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0" name="Google Shape;1390;p32"/>
              <p:cNvSpPr/>
              <p:nvPr/>
            </p:nvSpPr>
            <p:spPr>
              <a:xfrm>
                <a:off x="5887896" y="3662636"/>
                <a:ext cx="32281" cy="28212"/>
              </a:xfrm>
              <a:custGeom>
                <a:avLst/>
                <a:gdLst/>
                <a:ahLst/>
                <a:cxnLst/>
                <a:rect l="l" t="t" r="r" b="b"/>
                <a:pathLst>
                  <a:path w="119" h="104" extrusionOk="0">
                    <a:moveTo>
                      <a:pt x="0" y="65"/>
                    </a:moveTo>
                    <a:lnTo>
                      <a:pt x="23" y="104"/>
                    </a:lnTo>
                    <a:lnTo>
                      <a:pt x="119" y="0"/>
                    </a:lnTo>
                    <a:lnTo>
                      <a:pt x="0" y="65"/>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1" name="Google Shape;1391;p32"/>
              <p:cNvSpPr/>
              <p:nvPr/>
            </p:nvSpPr>
            <p:spPr>
              <a:xfrm>
                <a:off x="5009254" y="2741674"/>
                <a:ext cx="24414" cy="24414"/>
              </a:xfrm>
              <a:custGeom>
                <a:avLst/>
                <a:gdLst/>
                <a:ahLst/>
                <a:cxnLst/>
                <a:rect l="l" t="t" r="r" b="b"/>
                <a:pathLst>
                  <a:path w="90" h="90" extrusionOk="0">
                    <a:moveTo>
                      <a:pt x="88" y="33"/>
                    </a:moveTo>
                    <a:cubicBezTo>
                      <a:pt x="95" y="57"/>
                      <a:pt x="81" y="82"/>
                      <a:pt x="57" y="89"/>
                    </a:cubicBezTo>
                    <a:cubicBezTo>
                      <a:pt x="33" y="95"/>
                      <a:pt x="8" y="81"/>
                      <a:pt x="2" y="57"/>
                    </a:cubicBezTo>
                    <a:cubicBezTo>
                      <a:pt x="-5" y="33"/>
                      <a:pt x="9" y="9"/>
                      <a:pt x="33" y="2"/>
                    </a:cubicBezTo>
                    <a:cubicBezTo>
                      <a:pt x="57" y="-5"/>
                      <a:pt x="82" y="9"/>
                      <a:pt x="88" y="3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2" name="Google Shape;1392;p32"/>
              <p:cNvSpPr/>
              <p:nvPr/>
            </p:nvSpPr>
            <p:spPr>
              <a:xfrm>
                <a:off x="5071646" y="2966285"/>
                <a:ext cx="24414" cy="24414"/>
              </a:xfrm>
              <a:custGeom>
                <a:avLst/>
                <a:gdLst/>
                <a:ahLst/>
                <a:cxnLst/>
                <a:rect l="l" t="t" r="r" b="b"/>
                <a:pathLst>
                  <a:path w="90" h="90" extrusionOk="0">
                    <a:moveTo>
                      <a:pt x="88" y="33"/>
                    </a:moveTo>
                    <a:cubicBezTo>
                      <a:pt x="95" y="57"/>
                      <a:pt x="81" y="82"/>
                      <a:pt x="57" y="89"/>
                    </a:cubicBezTo>
                    <a:cubicBezTo>
                      <a:pt x="33" y="95"/>
                      <a:pt x="8" y="81"/>
                      <a:pt x="2" y="58"/>
                    </a:cubicBezTo>
                    <a:cubicBezTo>
                      <a:pt x="-5" y="34"/>
                      <a:pt x="9" y="9"/>
                      <a:pt x="33" y="2"/>
                    </a:cubicBezTo>
                    <a:cubicBezTo>
                      <a:pt x="57" y="-4"/>
                      <a:pt x="82" y="10"/>
                      <a:pt x="88" y="3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3" name="Google Shape;1393;p32"/>
              <p:cNvSpPr/>
              <p:nvPr/>
            </p:nvSpPr>
            <p:spPr>
              <a:xfrm>
                <a:off x="5134038" y="3190897"/>
                <a:ext cx="24414" cy="24686"/>
              </a:xfrm>
              <a:custGeom>
                <a:avLst/>
                <a:gdLst/>
                <a:ahLst/>
                <a:cxnLst/>
                <a:rect l="l" t="t" r="r" b="b"/>
                <a:pathLst>
                  <a:path w="90" h="91" extrusionOk="0">
                    <a:moveTo>
                      <a:pt x="88" y="34"/>
                    </a:moveTo>
                    <a:cubicBezTo>
                      <a:pt x="95" y="57"/>
                      <a:pt x="81" y="82"/>
                      <a:pt x="57" y="89"/>
                    </a:cubicBezTo>
                    <a:cubicBezTo>
                      <a:pt x="33" y="96"/>
                      <a:pt x="8" y="82"/>
                      <a:pt x="2" y="58"/>
                    </a:cubicBezTo>
                    <a:cubicBezTo>
                      <a:pt x="-5" y="34"/>
                      <a:pt x="9" y="9"/>
                      <a:pt x="33" y="2"/>
                    </a:cubicBezTo>
                    <a:cubicBezTo>
                      <a:pt x="57" y="-4"/>
                      <a:pt x="82" y="10"/>
                      <a:pt x="88" y="3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4" name="Google Shape;1394;p32"/>
              <p:cNvSpPr/>
              <p:nvPr/>
            </p:nvSpPr>
            <p:spPr>
              <a:xfrm>
                <a:off x="5198329" y="3422019"/>
                <a:ext cx="24414" cy="24414"/>
              </a:xfrm>
              <a:custGeom>
                <a:avLst/>
                <a:gdLst/>
                <a:ahLst/>
                <a:cxnLst/>
                <a:rect l="l" t="t" r="r" b="b"/>
                <a:pathLst>
                  <a:path w="90" h="90" extrusionOk="0">
                    <a:moveTo>
                      <a:pt x="88" y="33"/>
                    </a:moveTo>
                    <a:cubicBezTo>
                      <a:pt x="95" y="57"/>
                      <a:pt x="81" y="82"/>
                      <a:pt x="57" y="89"/>
                    </a:cubicBezTo>
                    <a:cubicBezTo>
                      <a:pt x="33" y="95"/>
                      <a:pt x="8" y="81"/>
                      <a:pt x="1" y="57"/>
                    </a:cubicBezTo>
                    <a:cubicBezTo>
                      <a:pt x="-5" y="33"/>
                      <a:pt x="9" y="9"/>
                      <a:pt x="33" y="2"/>
                    </a:cubicBezTo>
                    <a:cubicBezTo>
                      <a:pt x="57" y="-5"/>
                      <a:pt x="81" y="9"/>
                      <a:pt x="88" y="3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5" name="Google Shape;1395;p32"/>
              <p:cNvSpPr/>
              <p:nvPr/>
            </p:nvSpPr>
            <p:spPr>
              <a:xfrm>
                <a:off x="5202940" y="2830379"/>
                <a:ext cx="24957" cy="35536"/>
              </a:xfrm>
              <a:custGeom>
                <a:avLst/>
                <a:gdLst/>
                <a:ahLst/>
                <a:cxnLst/>
                <a:rect l="l" t="t" r="r" b="b"/>
                <a:pathLst>
                  <a:path w="92" h="131" extrusionOk="0">
                    <a:moveTo>
                      <a:pt x="0" y="100"/>
                    </a:moveTo>
                    <a:lnTo>
                      <a:pt x="35" y="131"/>
                    </a:lnTo>
                    <a:lnTo>
                      <a:pt x="92" y="0"/>
                    </a:lnTo>
                    <a:lnTo>
                      <a:pt x="0" y="100"/>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6" name="Google Shape;1396;p32"/>
              <p:cNvSpPr/>
              <p:nvPr/>
            </p:nvSpPr>
            <p:spPr>
              <a:xfrm>
                <a:off x="5179882" y="3081033"/>
                <a:ext cx="24957" cy="35536"/>
              </a:xfrm>
              <a:custGeom>
                <a:avLst/>
                <a:gdLst/>
                <a:ahLst/>
                <a:cxnLst/>
                <a:rect l="l" t="t" r="r" b="b"/>
                <a:pathLst>
                  <a:path w="92" h="131" extrusionOk="0">
                    <a:moveTo>
                      <a:pt x="0" y="100"/>
                    </a:moveTo>
                    <a:lnTo>
                      <a:pt x="35" y="131"/>
                    </a:lnTo>
                    <a:lnTo>
                      <a:pt x="92" y="0"/>
                    </a:lnTo>
                    <a:lnTo>
                      <a:pt x="0" y="100"/>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7" name="Google Shape;1397;p32"/>
              <p:cNvSpPr/>
              <p:nvPr/>
            </p:nvSpPr>
            <p:spPr>
              <a:xfrm>
                <a:off x="5242274" y="3303474"/>
                <a:ext cx="24957" cy="35265"/>
              </a:xfrm>
              <a:custGeom>
                <a:avLst/>
                <a:gdLst/>
                <a:ahLst/>
                <a:cxnLst/>
                <a:rect l="l" t="t" r="r" b="b"/>
                <a:pathLst>
                  <a:path w="92" h="130" extrusionOk="0">
                    <a:moveTo>
                      <a:pt x="0" y="99"/>
                    </a:moveTo>
                    <a:lnTo>
                      <a:pt x="35" y="130"/>
                    </a:lnTo>
                    <a:lnTo>
                      <a:pt x="92" y="0"/>
                    </a:lnTo>
                    <a:lnTo>
                      <a:pt x="0" y="99"/>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8" name="Google Shape;1398;p32"/>
              <p:cNvSpPr/>
              <p:nvPr/>
            </p:nvSpPr>
            <p:spPr>
              <a:xfrm>
                <a:off x="5476651" y="3485496"/>
                <a:ext cx="24686" cy="35265"/>
              </a:xfrm>
              <a:custGeom>
                <a:avLst/>
                <a:gdLst/>
                <a:ahLst/>
                <a:cxnLst/>
                <a:rect l="l" t="t" r="r" b="b"/>
                <a:pathLst>
                  <a:path w="91" h="130" extrusionOk="0">
                    <a:moveTo>
                      <a:pt x="0" y="100"/>
                    </a:moveTo>
                    <a:lnTo>
                      <a:pt x="34" y="130"/>
                    </a:lnTo>
                    <a:lnTo>
                      <a:pt x="91" y="0"/>
                    </a:lnTo>
                    <a:lnTo>
                      <a:pt x="0" y="100"/>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9" name="Google Shape;1399;p32"/>
              <p:cNvSpPr/>
              <p:nvPr/>
            </p:nvSpPr>
            <p:spPr>
              <a:xfrm>
                <a:off x="5346442" y="2355114"/>
                <a:ext cx="24414" cy="24143"/>
              </a:xfrm>
              <a:custGeom>
                <a:avLst/>
                <a:gdLst/>
                <a:ahLst/>
                <a:cxnLst/>
                <a:rect l="l" t="t" r="r" b="b"/>
                <a:pathLst>
                  <a:path w="90" h="89" extrusionOk="0">
                    <a:moveTo>
                      <a:pt x="89" y="40"/>
                    </a:moveTo>
                    <a:cubicBezTo>
                      <a:pt x="92" y="65"/>
                      <a:pt x="73" y="87"/>
                      <a:pt x="49" y="89"/>
                    </a:cubicBezTo>
                    <a:cubicBezTo>
                      <a:pt x="24" y="92"/>
                      <a:pt x="2" y="74"/>
                      <a:pt x="0" y="49"/>
                    </a:cubicBezTo>
                    <a:cubicBezTo>
                      <a:pt x="-3" y="24"/>
                      <a:pt x="15" y="2"/>
                      <a:pt x="40" y="0"/>
                    </a:cubicBezTo>
                    <a:cubicBezTo>
                      <a:pt x="65" y="-2"/>
                      <a:pt x="87" y="16"/>
                      <a:pt x="89" y="4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00" name="Google Shape;1400;p32"/>
              <p:cNvSpPr/>
              <p:nvPr/>
            </p:nvSpPr>
            <p:spPr>
              <a:xfrm>
                <a:off x="5368686" y="2587050"/>
                <a:ext cx="24414" cy="24414"/>
              </a:xfrm>
              <a:custGeom>
                <a:avLst/>
                <a:gdLst/>
                <a:ahLst/>
                <a:cxnLst/>
                <a:rect l="l" t="t" r="r" b="b"/>
                <a:pathLst>
                  <a:path w="90" h="90" extrusionOk="0">
                    <a:moveTo>
                      <a:pt x="89" y="41"/>
                    </a:moveTo>
                    <a:cubicBezTo>
                      <a:pt x="92" y="66"/>
                      <a:pt x="74" y="87"/>
                      <a:pt x="49" y="90"/>
                    </a:cubicBezTo>
                    <a:cubicBezTo>
                      <a:pt x="24" y="92"/>
                      <a:pt x="2" y="74"/>
                      <a:pt x="0" y="49"/>
                    </a:cubicBezTo>
                    <a:cubicBezTo>
                      <a:pt x="-2" y="25"/>
                      <a:pt x="16" y="3"/>
                      <a:pt x="40" y="0"/>
                    </a:cubicBezTo>
                    <a:cubicBezTo>
                      <a:pt x="65" y="-2"/>
                      <a:pt x="87" y="16"/>
                      <a:pt x="89" y="4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01" name="Google Shape;1401;p32"/>
              <p:cNvSpPr/>
              <p:nvPr/>
            </p:nvSpPr>
            <p:spPr>
              <a:xfrm>
                <a:off x="5390930" y="2819257"/>
                <a:ext cx="24414" cy="24143"/>
              </a:xfrm>
              <a:custGeom>
                <a:avLst/>
                <a:gdLst/>
                <a:ahLst/>
                <a:cxnLst/>
                <a:rect l="l" t="t" r="r" b="b"/>
                <a:pathLst>
                  <a:path w="90" h="89" extrusionOk="0">
                    <a:moveTo>
                      <a:pt x="90" y="40"/>
                    </a:moveTo>
                    <a:cubicBezTo>
                      <a:pt x="92" y="65"/>
                      <a:pt x="74" y="87"/>
                      <a:pt x="49" y="89"/>
                    </a:cubicBezTo>
                    <a:cubicBezTo>
                      <a:pt x="24" y="92"/>
                      <a:pt x="2" y="74"/>
                      <a:pt x="0" y="49"/>
                    </a:cubicBezTo>
                    <a:cubicBezTo>
                      <a:pt x="-2" y="24"/>
                      <a:pt x="16" y="2"/>
                      <a:pt x="40" y="0"/>
                    </a:cubicBezTo>
                    <a:cubicBezTo>
                      <a:pt x="65" y="-2"/>
                      <a:pt x="87" y="16"/>
                      <a:pt x="90" y="4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02" name="Google Shape;1402;p32"/>
              <p:cNvSpPr/>
              <p:nvPr/>
            </p:nvSpPr>
            <p:spPr>
              <a:xfrm>
                <a:off x="5413988" y="3057975"/>
                <a:ext cx="24143" cy="24143"/>
              </a:xfrm>
              <a:custGeom>
                <a:avLst/>
                <a:gdLst/>
                <a:ahLst/>
                <a:cxnLst/>
                <a:rect l="l" t="t" r="r" b="b"/>
                <a:pathLst>
                  <a:path w="89" h="89" extrusionOk="0">
                    <a:moveTo>
                      <a:pt x="89" y="40"/>
                    </a:moveTo>
                    <a:cubicBezTo>
                      <a:pt x="91" y="65"/>
                      <a:pt x="73" y="87"/>
                      <a:pt x="49" y="89"/>
                    </a:cubicBezTo>
                    <a:cubicBezTo>
                      <a:pt x="24" y="92"/>
                      <a:pt x="2" y="74"/>
                      <a:pt x="0" y="49"/>
                    </a:cubicBezTo>
                    <a:cubicBezTo>
                      <a:pt x="-3" y="24"/>
                      <a:pt x="15" y="2"/>
                      <a:pt x="40" y="0"/>
                    </a:cubicBezTo>
                    <a:cubicBezTo>
                      <a:pt x="65" y="-2"/>
                      <a:pt x="87" y="16"/>
                      <a:pt x="89" y="4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03" name="Google Shape;1403;p32"/>
              <p:cNvSpPr/>
              <p:nvPr/>
            </p:nvSpPr>
            <p:spPr>
              <a:xfrm>
                <a:off x="5436504" y="2486680"/>
                <a:ext cx="29297" cy="32010"/>
              </a:xfrm>
              <a:custGeom>
                <a:avLst/>
                <a:gdLst/>
                <a:ahLst/>
                <a:cxnLst/>
                <a:rect l="l" t="t" r="r" b="b"/>
                <a:pathLst>
                  <a:path w="108" h="118" extrusionOk="0">
                    <a:moveTo>
                      <a:pt x="0" y="82"/>
                    </a:moveTo>
                    <a:lnTo>
                      <a:pt x="29" y="118"/>
                    </a:lnTo>
                    <a:lnTo>
                      <a:pt x="108" y="0"/>
                    </a:lnTo>
                    <a:lnTo>
                      <a:pt x="0" y="82"/>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4" name="Google Shape;1404;p32"/>
              <p:cNvSpPr/>
              <p:nvPr/>
            </p:nvSpPr>
            <p:spPr>
              <a:xfrm>
                <a:off x="5634259" y="2698813"/>
                <a:ext cx="29297" cy="32281"/>
              </a:xfrm>
              <a:custGeom>
                <a:avLst/>
                <a:gdLst/>
                <a:ahLst/>
                <a:cxnLst/>
                <a:rect l="l" t="t" r="r" b="b"/>
                <a:pathLst>
                  <a:path w="108" h="119" extrusionOk="0">
                    <a:moveTo>
                      <a:pt x="0" y="82"/>
                    </a:moveTo>
                    <a:lnTo>
                      <a:pt x="29" y="119"/>
                    </a:lnTo>
                    <a:lnTo>
                      <a:pt x="108" y="0"/>
                    </a:lnTo>
                    <a:lnTo>
                      <a:pt x="0" y="82"/>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5" name="Google Shape;1405;p32"/>
              <p:cNvSpPr/>
              <p:nvPr/>
            </p:nvSpPr>
            <p:spPr>
              <a:xfrm>
                <a:off x="5569154" y="2944312"/>
                <a:ext cx="29297" cy="32010"/>
              </a:xfrm>
              <a:custGeom>
                <a:avLst/>
                <a:gdLst/>
                <a:ahLst/>
                <a:cxnLst/>
                <a:rect l="l" t="t" r="r" b="b"/>
                <a:pathLst>
                  <a:path w="108" h="118" extrusionOk="0">
                    <a:moveTo>
                      <a:pt x="0" y="82"/>
                    </a:moveTo>
                    <a:lnTo>
                      <a:pt x="29" y="118"/>
                    </a:lnTo>
                    <a:lnTo>
                      <a:pt x="108" y="0"/>
                    </a:lnTo>
                    <a:lnTo>
                      <a:pt x="0" y="82"/>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406" name="Google Shape;1406;p32"/>
            <p:cNvSpPr/>
            <p:nvPr/>
          </p:nvSpPr>
          <p:spPr>
            <a:xfrm>
              <a:off x="7028473" y="2711744"/>
              <a:ext cx="38520" cy="64291"/>
            </a:xfrm>
            <a:custGeom>
              <a:avLst/>
              <a:gdLst/>
              <a:ahLst/>
              <a:cxnLst/>
              <a:rect l="l" t="t" r="r" b="b"/>
              <a:pathLst>
                <a:path w="142" h="237" extrusionOk="0">
                  <a:moveTo>
                    <a:pt x="43" y="0"/>
                  </a:moveTo>
                  <a:cubicBezTo>
                    <a:pt x="43" y="0"/>
                    <a:pt x="25" y="91"/>
                    <a:pt x="2" y="184"/>
                  </a:cubicBezTo>
                  <a:cubicBezTo>
                    <a:pt x="-21" y="273"/>
                    <a:pt x="150" y="226"/>
                    <a:pt x="142" y="211"/>
                  </a:cubicBezTo>
                  <a:lnTo>
                    <a:pt x="43" y="0"/>
                  </a:lnTo>
                  <a:close/>
                </a:path>
              </a:pathLst>
            </a:custGeom>
            <a:solidFill>
              <a:srgbClr val="CD7A61"/>
            </a:solidFill>
            <a:ln>
              <a:noFill/>
            </a:ln>
          </p:spPr>
          <p:txBody>
            <a:bodyPr spcFirstLastPara="1" wrap="square" lIns="92875" tIns="37425" rIns="92875" bIns="37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407" name="Google Shape;1407;p32"/>
          <p:cNvSpPr/>
          <p:nvPr/>
        </p:nvSpPr>
        <p:spPr>
          <a:xfrm>
            <a:off x="7563336" y="156746"/>
            <a:ext cx="1367211" cy="37139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dk1"/>
                </a:solidFill>
                <a:latin typeface="Days One"/>
                <a:ea typeface="Days One"/>
                <a:cs typeface="Days One"/>
                <a:sym typeface="Days One"/>
              </a:rPr>
              <a:t>Nhóm </a:t>
            </a:r>
            <a:r>
              <a:rPr lang="en-GB" dirty="0">
                <a:solidFill>
                  <a:schemeClr val="dk1"/>
                </a:solidFill>
                <a:latin typeface="Days One"/>
                <a:ea typeface="Days One"/>
                <a:cs typeface="Days One"/>
                <a:sym typeface="Days One"/>
              </a:rPr>
              <a:t>1</a:t>
            </a:r>
            <a:r>
              <a:rPr lang="vi-VN" dirty="0">
                <a:solidFill>
                  <a:schemeClr val="dk1"/>
                </a:solidFill>
                <a:latin typeface="Days One"/>
                <a:ea typeface="Days One"/>
                <a:cs typeface="Days One"/>
                <a:sym typeface="Days One"/>
              </a:rPr>
              <a:t>5</a:t>
            </a:r>
            <a:endParaRPr dirty="0">
              <a:solidFill>
                <a:schemeClr val="dk1"/>
              </a:solidFill>
              <a:latin typeface="Days One"/>
              <a:ea typeface="Days One"/>
              <a:cs typeface="Days One"/>
              <a:sym typeface="Days One"/>
            </a:endParaRPr>
          </a:p>
        </p:txBody>
      </p:sp>
      <p:sp>
        <p:nvSpPr>
          <p:cNvPr id="2" name="Rectangle: Rounded Corners 1">
            <a:extLst>
              <a:ext uri="{FF2B5EF4-FFF2-40B4-BE49-F238E27FC236}">
                <a16:creationId xmlns:a16="http://schemas.microsoft.com/office/drawing/2014/main" id="{F85F4B53-E785-90AB-520F-7E8628BD79B6}"/>
              </a:ext>
            </a:extLst>
          </p:cNvPr>
          <p:cNvSpPr/>
          <p:nvPr/>
        </p:nvSpPr>
        <p:spPr>
          <a:xfrm>
            <a:off x="78505" y="85632"/>
            <a:ext cx="4817327" cy="41076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dirty="0">
                <a:latin typeface="+mj-lt"/>
              </a:rPr>
              <a:t>THIẾT KẾ PHẦN MỀM DỰA TRÊN MÃ NGUỒN MỞ</a:t>
            </a:r>
            <a:endParaRPr lang="en-US" dirty="0">
              <a:latin typeface="+mj-lt"/>
            </a:endParaRPr>
          </a:p>
        </p:txBody>
      </p:sp>
    </p:spTree>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41"/>
          <p:cNvSpPr txBox="1">
            <a:spLocks noGrp="1"/>
          </p:cNvSpPr>
          <p:nvPr>
            <p:ph type="title"/>
          </p:nvPr>
        </p:nvSpPr>
        <p:spPr>
          <a:xfrm>
            <a:off x="2316480" y="169079"/>
            <a:ext cx="485022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600" dirty="0">
                <a:latin typeface="+mj-lt"/>
              </a:rPr>
              <a:t>Tính</a:t>
            </a:r>
            <a:r>
              <a:rPr lang="vi-VN" dirty="0">
                <a:latin typeface="+mj-lt"/>
              </a:rPr>
              <a:t> toán đại số cơ bản</a:t>
            </a:r>
            <a:endParaRPr dirty="0">
              <a:latin typeface="+mj-lt"/>
            </a:endParaRPr>
          </a:p>
        </p:txBody>
      </p:sp>
      <p:sp>
        <p:nvSpPr>
          <p:cNvPr id="19" name="TextBox 18">
            <a:extLst>
              <a:ext uri="{FF2B5EF4-FFF2-40B4-BE49-F238E27FC236}">
                <a16:creationId xmlns:a16="http://schemas.microsoft.com/office/drawing/2014/main" id="{4C48E93C-778A-78C3-85E2-9966211B6450}"/>
              </a:ext>
            </a:extLst>
          </p:cNvPr>
          <p:cNvSpPr txBox="1"/>
          <p:nvPr/>
        </p:nvSpPr>
        <p:spPr>
          <a:xfrm>
            <a:off x="7620" y="920346"/>
            <a:ext cx="8404860" cy="1525418"/>
          </a:xfrm>
          <a:prstGeom prst="rect">
            <a:avLst/>
          </a:prstGeom>
          <a:noFill/>
        </p:spPr>
        <p:txBody>
          <a:bodyPr wrap="square">
            <a:spAutoFit/>
          </a:bodyPr>
          <a:lstStyle/>
          <a:p>
            <a:pPr marL="482459" lvl="1" algn="just">
              <a:lnSpc>
                <a:spcPct val="150000"/>
              </a:lnSpc>
            </a:pPr>
            <a:r>
              <a:rPr lang="en-US" sz="1600" dirty="0" err="1">
                <a:solidFill>
                  <a:schemeClr val="tx1"/>
                </a:solidFill>
                <a:latin typeface="Times New Roman" panose="02020603050405020304" pitchFamily="18" charset="0"/>
                <a:cs typeface="Times New Roman" panose="02020603050405020304" pitchFamily="18" charset="0"/>
              </a:rPr>
              <a:t>Sympy</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hỗ</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trợ</a:t>
            </a:r>
            <a:r>
              <a:rPr lang="en-US" sz="1600" dirty="0">
                <a:solidFill>
                  <a:schemeClr val="tx1"/>
                </a:solidFill>
                <a:latin typeface="Times New Roman" panose="02020603050405020304" pitchFamily="18" charset="0"/>
                <a:cs typeface="Times New Roman" panose="02020603050405020304" pitchFamily="18" charset="0"/>
              </a:rPr>
              <a:t> 3 </a:t>
            </a:r>
            <a:r>
              <a:rPr lang="en-US" sz="1600" dirty="0" err="1">
                <a:solidFill>
                  <a:schemeClr val="tx1"/>
                </a:solidFill>
                <a:latin typeface="Times New Roman" panose="02020603050405020304" pitchFamily="18" charset="0"/>
                <a:cs typeface="Times New Roman" panose="02020603050405020304" pitchFamily="18" charset="0"/>
              </a:rPr>
              <a:t>kiểu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dữ</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liệu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Real </a:t>
            </a:r>
            <a:r>
              <a:rPr lang="en-US" sz="1600" dirty="0">
                <a:solidFill>
                  <a:schemeClr val="tx1"/>
                </a:solidFill>
                <a:latin typeface="Times New Roman" panose="02020603050405020304" pitchFamily="18" charset="0"/>
                <a:cs typeface="Times New Roman" panose="02020603050405020304" pitchFamily="18" charset="0"/>
              </a:rPr>
              <a:t>(</a:t>
            </a:r>
            <a:r>
              <a:rPr lang="en-US" sz="1600" dirty="0" err="1">
                <a:solidFill>
                  <a:schemeClr val="tx1"/>
                </a:solidFill>
                <a:latin typeface="Times New Roman" panose="02020603050405020304" pitchFamily="18" charset="0"/>
                <a:cs typeface="Times New Roman" panose="02020603050405020304" pitchFamily="18" charset="0"/>
              </a:rPr>
              <a:t>số</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thực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Rational</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số</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hữu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tỷ</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và</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Integer</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số</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nguyên</a:t>
            </a:r>
            <a:r>
              <a:rPr lang="en-US" sz="1600" dirty="0">
                <a:solidFill>
                  <a:schemeClr val="tx1"/>
                </a:solidFill>
                <a:latin typeface="Times New Roman" panose="02020603050405020304" pitchFamily="18" charset="0"/>
                <a:cs typeface="Times New Roman" panose="02020603050405020304" pitchFamily="18" charset="0"/>
              </a:rPr>
              <a:t>)</a:t>
            </a:r>
          </a:p>
          <a:p>
            <a:pPr marL="482459" lvl="1" algn="just">
              <a:lnSpc>
                <a:spcPct val="150000"/>
              </a:lnSpc>
            </a:pPr>
            <a:r>
              <a:rPr lang="en-US" sz="1600" dirty="0" err="1">
                <a:solidFill>
                  <a:schemeClr val="tx1"/>
                </a:solidFill>
                <a:latin typeface="Times New Roman" panose="02020603050405020304" pitchFamily="18" charset="0"/>
                <a:cs typeface="Times New Roman" panose="02020603050405020304" pitchFamily="18" charset="0"/>
              </a:rPr>
              <a:t>SymPy</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sử</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dụng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mpmath</a:t>
            </a:r>
            <a:r>
              <a:rPr lang="en-US" sz="1600" dirty="0">
                <a:solidFill>
                  <a:schemeClr val="tx1"/>
                </a:solidFill>
                <a:latin typeface="Times New Roman" panose="02020603050405020304" pitchFamily="18" charset="0"/>
                <a:cs typeface="Times New Roman" panose="02020603050405020304" pitchFamily="18" charset="0"/>
              </a:rPr>
              <a:t> ở </a:t>
            </a:r>
            <a:r>
              <a:rPr lang="en-US" sz="1600" dirty="0" err="1">
                <a:solidFill>
                  <a:schemeClr val="tx1"/>
                </a:solidFill>
                <a:latin typeface="Times New Roman" panose="02020603050405020304" pitchFamily="18" charset="0"/>
                <a:cs typeface="Times New Roman" panose="02020603050405020304" pitchFamily="18" charset="0"/>
              </a:rPr>
              <a:t>chế</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độ</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nền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giúp</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thực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hiện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phép</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tính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bằng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sử</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dụng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số</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học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có</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độ</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chính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xác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tùy</a:t>
            </a:r>
            <a:r>
              <a:rPr lang="en-US" sz="1600" dirty="0">
                <a:solidFill>
                  <a:schemeClr val="tx1"/>
                </a:solidFill>
                <a:latin typeface="Times New Roman" panose="02020603050405020304" pitchFamily="18" charset="0"/>
                <a:cs typeface="Times New Roman" panose="02020603050405020304" pitchFamily="18" charset="0"/>
              </a:rPr>
              <a:t> ý. </a:t>
            </a:r>
            <a:r>
              <a:rPr lang="en-US" sz="1600" dirty="0" err="1">
                <a:solidFill>
                  <a:schemeClr val="tx1"/>
                </a:solidFill>
                <a:latin typeface="Times New Roman" panose="02020603050405020304" pitchFamily="18" charset="0"/>
                <a:cs typeface="Times New Roman" panose="02020603050405020304" pitchFamily="18" charset="0"/>
              </a:rPr>
              <a:t>Bằng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đó</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một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số</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hằng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số</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đặc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biệt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như</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e, pi, </a:t>
            </a:r>
            <a:r>
              <a:rPr lang="en-US" sz="1600" dirty="0" err="1">
                <a:solidFill>
                  <a:srgbClr val="FF0000"/>
                </a:solidFill>
                <a:latin typeface="Times New Roman" panose="02020603050405020304" pitchFamily="18" charset="0"/>
                <a:cs typeface="Times New Roman" panose="02020603050405020304" pitchFamily="18" charset="0"/>
              </a:rPr>
              <a:t>oo</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Vô</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cực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được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coi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là</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ký</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hiệu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và</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có</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thể</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được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đánh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giá</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với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độ</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chính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xác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tùy</a:t>
            </a:r>
            <a:r>
              <a:rPr lang="en-US" sz="1600" dirty="0">
                <a:solidFill>
                  <a:schemeClr val="tx1"/>
                </a:solidFill>
                <a:latin typeface="Times New Roman" panose="02020603050405020304" pitchFamily="18" charset="0"/>
                <a:cs typeface="Times New Roman" panose="02020603050405020304" pitchFamily="18" charset="0"/>
              </a:rPr>
              <a:t> </a:t>
            </a:r>
            <a:r>
              <a:rPr lang="vi-VN" sz="1600" dirty="0">
                <a:solidFill>
                  <a:schemeClr val="tx1"/>
                </a:solidFill>
                <a:latin typeface="Times New Roman" panose="02020603050405020304" pitchFamily="18" charset="0"/>
                <a:cs typeface="Times New Roman" panose="02020603050405020304" pitchFamily="18" charset="0"/>
              </a:rPr>
              <a:t>ý.</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2BF84A5A-B25A-0C59-DDFC-FEF6F5F752A6}"/>
              </a:ext>
            </a:extLst>
          </p:cNvPr>
          <p:cNvSpPr txBox="1"/>
          <p:nvPr/>
        </p:nvSpPr>
        <p:spPr>
          <a:xfrm>
            <a:off x="7620" y="2571750"/>
            <a:ext cx="8856346" cy="1908215"/>
          </a:xfrm>
          <a:prstGeom prst="rect">
            <a:avLst/>
          </a:prstGeom>
          <a:noFill/>
        </p:spPr>
        <p:txBody>
          <a:bodyPr wrap="square">
            <a:spAutoFit/>
          </a:bodyPr>
          <a:lstStyle/>
          <a:p>
            <a:pPr marL="482459" lvl="1">
              <a:lnSpc>
                <a:spcPct val="150000"/>
              </a:lnSpc>
            </a:pP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biểu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thức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SymPy</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chính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xác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có</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thể</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được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chuyển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đổi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thành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xấp</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xỉ</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dấu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phẩy</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động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số</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thập</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phân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bằng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sử</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dụng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phương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thức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a:t>
            </a:r>
            <a:r>
              <a:rPr lang="en-US" sz="1600" dirty="0" err="1">
                <a:solidFill>
                  <a:srgbClr val="FF0000"/>
                </a:solidFill>
                <a:latin typeface="Times New Roman" panose="02020603050405020304" pitchFamily="18" charset="0"/>
                <a:cs typeface="Times New Roman" panose="02020603050405020304" pitchFamily="18" charset="0"/>
              </a:rPr>
              <a:t>evalf</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hoặc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hàm</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N(). N(expr, &lt;</a:t>
            </a:r>
            <a:r>
              <a:rPr lang="en-US" sz="1600" dirty="0" err="1">
                <a:solidFill>
                  <a:srgbClr val="FF0000"/>
                </a:solidFill>
                <a:latin typeface="Times New Roman" panose="02020603050405020304" pitchFamily="18" charset="0"/>
                <a:cs typeface="Times New Roman" panose="02020603050405020304" pitchFamily="18" charset="0"/>
              </a:rPr>
              <a:t>args</a:t>
            </a:r>
            <a:r>
              <a:rPr lang="en-US" sz="1600" dirty="0">
                <a:solidFill>
                  <a:srgbClr val="FF0000"/>
                </a:solidFill>
                <a:latin typeface="Times New Roman" panose="02020603050405020304" pitchFamily="18" charset="0"/>
                <a:cs typeface="Times New Roman" panose="02020603050405020304" pitchFamily="18" charset="0"/>
              </a:rPr>
              <a:t>&gt;)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tương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đương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với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Symify</a:t>
            </a:r>
            <a:r>
              <a:rPr lang="en-US" sz="1600" dirty="0">
                <a:solidFill>
                  <a:srgbClr val="FF0000"/>
                </a:solidFill>
                <a:latin typeface="Times New Roman" panose="02020603050405020304" pitchFamily="18" charset="0"/>
                <a:cs typeface="Times New Roman" panose="02020603050405020304" pitchFamily="18" charset="0"/>
              </a:rPr>
              <a:t>(expr).</a:t>
            </a:r>
            <a:r>
              <a:rPr lang="en-US" sz="1600" dirty="0" err="1">
                <a:solidFill>
                  <a:srgbClr val="FF0000"/>
                </a:solidFill>
                <a:latin typeface="Times New Roman" panose="02020603050405020304" pitchFamily="18" charset="0"/>
                <a:cs typeface="Times New Roman" panose="02020603050405020304" pitchFamily="18" charset="0"/>
              </a:rPr>
              <a:t>evalf</a:t>
            </a:r>
            <a:r>
              <a:rPr lang="en-US" sz="1600" dirty="0">
                <a:solidFill>
                  <a:srgbClr val="FF0000"/>
                </a:solidFill>
                <a:latin typeface="Times New Roman" panose="02020603050405020304" pitchFamily="18" charset="0"/>
                <a:cs typeface="Times New Roman" panose="02020603050405020304" pitchFamily="18" charset="0"/>
              </a:rPr>
              <a:t>(&lt;</a:t>
            </a:r>
            <a:r>
              <a:rPr lang="en-US" sz="1600" dirty="0" err="1">
                <a:solidFill>
                  <a:srgbClr val="FF0000"/>
                </a:solidFill>
                <a:latin typeface="Times New Roman" panose="02020603050405020304" pitchFamily="18" charset="0"/>
                <a:cs typeface="Times New Roman" panose="02020603050405020304" pitchFamily="18" charset="0"/>
              </a:rPr>
              <a:t>args</a:t>
            </a:r>
            <a:r>
              <a:rPr lang="en-US" sz="1600" dirty="0">
                <a:solidFill>
                  <a:srgbClr val="FF0000"/>
                </a:solidFill>
                <a:latin typeface="Times New Roman" panose="02020603050405020304" pitchFamily="18" charset="0"/>
                <a:cs typeface="Times New Roman" panose="02020603050405020304" pitchFamily="18" charset="0"/>
              </a:rPr>
              <a:t>&gt;).</a:t>
            </a:r>
          </a:p>
          <a:p>
            <a:pPr>
              <a:lnSpc>
                <a:spcPct val="150000"/>
              </a:lnSpc>
            </a:pPr>
            <a:r>
              <a:rPr lang="vi-VN" sz="1600" dirty="0">
                <a:solidFill>
                  <a:schemeClr val="tx1"/>
                </a:solidFill>
                <a:latin typeface="Times New Roman" panose="02020603050405020304" pitchFamily="18" charset="0"/>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VD: </a:t>
            </a:r>
            <a:r>
              <a:rPr lang="en-US" sz="1600" dirty="0" err="1">
                <a:solidFill>
                  <a:srgbClr val="FF0000"/>
                </a:solidFill>
                <a:latin typeface="Times New Roman" panose="02020603050405020304" pitchFamily="18" charset="0"/>
                <a:cs typeface="Times New Roman" panose="02020603050405020304" pitchFamily="18" charset="0"/>
              </a:rPr>
              <a:t>sym.N</a:t>
            </a:r>
            <a:r>
              <a:rPr lang="en-US" sz="1600" dirty="0">
                <a:solidFill>
                  <a:srgbClr val="FF0000"/>
                </a:solidFill>
                <a:latin typeface="Times New Roman" panose="02020603050405020304" pitchFamily="18" charset="0"/>
                <a:cs typeface="Times New Roman" panose="02020603050405020304" pitchFamily="18" charset="0"/>
              </a:rPr>
              <a:t>(</a:t>
            </a:r>
            <a:r>
              <a:rPr lang="en-US" sz="1600" dirty="0" err="1">
                <a:solidFill>
                  <a:srgbClr val="FF0000"/>
                </a:solidFill>
                <a:latin typeface="Times New Roman" panose="02020603050405020304" pitchFamily="18" charset="0"/>
                <a:cs typeface="Times New Roman" panose="02020603050405020304" pitchFamily="18" charset="0"/>
              </a:rPr>
              <a:t>sym.sqrt</a:t>
            </a:r>
            <a:r>
              <a:rPr lang="en-US" sz="1600" dirty="0">
                <a:solidFill>
                  <a:srgbClr val="FF0000"/>
                </a:solidFill>
                <a:latin typeface="Times New Roman" panose="02020603050405020304" pitchFamily="18" charset="0"/>
                <a:cs typeface="Times New Roman" panose="02020603050405020304" pitchFamily="18" charset="0"/>
              </a:rPr>
              <a:t>(2)*sym.pi,5)</a:t>
            </a:r>
            <a:r>
              <a:rPr lang="en-US" sz="1600" dirty="0">
                <a:solidFill>
                  <a:schemeClr val="tx1"/>
                </a:solidFill>
                <a:latin typeface="Times New Roman" panose="02020603050405020304" pitchFamily="18" charset="0"/>
                <a:cs typeface="Times New Roman" panose="02020603050405020304" pitchFamily="18" charset="0"/>
              </a:rPr>
              <a:t> # </a:t>
            </a:r>
            <a:r>
              <a:rPr lang="en-US" sz="1600" dirty="0" err="1">
                <a:solidFill>
                  <a:schemeClr val="tx1"/>
                </a:solidFill>
                <a:latin typeface="Times New Roman" panose="02020603050405020304" pitchFamily="18" charset="0"/>
                <a:cs typeface="Times New Roman" panose="02020603050405020304" pitchFamily="18" charset="0"/>
              </a:rPr>
              <a:t>lấy</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số</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có</a:t>
            </a:r>
            <a:r>
              <a:rPr lang="en-US" sz="1600" dirty="0">
                <a:solidFill>
                  <a:schemeClr val="tx1"/>
                </a:solidFill>
                <a:latin typeface="Times New Roman" panose="02020603050405020304" pitchFamily="18" charset="0"/>
                <a:cs typeface="Times New Roman" panose="02020603050405020304" pitchFamily="18" charset="0"/>
              </a:rPr>
              <a:t> 5 </a:t>
            </a:r>
            <a:r>
              <a:rPr lang="en-US" sz="1600" dirty="0" err="1">
                <a:solidFill>
                  <a:schemeClr val="tx1"/>
                </a:solidFill>
                <a:latin typeface="Times New Roman" panose="02020603050405020304" pitchFamily="18" charset="0"/>
                <a:cs typeface="Times New Roman" panose="02020603050405020304" pitchFamily="18" charset="0"/>
              </a:rPr>
              <a:t>chữ</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số</a:t>
            </a:r>
            <a:r>
              <a:rPr lang="vi-VN"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Hoặc</a:t>
            </a:r>
            <a:r>
              <a:rPr lang="en-US" sz="1600" dirty="0">
                <a:solidFill>
                  <a:srgbClr val="FF0000"/>
                </a:solidFill>
                <a:latin typeface="Times New Roman" panose="02020603050405020304" pitchFamily="18" charset="0"/>
                <a:cs typeface="Times New Roman" panose="02020603050405020304" pitchFamily="18" charset="0"/>
              </a:rPr>
              <a:t>:(</a:t>
            </a:r>
            <a:r>
              <a:rPr lang="en-US" sz="1600" dirty="0" err="1">
                <a:solidFill>
                  <a:srgbClr val="FF0000"/>
                </a:solidFill>
                <a:latin typeface="Times New Roman" panose="02020603050405020304" pitchFamily="18" charset="0"/>
                <a:cs typeface="Times New Roman" panose="02020603050405020304" pitchFamily="18" charset="0"/>
              </a:rPr>
              <a:t>sym.sqrt</a:t>
            </a:r>
            <a:r>
              <a:rPr lang="en-US" sz="1600" dirty="0">
                <a:solidFill>
                  <a:srgbClr val="FF0000"/>
                </a:solidFill>
                <a:latin typeface="Times New Roman" panose="02020603050405020304" pitchFamily="18" charset="0"/>
                <a:cs typeface="Times New Roman" panose="02020603050405020304" pitchFamily="18" charset="0"/>
              </a:rPr>
              <a:t>(2)*</a:t>
            </a:r>
            <a:r>
              <a:rPr lang="en-US" sz="1600" dirty="0" err="1">
                <a:solidFill>
                  <a:srgbClr val="FF0000"/>
                </a:solidFill>
                <a:latin typeface="Times New Roman" panose="02020603050405020304" pitchFamily="18" charset="0"/>
                <a:cs typeface="Times New Roman" panose="02020603050405020304" pitchFamily="18" charset="0"/>
              </a:rPr>
              <a:t>sym.pi</a:t>
            </a:r>
            <a:r>
              <a:rPr lang="en-US" sz="1600" dirty="0">
                <a:solidFill>
                  <a:srgbClr val="FF0000"/>
                </a:solidFill>
                <a:latin typeface="Times New Roman" panose="02020603050405020304" pitchFamily="18" charset="0"/>
                <a:cs typeface="Times New Roman" panose="02020603050405020304" pitchFamily="18" charset="0"/>
              </a:rPr>
              <a:t>).</a:t>
            </a:r>
            <a:r>
              <a:rPr lang="en-US" sz="1600" dirty="0" err="1">
                <a:solidFill>
                  <a:srgbClr val="FF0000"/>
                </a:solidFill>
                <a:latin typeface="Times New Roman" panose="02020603050405020304" pitchFamily="18" charset="0"/>
                <a:cs typeface="Times New Roman" panose="02020603050405020304" pitchFamily="18" charset="0"/>
              </a:rPr>
              <a:t>evalf</a:t>
            </a:r>
            <a:r>
              <a:rPr lang="en-US" sz="1600" dirty="0">
                <a:solidFill>
                  <a:srgbClr val="FF0000"/>
                </a:solidFill>
                <a:latin typeface="Times New Roman" panose="02020603050405020304" pitchFamily="18" charset="0"/>
                <a:cs typeface="Times New Roman" panose="02020603050405020304" pitchFamily="18" charset="0"/>
              </a:rPr>
              <a:t>(5)</a:t>
            </a:r>
            <a:r>
              <a:rPr lang="vi-VN" sz="1600" dirty="0">
                <a:solidFill>
                  <a:schemeClr val="tx1"/>
                </a:solidFill>
                <a:latin typeface="Times New Roman" panose="02020603050405020304" pitchFamily="18" charset="0"/>
                <a:cs typeface="Times New Roman" panose="02020603050405020304" pitchFamily="18" charset="0"/>
              </a:rPr>
              <a:t>  </a:t>
            </a:r>
            <a:endParaRPr lang="en-US" sz="16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vi-VN" sz="1600" dirty="0">
                <a:solidFill>
                  <a:schemeClr val="tx1"/>
                </a:solidFill>
                <a:latin typeface="Josefin Sans"/>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835;p41">
            <a:extLst>
              <a:ext uri="{FF2B5EF4-FFF2-40B4-BE49-F238E27FC236}">
                <a16:creationId xmlns:a16="http://schemas.microsoft.com/office/drawing/2014/main" id="{C7A9A6E3-0546-D290-7F60-DA815CE923B4}"/>
              </a:ext>
            </a:extLst>
          </p:cNvPr>
          <p:cNvSpPr txBox="1">
            <a:spLocks noGrp="1"/>
          </p:cNvSpPr>
          <p:nvPr>
            <p:ph type="title"/>
          </p:nvPr>
        </p:nvSpPr>
        <p:spPr>
          <a:xfrm>
            <a:off x="2316480" y="169079"/>
            <a:ext cx="485022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600" dirty="0">
                <a:latin typeface="+mj-lt"/>
              </a:rPr>
              <a:t>Tính</a:t>
            </a:r>
            <a:r>
              <a:rPr lang="vi-VN" dirty="0">
                <a:latin typeface="+mj-lt"/>
              </a:rPr>
              <a:t> toán đại số cơ bản</a:t>
            </a:r>
            <a:endParaRPr dirty="0">
              <a:latin typeface="+mj-lt"/>
            </a:endParaRPr>
          </a:p>
        </p:txBody>
      </p:sp>
      <p:sp>
        <p:nvSpPr>
          <p:cNvPr id="13" name="TextBox 12">
            <a:extLst>
              <a:ext uri="{FF2B5EF4-FFF2-40B4-BE49-F238E27FC236}">
                <a16:creationId xmlns:a16="http://schemas.microsoft.com/office/drawing/2014/main" id="{4BF9B76A-7302-637D-1183-DB8D3E4D6D08}"/>
              </a:ext>
            </a:extLst>
          </p:cNvPr>
          <p:cNvSpPr txBox="1"/>
          <p:nvPr/>
        </p:nvSpPr>
        <p:spPr>
          <a:xfrm>
            <a:off x="396241" y="1125398"/>
            <a:ext cx="7338060" cy="2633413"/>
          </a:xfrm>
          <a:prstGeom prst="rect">
            <a:avLst/>
          </a:prstGeom>
          <a:noFill/>
        </p:spPr>
        <p:txBody>
          <a:bodyPr wrap="square">
            <a:spAutoFit/>
          </a:bodyPr>
          <a:lstStyle/>
          <a:p>
            <a:pPr marL="383780" lvl="1" algn="just">
              <a:lnSpc>
                <a:spcPct val="150000"/>
              </a:lnSpc>
            </a:pPr>
            <a:r>
              <a:rPr lang="en-US" sz="1600" dirty="0" err="1">
                <a:solidFill>
                  <a:schemeClr val="tx1"/>
                </a:solidFill>
                <a:latin typeface="Times New Roman" panose="02020603050405020304" pitchFamily="18" charset="0"/>
                <a:cs typeface="Times New Roman" panose="02020603050405020304" pitchFamily="18" charset="0"/>
              </a:rPr>
              <a:t>Hàm</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nsimplify</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có</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khả</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năng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tìm</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một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công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thức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dựa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trên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dữ</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liệu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đầu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vào</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Nó</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có</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khả</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năng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xác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định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phân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số</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đơn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giản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biểu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thức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đại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số</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đơn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giản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tổ</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hợp</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tuyến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tính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của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hằng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số</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đã</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cho</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và</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phép</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biến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đổi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hàm</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cơ</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bản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nhất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định</a:t>
            </a:r>
            <a:endParaRPr lang="en-US" sz="1600" dirty="0">
              <a:solidFill>
                <a:schemeClr val="tx1"/>
              </a:solidFill>
              <a:latin typeface="Times New Roman" panose="02020603050405020304" pitchFamily="18" charset="0"/>
              <a:cs typeface="Times New Roman" panose="02020603050405020304" pitchFamily="18" charset="0"/>
            </a:endParaRPr>
          </a:p>
          <a:p>
            <a:pPr marL="383780" lvl="1" algn="just">
              <a:lnSpc>
                <a:spcPct val="150000"/>
              </a:lnSpc>
            </a:pPr>
            <a:r>
              <a:rPr lang="en-US" sz="1600" dirty="0">
                <a:solidFill>
                  <a:schemeClr val="tx1"/>
                </a:solidFill>
                <a:latin typeface="Times New Roman" panose="02020603050405020304" pitchFamily="18" charset="0"/>
                <a:cs typeface="Times New Roman" panose="02020603050405020304" pitchFamily="18" charset="0"/>
              </a:rPr>
              <a:t>VD: </a:t>
            </a:r>
            <a:r>
              <a:rPr lang="en-US" sz="1600" dirty="0" err="1">
                <a:solidFill>
                  <a:srgbClr val="FF0000"/>
                </a:solidFill>
                <a:latin typeface="Times New Roman" panose="02020603050405020304" pitchFamily="18" charset="0"/>
                <a:cs typeface="Times New Roman" panose="02020603050405020304" pitchFamily="18" charset="0"/>
              </a:rPr>
              <a:t>sym.nsimplify</a:t>
            </a:r>
            <a:r>
              <a:rPr lang="en-US" sz="1600" dirty="0">
                <a:solidFill>
                  <a:srgbClr val="FF0000"/>
                </a:solidFill>
                <a:latin typeface="Times New Roman" panose="02020603050405020304" pitchFamily="18" charset="0"/>
                <a:cs typeface="Times New Roman" panose="02020603050405020304" pitchFamily="18" charset="0"/>
              </a:rPr>
              <a:t>(0.333333)</a:t>
            </a:r>
          </a:p>
          <a:p>
            <a:pPr marL="383780" lvl="1" algn="just">
              <a:lnSpc>
                <a:spcPct val="150000"/>
              </a:lnSpc>
            </a:pPr>
            <a:r>
              <a:rPr lang="en-US" sz="1600" dirty="0" err="1">
                <a:solidFill>
                  <a:schemeClr val="tx1"/>
                </a:solidFill>
                <a:latin typeface="Times New Roman" panose="02020603050405020304" pitchFamily="18" charset="0"/>
                <a:cs typeface="Times New Roman" panose="02020603050405020304" pitchFamily="18" charset="0"/>
              </a:rPr>
              <a:t>kết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quả</a:t>
            </a:r>
            <a:r>
              <a:rPr lang="en-US" sz="1600" dirty="0">
                <a:solidFill>
                  <a:schemeClr val="tx1"/>
                </a:solidFill>
                <a:latin typeface="Times New Roman" panose="02020603050405020304" pitchFamily="18" charset="0"/>
                <a:cs typeface="Times New Roman" panose="02020603050405020304" pitchFamily="18" charset="0"/>
              </a:rPr>
              <a:t> = 333333/1000000</a:t>
            </a:r>
          </a:p>
          <a:p>
            <a:pPr marL="383780" lvl="1" algn="just">
              <a:lnSpc>
                <a:spcPct val="150000"/>
              </a:lnSpc>
            </a:pPr>
            <a:r>
              <a:rPr lang="en-US" sz="1600" dirty="0" err="1">
                <a:solidFill>
                  <a:srgbClr val="FF0000"/>
                </a:solidFill>
                <a:latin typeface="Times New Roman" panose="02020603050405020304" pitchFamily="18" charset="0"/>
                <a:cs typeface="Times New Roman" panose="02020603050405020304" pitchFamily="18" charset="0"/>
              </a:rPr>
              <a:t>sym.nsimplify</a:t>
            </a:r>
            <a:r>
              <a:rPr lang="en-US" sz="1600" dirty="0">
                <a:solidFill>
                  <a:srgbClr val="FF0000"/>
                </a:solidFill>
                <a:latin typeface="Times New Roman" panose="02020603050405020304" pitchFamily="18" charset="0"/>
                <a:cs typeface="Times New Roman" panose="02020603050405020304" pitchFamily="18" charset="0"/>
              </a:rPr>
              <a:t>(0.333333,tolerance=1e-2)</a:t>
            </a:r>
          </a:p>
          <a:p>
            <a:pPr marL="383780" lvl="1" algn="just">
              <a:lnSpc>
                <a:spcPct val="150000"/>
              </a:lnSpc>
            </a:pPr>
            <a:r>
              <a:rPr lang="en-US" sz="1600" dirty="0" err="1">
                <a:solidFill>
                  <a:schemeClr val="tx1"/>
                </a:solidFill>
                <a:latin typeface="Times New Roman" panose="02020603050405020304" pitchFamily="18" charset="0"/>
                <a:cs typeface="Times New Roman" panose="02020603050405020304" pitchFamily="18" charset="0"/>
              </a:rPr>
              <a:t>kết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quả</a:t>
            </a:r>
            <a:r>
              <a:rPr lang="en-US" sz="1600" dirty="0">
                <a:solidFill>
                  <a:schemeClr val="tx1"/>
                </a:solidFill>
                <a:latin typeface="Times New Roman" panose="02020603050405020304" pitchFamily="18" charset="0"/>
                <a:cs typeface="Times New Roman" panose="02020603050405020304" pitchFamily="18" charset="0"/>
              </a:rPr>
              <a:t> = 1/3</a:t>
            </a:r>
          </a:p>
        </p:txBody>
      </p:sp>
      <p:grpSp>
        <p:nvGrpSpPr>
          <p:cNvPr id="2" name="Google Shape;2608;p51">
            <a:extLst>
              <a:ext uri="{FF2B5EF4-FFF2-40B4-BE49-F238E27FC236}">
                <a16:creationId xmlns:a16="http://schemas.microsoft.com/office/drawing/2014/main" id="{395B15B4-E43D-079E-AA6F-7BE93EB8C8CF}"/>
              </a:ext>
            </a:extLst>
          </p:cNvPr>
          <p:cNvGrpSpPr/>
          <p:nvPr/>
        </p:nvGrpSpPr>
        <p:grpSpPr>
          <a:xfrm>
            <a:off x="4287932" y="2480383"/>
            <a:ext cx="4129200" cy="2041455"/>
            <a:chOff x="4299475" y="1518175"/>
            <a:chExt cx="4129200" cy="2107200"/>
          </a:xfrm>
        </p:grpSpPr>
        <p:sp>
          <p:nvSpPr>
            <p:cNvPr id="3" name="Google Shape;2609;p51">
              <a:extLst>
                <a:ext uri="{FF2B5EF4-FFF2-40B4-BE49-F238E27FC236}">
                  <a16:creationId xmlns:a16="http://schemas.microsoft.com/office/drawing/2014/main" id="{BA24CBFC-95A6-33CF-7EC3-B5FB5D2480C7}"/>
                </a:ext>
              </a:extLst>
            </p:cNvPr>
            <p:cNvSpPr/>
            <p:nvPr/>
          </p:nvSpPr>
          <p:spPr>
            <a:xfrm>
              <a:off x="4299475" y="1518175"/>
              <a:ext cx="4129200" cy="2107200"/>
            </a:xfrm>
            <a:prstGeom prst="roundRect">
              <a:avLst>
                <a:gd name="adj" fmla="val 425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10;p51">
              <a:extLst>
                <a:ext uri="{FF2B5EF4-FFF2-40B4-BE49-F238E27FC236}">
                  <a16:creationId xmlns:a16="http://schemas.microsoft.com/office/drawing/2014/main" id="{8F8F608E-CCB6-992F-74F2-DF2C2411F0D5}"/>
                </a:ext>
              </a:extLst>
            </p:cNvPr>
            <p:cNvSpPr/>
            <p:nvPr/>
          </p:nvSpPr>
          <p:spPr>
            <a:xfrm>
              <a:off x="8203175" y="2353075"/>
              <a:ext cx="87600" cy="437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oogle Shape;2613;p51">
            <a:extLst>
              <a:ext uri="{FF2B5EF4-FFF2-40B4-BE49-F238E27FC236}">
                <a16:creationId xmlns:a16="http://schemas.microsoft.com/office/drawing/2014/main" id="{B55C49E4-7B14-4FCF-1AAB-093047D5E5EB}"/>
              </a:ext>
            </a:extLst>
          </p:cNvPr>
          <p:cNvPicPr preferRelativeResize="0"/>
          <p:nvPr/>
        </p:nvPicPr>
        <p:blipFill rotWithShape="1">
          <a:blip r:embed="rId2">
            <a:alphaModFix/>
          </a:blip>
          <a:srcRect t="2678" b="2669"/>
          <a:stretch/>
        </p:blipFill>
        <p:spPr>
          <a:xfrm>
            <a:off x="4441007" y="2554368"/>
            <a:ext cx="3556224" cy="1893325"/>
          </a:xfrm>
          <a:prstGeom prst="rect">
            <a:avLst/>
          </a:prstGeom>
          <a:noFill/>
          <a:ln>
            <a:noFill/>
          </a:ln>
        </p:spPr>
      </p:pic>
    </p:spTree>
    <p:extLst>
      <p:ext uri="{BB962C8B-B14F-4D97-AF65-F5344CB8AC3E}">
        <p14:creationId xmlns:p14="http://schemas.microsoft.com/office/powerpoint/2010/main" val="1895928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835;p41">
            <a:extLst>
              <a:ext uri="{FF2B5EF4-FFF2-40B4-BE49-F238E27FC236}">
                <a16:creationId xmlns:a16="http://schemas.microsoft.com/office/drawing/2014/main" id="{AB4C12FC-A509-2B01-4A11-D7DC92AFDBDF}"/>
              </a:ext>
            </a:extLst>
          </p:cNvPr>
          <p:cNvSpPr txBox="1">
            <a:spLocks noGrp="1"/>
          </p:cNvSpPr>
          <p:nvPr>
            <p:ph type="title"/>
          </p:nvPr>
        </p:nvSpPr>
        <p:spPr>
          <a:xfrm>
            <a:off x="1461090" y="161458"/>
            <a:ext cx="6221820" cy="7758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600" dirty="0">
                <a:latin typeface="+mj-lt"/>
              </a:rPr>
              <a:t>Tính</a:t>
            </a:r>
            <a:r>
              <a:rPr lang="vi-VN" dirty="0">
                <a:latin typeface="+mj-lt"/>
              </a:rPr>
              <a:t> toán trong toán học rời rạc</a:t>
            </a:r>
            <a:endParaRPr dirty="0">
              <a:latin typeface="+mj-lt"/>
            </a:endParaRPr>
          </a:p>
        </p:txBody>
      </p:sp>
      <p:sp>
        <p:nvSpPr>
          <p:cNvPr id="5" name="TextBox 4">
            <a:extLst>
              <a:ext uri="{FF2B5EF4-FFF2-40B4-BE49-F238E27FC236}">
                <a16:creationId xmlns:a16="http://schemas.microsoft.com/office/drawing/2014/main" id="{FA5171CC-0B3E-8FF9-4986-413DD2ECB82D}"/>
              </a:ext>
            </a:extLst>
          </p:cNvPr>
          <p:cNvSpPr txBox="1"/>
          <p:nvPr/>
        </p:nvSpPr>
        <p:spPr>
          <a:xfrm>
            <a:off x="148682" y="2803229"/>
            <a:ext cx="8400585" cy="1908215"/>
          </a:xfrm>
          <a:prstGeom prst="rect">
            <a:avLst/>
          </a:prstGeom>
          <a:noFill/>
        </p:spPr>
        <p:txBody>
          <a:bodyPr wrap="square">
            <a:spAutoFit/>
          </a:bodyPr>
          <a:lstStyle/>
          <a:p>
            <a:pPr marL="502522" lvl="1" algn="just">
              <a:lnSpc>
                <a:spcPct val="150000"/>
              </a:lnSpc>
            </a:pPr>
            <a:r>
              <a:rPr lang="en-US" sz="1600" b="1" dirty="0" err="1">
                <a:solidFill>
                  <a:schemeClr val="tx1"/>
                </a:solidFill>
                <a:latin typeface="Times New Roman" panose="02020603050405020304" pitchFamily="18" charset="0"/>
                <a:cs typeface="Times New Roman" panose="02020603050405020304" pitchFamily="18" charset="0"/>
              </a:rPr>
              <a:t>Phép</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biến</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đổi</a:t>
            </a:r>
            <a:r>
              <a:rPr lang="en-US" sz="1600" b="1" dirty="0">
                <a:solidFill>
                  <a:schemeClr val="tx1"/>
                </a:solidFill>
                <a:latin typeface="Times New Roman" panose="02020603050405020304" pitchFamily="18" charset="0"/>
                <a:cs typeface="Times New Roman" panose="02020603050405020304" pitchFamily="18" charset="0"/>
              </a:rPr>
              <a:t> Fourier </a:t>
            </a:r>
            <a:r>
              <a:rPr lang="en-US" sz="1600" b="1" dirty="0" err="1">
                <a:solidFill>
                  <a:schemeClr val="tx1"/>
                </a:solidFill>
                <a:latin typeface="Times New Roman" panose="02020603050405020304" pitchFamily="18" charset="0"/>
                <a:cs typeface="Times New Roman" panose="02020603050405020304" pitchFamily="18" charset="0"/>
              </a:rPr>
              <a:t>nhanh</a:t>
            </a:r>
            <a:r>
              <a:rPr lang="en-US" sz="1600" b="1" dirty="0">
                <a:solidFill>
                  <a:schemeClr val="tx1"/>
                </a:solidFill>
                <a:latin typeface="Times New Roman" panose="02020603050405020304" pitchFamily="18" charset="0"/>
                <a:cs typeface="Times New Roman" panose="02020603050405020304" pitchFamily="18" charset="0"/>
              </a:rPr>
              <a:t>:</a:t>
            </a:r>
          </a:p>
          <a:p>
            <a:pPr algn="just">
              <a:lnSpc>
                <a:spcPct val="150000"/>
              </a:lnSpc>
            </a:pPr>
            <a:r>
              <a:rPr lang="vi-VN"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sympy.discrete.transforms.fft</a:t>
            </a:r>
            <a:r>
              <a:rPr lang="en-US" sz="1600" dirty="0">
                <a:solidFill>
                  <a:srgbClr val="FF0000"/>
                </a:solidFill>
                <a:latin typeface="Times New Roman" panose="02020603050405020304" pitchFamily="18" charset="0"/>
                <a:cs typeface="Times New Roman" panose="02020603050405020304" pitchFamily="18" charset="0"/>
              </a:rPr>
              <a:t>(seq, </a:t>
            </a:r>
            <a:r>
              <a:rPr lang="en-US" sz="1600" dirty="0" err="1">
                <a:solidFill>
                  <a:srgbClr val="FF0000"/>
                </a:solidFill>
                <a:latin typeface="Times New Roman" panose="02020603050405020304" pitchFamily="18" charset="0"/>
                <a:cs typeface="Times New Roman" panose="02020603050405020304" pitchFamily="18" charset="0"/>
              </a:rPr>
              <a:t>dps</a:t>
            </a:r>
            <a:r>
              <a:rPr lang="en-US" sz="1600" dirty="0">
                <a:solidFill>
                  <a:srgbClr val="FF0000"/>
                </a:solidFill>
                <a:latin typeface="Times New Roman" panose="02020603050405020304" pitchFamily="18" charset="0"/>
                <a:cs typeface="Times New Roman" panose="02020603050405020304" pitchFamily="18" charset="0"/>
              </a:rPr>
              <a:t>=None)</a:t>
            </a:r>
          </a:p>
          <a:p>
            <a:pPr algn="just">
              <a:lnSpc>
                <a:spcPct val="150000"/>
              </a:lnSpc>
            </a:pPr>
            <a:r>
              <a:rPr lang="vi-VN" sz="1600" dirty="0">
                <a:solidFill>
                  <a:schemeClr val="tx1"/>
                </a:solidFill>
                <a:latin typeface="Times New Roman" panose="02020603050405020304" pitchFamily="18" charset="0"/>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Trong </a:t>
            </a:r>
            <a:r>
              <a:rPr lang="en-US" sz="1600" dirty="0" err="1">
                <a:solidFill>
                  <a:schemeClr val="tx1"/>
                </a:solidFill>
                <a:latin typeface="Times New Roman" panose="02020603050405020304" pitchFamily="18" charset="0"/>
                <a:cs typeface="Times New Roman" panose="02020603050405020304" pitchFamily="18" charset="0"/>
              </a:rPr>
              <a:t>đó</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seq</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là</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chuỗi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cần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biến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đổi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dsp</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là</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số</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nguyên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biểu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diễn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độ</a:t>
            </a:r>
            <a:r>
              <a:rPr lang="vi-VN" sz="1600" dirty="0">
                <a:solidFill>
                  <a:schemeClr val="tx1"/>
                </a:solidFill>
                <a:latin typeface="Times New Roman" panose="02020603050405020304" pitchFamily="18" charset="0"/>
                <a:cs typeface="Times New Roman" panose="02020603050405020304" pitchFamily="18" charset="0"/>
              </a:rPr>
              <a:t> chính xác</a:t>
            </a:r>
            <a:endParaRPr lang="en-US" sz="1600" dirty="0">
              <a:solidFill>
                <a:schemeClr val="tx1"/>
              </a:solidFill>
              <a:latin typeface="Times New Roman" panose="02020603050405020304" pitchFamily="18" charset="0"/>
              <a:cs typeface="Times New Roman" panose="02020603050405020304" pitchFamily="18" charset="0"/>
            </a:endParaRPr>
          </a:p>
          <a:p>
            <a:pPr marL="448549" lvl="1" algn="just">
              <a:lnSpc>
                <a:spcPct val="150000"/>
              </a:lnSpc>
            </a:pPr>
            <a:r>
              <a:rPr lang="en-US" sz="1600" b="1" dirty="0" err="1">
                <a:solidFill>
                  <a:schemeClr val="tx1"/>
                </a:solidFill>
                <a:latin typeface="Times New Roman" panose="02020603050405020304" pitchFamily="18" charset="0"/>
                <a:cs typeface="Times New Roman" panose="02020603050405020304" pitchFamily="18" charset="0"/>
              </a:rPr>
              <a:t>Phép</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biến</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đổi</a:t>
            </a:r>
            <a:r>
              <a:rPr lang="en-US" sz="1600" b="1" dirty="0">
                <a:solidFill>
                  <a:schemeClr val="tx1"/>
                </a:solidFill>
                <a:latin typeface="Times New Roman" panose="02020603050405020304" pitchFamily="18" charset="0"/>
                <a:cs typeface="Times New Roman" panose="02020603050405020304" pitchFamily="18" charset="0"/>
              </a:rPr>
              <a:t> Fourier </a:t>
            </a:r>
            <a:r>
              <a:rPr lang="en-US" sz="1600" b="1" dirty="0" err="1">
                <a:solidFill>
                  <a:schemeClr val="tx1"/>
                </a:solidFill>
                <a:latin typeface="Times New Roman" panose="02020603050405020304" pitchFamily="18" charset="0"/>
                <a:cs typeface="Times New Roman" panose="02020603050405020304" pitchFamily="18" charset="0"/>
              </a:rPr>
              <a:t>nhanh</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ngược</a:t>
            </a:r>
            <a:r>
              <a:rPr lang="en-US" sz="1600" b="1" dirty="0">
                <a:solidFill>
                  <a:schemeClr val="tx1"/>
                </a:solidFill>
                <a:latin typeface="Times New Roman" panose="02020603050405020304" pitchFamily="18" charset="0"/>
                <a:cs typeface="Times New Roman" panose="02020603050405020304" pitchFamily="18" charset="0"/>
              </a:rPr>
              <a:t>:</a:t>
            </a:r>
          </a:p>
          <a:p>
            <a:pPr algn="just">
              <a:lnSpc>
                <a:spcPct val="150000"/>
              </a:lnSpc>
            </a:pPr>
            <a:r>
              <a:rPr lang="vi-VN"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sympy.discrete.transforms.ifft</a:t>
            </a:r>
            <a:r>
              <a:rPr lang="en-US" sz="1600" dirty="0">
                <a:solidFill>
                  <a:srgbClr val="FF0000"/>
                </a:solidFill>
                <a:latin typeface="Times New Roman" panose="02020603050405020304" pitchFamily="18" charset="0"/>
                <a:cs typeface="Times New Roman" panose="02020603050405020304" pitchFamily="18" charset="0"/>
              </a:rPr>
              <a:t>(seq, </a:t>
            </a:r>
            <a:r>
              <a:rPr lang="en-US" sz="1600" dirty="0" err="1">
                <a:solidFill>
                  <a:srgbClr val="FF0000"/>
                </a:solidFill>
                <a:latin typeface="Times New Roman" panose="02020603050405020304" pitchFamily="18" charset="0"/>
                <a:cs typeface="Times New Roman" panose="02020603050405020304" pitchFamily="18" charset="0"/>
              </a:rPr>
              <a:t>dps</a:t>
            </a:r>
            <a:r>
              <a:rPr lang="en-US" sz="1600" dirty="0">
                <a:solidFill>
                  <a:srgbClr val="FF0000"/>
                </a:solidFill>
                <a:latin typeface="Times New Roman" panose="02020603050405020304" pitchFamily="18" charset="0"/>
                <a:cs typeface="Times New Roman" panose="02020603050405020304" pitchFamily="18" charset="0"/>
              </a:rPr>
              <a:t>=None)</a:t>
            </a:r>
          </a:p>
        </p:txBody>
      </p:sp>
      <p:sp>
        <p:nvSpPr>
          <p:cNvPr id="7" name="TextBox 6">
            <a:extLst>
              <a:ext uri="{FF2B5EF4-FFF2-40B4-BE49-F238E27FC236}">
                <a16:creationId xmlns:a16="http://schemas.microsoft.com/office/drawing/2014/main" id="{32E75514-B61A-E369-5960-7006B0C0C49A}"/>
              </a:ext>
            </a:extLst>
          </p:cNvPr>
          <p:cNvSpPr txBox="1"/>
          <p:nvPr/>
        </p:nvSpPr>
        <p:spPr>
          <a:xfrm>
            <a:off x="156116" y="908079"/>
            <a:ext cx="7434147" cy="1894749"/>
          </a:xfrm>
          <a:prstGeom prst="rect">
            <a:avLst/>
          </a:prstGeom>
          <a:noFill/>
        </p:spPr>
        <p:txBody>
          <a:bodyPr wrap="square">
            <a:spAutoFit/>
          </a:bodyPr>
          <a:lstStyle/>
          <a:p>
            <a:pPr marL="448549" lvl="1" algn="just">
              <a:lnSpc>
                <a:spcPct val="150000"/>
              </a:lnSpc>
            </a:pPr>
            <a:r>
              <a:rPr lang="en-US" sz="1600" dirty="0" err="1">
                <a:solidFill>
                  <a:schemeClr val="tx1"/>
                </a:solidFill>
                <a:latin typeface="Times New Roman" panose="02020603050405020304" pitchFamily="18" charset="0"/>
                <a:cs typeface="Times New Roman" panose="02020603050405020304" pitchFamily="18" charset="0"/>
              </a:rPr>
              <a:t>SymPy</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cho</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phép</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tính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toán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phép</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biến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đổi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và</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tích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chập</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rời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rạc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của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chuỗi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hữu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hạn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Chúng</a:t>
            </a:r>
            <a:r>
              <a:rPr lang="en-US" sz="1600" dirty="0">
                <a:solidFill>
                  <a:schemeClr val="tx1"/>
                </a:solidFill>
                <a:latin typeface="Times New Roman" panose="02020603050405020304" pitchFamily="18" charset="0"/>
                <a:cs typeface="Times New Roman" panose="02020603050405020304" pitchFamily="18" charset="0"/>
              </a:rPr>
              <a:t> bao </a:t>
            </a:r>
            <a:r>
              <a:rPr lang="en-US" sz="1600" dirty="0" err="1">
                <a:solidFill>
                  <a:schemeClr val="tx1"/>
                </a:solidFill>
                <a:latin typeface="Times New Roman" panose="02020603050405020304" pitchFamily="18" charset="0"/>
                <a:cs typeface="Times New Roman" panose="02020603050405020304" pitchFamily="18" charset="0"/>
              </a:rPr>
              <a:t>gồm</a:t>
            </a:r>
            <a:r>
              <a:rPr lang="en-US" sz="1600" dirty="0">
                <a:solidFill>
                  <a:schemeClr val="tx1"/>
                </a:solidFill>
                <a:latin typeface="Times New Roman" panose="02020603050405020304" pitchFamily="18" charset="0"/>
                <a:cs typeface="Times New Roman" panose="02020603050405020304" pitchFamily="18" charset="0"/>
              </a:rPr>
              <a:t>:</a:t>
            </a:r>
          </a:p>
          <a:p>
            <a:pPr marL="448549" lvl="1" algn="just">
              <a:lnSpc>
                <a:spcPct val="150000"/>
              </a:lnSpc>
            </a:pPr>
            <a:r>
              <a:rPr lang="en-US" sz="1600" b="1" dirty="0" err="1">
                <a:solidFill>
                  <a:schemeClr val="tx1"/>
                </a:solidFill>
                <a:latin typeface="Times New Roman" panose="02020603050405020304" pitchFamily="18" charset="0"/>
                <a:cs typeface="Times New Roman" panose="02020603050405020304" pitchFamily="18" charset="0"/>
              </a:rPr>
              <a:t>Các</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phép</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biến</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đổi</a:t>
            </a:r>
            <a:r>
              <a:rPr lang="en-US" sz="1600" b="1" dirty="0">
                <a:solidFill>
                  <a:schemeClr val="tx1"/>
                </a:solidFill>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fft</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ifft</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ntt</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intt</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fwht</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ifwht</a:t>
            </a:r>
            <a:r>
              <a:rPr lang="en-US" sz="1600" dirty="0">
                <a:solidFill>
                  <a:srgbClr val="FF0000"/>
                </a:solidFill>
                <a:latin typeface="Times New Roman" panose="02020603050405020304" pitchFamily="18" charset="0"/>
                <a:cs typeface="Times New Roman" panose="02020603050405020304" pitchFamily="18" charset="0"/>
              </a:rPr>
              <a:t>,</a:t>
            </a:r>
            <a:r>
              <a:rPr lang="vi-VN" sz="1600" dirty="0">
                <a:solidFill>
                  <a:srgbClr val="FF0000"/>
                </a:solidFill>
                <a:latin typeface="Times New Roman" panose="02020603050405020304" pitchFamily="18" charset="0"/>
                <a:cs typeface="Times New Roman" panose="02020603050405020304" pitchFamily="18" charset="0"/>
              </a:rPr>
              <a:t>...</a:t>
            </a:r>
            <a:endParaRPr lang="en-US" sz="1600" dirty="0">
              <a:solidFill>
                <a:srgbClr val="FF0000"/>
              </a:solidFill>
              <a:latin typeface="Times New Roman" panose="02020603050405020304" pitchFamily="18" charset="0"/>
              <a:cs typeface="Times New Roman" panose="02020603050405020304" pitchFamily="18" charset="0"/>
            </a:endParaRPr>
          </a:p>
          <a:p>
            <a:pPr marL="448549" lvl="1" algn="just">
              <a:lnSpc>
                <a:spcPct val="150000"/>
              </a:lnSpc>
            </a:pPr>
            <a:r>
              <a:rPr lang="en-US" sz="1600" b="1" dirty="0" err="1">
                <a:solidFill>
                  <a:schemeClr val="tx1"/>
                </a:solidFill>
                <a:latin typeface="Times New Roman" panose="02020603050405020304" pitchFamily="18" charset="0"/>
                <a:cs typeface="Times New Roman" panose="02020603050405020304" pitchFamily="18" charset="0"/>
              </a:rPr>
              <a:t>Tích</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chập</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convolution, </a:t>
            </a:r>
            <a:r>
              <a:rPr lang="en-US" sz="1600" dirty="0" err="1">
                <a:solidFill>
                  <a:srgbClr val="FF0000"/>
                </a:solidFill>
                <a:latin typeface="Times New Roman" panose="02020603050405020304" pitchFamily="18" charset="0"/>
                <a:cs typeface="Times New Roman" panose="02020603050405020304" pitchFamily="18" charset="0"/>
              </a:rPr>
              <a:t>convolution_fft</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convolution_ntt</a:t>
            </a:r>
            <a:r>
              <a:rPr lang="en-US" sz="1600" dirty="0">
                <a:solidFill>
                  <a:srgbClr val="FF0000"/>
                </a:solidFill>
                <a:latin typeface="Times New Roman" panose="02020603050405020304" pitchFamily="18" charset="0"/>
                <a:cs typeface="Times New Roman" panose="02020603050405020304" pitchFamily="18" charset="0"/>
              </a:rPr>
              <a:t>,</a:t>
            </a:r>
          </a:p>
          <a:p>
            <a:pPr marL="470138" lvl="1" algn="just">
              <a:lnSpc>
                <a:spcPct val="150000"/>
              </a:lnSpc>
            </a:pPr>
            <a:r>
              <a:rPr lang="en-US" sz="1600" dirty="0" err="1">
                <a:solidFill>
                  <a:srgbClr val="FF0000"/>
                </a:solidFill>
                <a:latin typeface="Times New Roman" panose="02020603050405020304" pitchFamily="18" charset="0"/>
                <a:cs typeface="Times New Roman" panose="02020603050405020304" pitchFamily="18" charset="0"/>
              </a:rPr>
              <a:t>convolution_fwht</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convolution_subset</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covering_product</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intersecting_product</a:t>
            </a:r>
            <a:endParaRPr lang="en-US" sz="1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868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101;p67">
            <a:extLst>
              <a:ext uri="{FF2B5EF4-FFF2-40B4-BE49-F238E27FC236}">
                <a16:creationId xmlns:a16="http://schemas.microsoft.com/office/drawing/2014/main" id="{AFA48722-1851-0D7C-B397-BE0CE503F6A9}"/>
              </a:ext>
            </a:extLst>
          </p:cNvPr>
          <p:cNvGrpSpPr/>
          <p:nvPr/>
        </p:nvGrpSpPr>
        <p:grpSpPr>
          <a:xfrm>
            <a:off x="5437082" y="1424940"/>
            <a:ext cx="3036357" cy="3231580"/>
            <a:chOff x="2619720" y="328320"/>
            <a:chExt cx="4890240" cy="4981320"/>
          </a:xfrm>
        </p:grpSpPr>
        <p:sp>
          <p:nvSpPr>
            <p:cNvPr id="7" name="Google Shape;3102;p67">
              <a:extLst>
                <a:ext uri="{FF2B5EF4-FFF2-40B4-BE49-F238E27FC236}">
                  <a16:creationId xmlns:a16="http://schemas.microsoft.com/office/drawing/2014/main" id="{A13A88D3-7F0E-E1C0-F28F-A70DA0305A40}"/>
                </a:ext>
              </a:extLst>
            </p:cNvPr>
            <p:cNvSpPr/>
            <p:nvPr/>
          </p:nvSpPr>
          <p:spPr>
            <a:xfrm>
              <a:off x="2619720" y="328320"/>
              <a:ext cx="4648680" cy="4981320"/>
            </a:xfrm>
            <a:custGeom>
              <a:avLst/>
              <a:gdLst/>
              <a:ahLst/>
              <a:cxnLst/>
              <a:rect l="l" t="t" r="r" b="b"/>
              <a:pathLst>
                <a:path w="12913" h="13837" extrusionOk="0">
                  <a:moveTo>
                    <a:pt x="99" y="5402"/>
                  </a:moveTo>
                  <a:cubicBezTo>
                    <a:pt x="99" y="5402"/>
                    <a:pt x="-466" y="7821"/>
                    <a:pt x="1110" y="9929"/>
                  </a:cubicBezTo>
                  <a:cubicBezTo>
                    <a:pt x="2687" y="12037"/>
                    <a:pt x="5435" y="12856"/>
                    <a:pt x="7645" y="13578"/>
                  </a:cubicBezTo>
                  <a:cubicBezTo>
                    <a:pt x="9855" y="14301"/>
                    <a:pt x="11924" y="13467"/>
                    <a:pt x="12700" y="11610"/>
                  </a:cubicBezTo>
                  <a:cubicBezTo>
                    <a:pt x="13476" y="9753"/>
                    <a:pt x="11908" y="8752"/>
                    <a:pt x="11562" y="6328"/>
                  </a:cubicBezTo>
                  <a:cubicBezTo>
                    <a:pt x="11217" y="3902"/>
                    <a:pt x="11493" y="3204"/>
                    <a:pt x="9881" y="1357"/>
                  </a:cubicBezTo>
                  <a:cubicBezTo>
                    <a:pt x="8268" y="-489"/>
                    <a:pt x="4958" y="-445"/>
                    <a:pt x="2721" y="1450"/>
                  </a:cubicBezTo>
                  <a:cubicBezTo>
                    <a:pt x="483" y="3346"/>
                    <a:pt x="99" y="5402"/>
                    <a:pt x="99" y="540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 name="Google Shape;3103;p67">
              <a:extLst>
                <a:ext uri="{FF2B5EF4-FFF2-40B4-BE49-F238E27FC236}">
                  <a16:creationId xmlns:a16="http://schemas.microsoft.com/office/drawing/2014/main" id="{402DA91A-C323-3E82-E025-10EEC1662297}"/>
                </a:ext>
              </a:extLst>
            </p:cNvPr>
            <p:cNvSpPr/>
            <p:nvPr/>
          </p:nvSpPr>
          <p:spPr>
            <a:xfrm>
              <a:off x="6691680" y="2804040"/>
              <a:ext cx="138960" cy="134280"/>
            </a:xfrm>
            <a:custGeom>
              <a:avLst/>
              <a:gdLst/>
              <a:ahLst/>
              <a:cxnLst/>
              <a:rect l="l" t="t" r="r" b="b"/>
              <a:pathLst>
                <a:path w="386" h="373" extrusionOk="0">
                  <a:moveTo>
                    <a:pt x="0" y="373"/>
                  </a:moveTo>
                  <a:cubicBezTo>
                    <a:pt x="-2" y="373"/>
                    <a:pt x="23" y="249"/>
                    <a:pt x="26" y="241"/>
                  </a:cubicBezTo>
                  <a:cubicBezTo>
                    <a:pt x="54" y="153"/>
                    <a:pt x="162" y="0"/>
                    <a:pt x="266" y="0"/>
                  </a:cubicBezTo>
                  <a:cubicBezTo>
                    <a:pt x="341" y="0"/>
                    <a:pt x="392" y="68"/>
                    <a:pt x="385" y="139"/>
                  </a:cubicBezTo>
                  <a:cubicBezTo>
                    <a:pt x="377" y="212"/>
                    <a:pt x="311" y="274"/>
                    <a:pt x="252" y="311"/>
                  </a:cubicBezTo>
                  <a:cubicBezTo>
                    <a:pt x="182" y="353"/>
                    <a:pt x="0" y="373"/>
                    <a:pt x="0" y="373"/>
                  </a:cubicBezTo>
                  <a:close/>
                </a:path>
              </a:pathLst>
            </a:custGeom>
            <a:solidFill>
              <a:srgbClr val="A9FF0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 name="Google Shape;3104;p67">
              <a:extLst>
                <a:ext uri="{FF2B5EF4-FFF2-40B4-BE49-F238E27FC236}">
                  <a16:creationId xmlns:a16="http://schemas.microsoft.com/office/drawing/2014/main" id="{A91EF289-2D36-035B-1385-1ADFD65810AD}"/>
                </a:ext>
              </a:extLst>
            </p:cNvPr>
            <p:cNvSpPr/>
            <p:nvPr/>
          </p:nvSpPr>
          <p:spPr>
            <a:xfrm>
              <a:off x="6410160" y="2635560"/>
              <a:ext cx="914040" cy="1240560"/>
            </a:xfrm>
            <a:custGeom>
              <a:avLst/>
              <a:gdLst/>
              <a:ahLst/>
              <a:cxnLst/>
              <a:rect l="l" t="t" r="r" b="b"/>
              <a:pathLst>
                <a:path w="2539" h="3446" extrusionOk="0">
                  <a:moveTo>
                    <a:pt x="580" y="7"/>
                  </a:moveTo>
                  <a:cubicBezTo>
                    <a:pt x="678" y="42"/>
                    <a:pt x="727" y="224"/>
                    <a:pt x="724" y="317"/>
                  </a:cubicBezTo>
                  <a:cubicBezTo>
                    <a:pt x="724" y="325"/>
                    <a:pt x="705" y="450"/>
                    <a:pt x="704" y="449"/>
                  </a:cubicBezTo>
                  <a:lnTo>
                    <a:pt x="702" y="448"/>
                  </a:lnTo>
                  <a:cubicBezTo>
                    <a:pt x="709" y="477"/>
                    <a:pt x="718" y="508"/>
                    <a:pt x="726" y="541"/>
                  </a:cubicBezTo>
                  <a:cubicBezTo>
                    <a:pt x="741" y="603"/>
                    <a:pt x="757" y="674"/>
                    <a:pt x="769" y="752"/>
                  </a:cubicBezTo>
                  <a:cubicBezTo>
                    <a:pt x="781" y="830"/>
                    <a:pt x="793" y="915"/>
                    <a:pt x="797" y="1006"/>
                  </a:cubicBezTo>
                  <a:cubicBezTo>
                    <a:pt x="801" y="1097"/>
                    <a:pt x="800" y="1193"/>
                    <a:pt x="787" y="1292"/>
                  </a:cubicBezTo>
                  <a:cubicBezTo>
                    <a:pt x="787" y="1293"/>
                    <a:pt x="787" y="1294"/>
                    <a:pt x="786" y="1295"/>
                  </a:cubicBezTo>
                  <a:cubicBezTo>
                    <a:pt x="799" y="1268"/>
                    <a:pt x="838" y="1191"/>
                    <a:pt x="841" y="1186"/>
                  </a:cubicBezTo>
                  <a:cubicBezTo>
                    <a:pt x="893" y="1108"/>
                    <a:pt x="1037" y="988"/>
                    <a:pt x="1137" y="1015"/>
                  </a:cubicBezTo>
                  <a:cubicBezTo>
                    <a:pt x="1210" y="1035"/>
                    <a:pt x="1241" y="1115"/>
                    <a:pt x="1215" y="1182"/>
                  </a:cubicBezTo>
                  <a:cubicBezTo>
                    <a:pt x="1188" y="1250"/>
                    <a:pt x="1108" y="1293"/>
                    <a:pt x="1041" y="1312"/>
                  </a:cubicBezTo>
                  <a:cubicBezTo>
                    <a:pt x="966" y="1334"/>
                    <a:pt x="798" y="1308"/>
                    <a:pt x="784" y="1306"/>
                  </a:cubicBezTo>
                  <a:cubicBezTo>
                    <a:pt x="771" y="1400"/>
                    <a:pt x="750" y="1496"/>
                    <a:pt x="723" y="1591"/>
                  </a:cubicBezTo>
                  <a:cubicBezTo>
                    <a:pt x="707" y="1646"/>
                    <a:pt x="690" y="1700"/>
                    <a:pt x="672" y="1754"/>
                  </a:cubicBezTo>
                  <a:cubicBezTo>
                    <a:pt x="684" y="1731"/>
                    <a:pt x="695" y="1710"/>
                    <a:pt x="697" y="1707"/>
                  </a:cubicBezTo>
                  <a:cubicBezTo>
                    <a:pt x="748" y="1629"/>
                    <a:pt x="892" y="1509"/>
                    <a:pt x="993" y="1536"/>
                  </a:cubicBezTo>
                  <a:cubicBezTo>
                    <a:pt x="1065" y="1556"/>
                    <a:pt x="1096" y="1636"/>
                    <a:pt x="1070" y="1703"/>
                  </a:cubicBezTo>
                  <a:cubicBezTo>
                    <a:pt x="1043" y="1772"/>
                    <a:pt x="963" y="1814"/>
                    <a:pt x="896" y="1833"/>
                  </a:cubicBezTo>
                  <a:cubicBezTo>
                    <a:pt x="829" y="1853"/>
                    <a:pt x="685" y="1834"/>
                    <a:pt x="647" y="1828"/>
                  </a:cubicBezTo>
                  <a:cubicBezTo>
                    <a:pt x="640" y="1849"/>
                    <a:pt x="633" y="1870"/>
                    <a:pt x="626" y="1891"/>
                  </a:cubicBezTo>
                  <a:cubicBezTo>
                    <a:pt x="591" y="1990"/>
                    <a:pt x="556" y="2090"/>
                    <a:pt x="525" y="2188"/>
                  </a:cubicBezTo>
                  <a:cubicBezTo>
                    <a:pt x="514" y="2223"/>
                    <a:pt x="505" y="2257"/>
                    <a:pt x="495" y="2292"/>
                  </a:cubicBezTo>
                  <a:cubicBezTo>
                    <a:pt x="506" y="2271"/>
                    <a:pt x="515" y="2253"/>
                    <a:pt x="516" y="2251"/>
                  </a:cubicBezTo>
                  <a:cubicBezTo>
                    <a:pt x="568" y="2173"/>
                    <a:pt x="712" y="2053"/>
                    <a:pt x="812" y="2080"/>
                  </a:cubicBezTo>
                  <a:cubicBezTo>
                    <a:pt x="885" y="2100"/>
                    <a:pt x="916" y="2180"/>
                    <a:pt x="890" y="2247"/>
                  </a:cubicBezTo>
                  <a:cubicBezTo>
                    <a:pt x="863" y="2315"/>
                    <a:pt x="783" y="2358"/>
                    <a:pt x="716" y="2377"/>
                  </a:cubicBezTo>
                  <a:cubicBezTo>
                    <a:pt x="652" y="2396"/>
                    <a:pt x="519" y="2380"/>
                    <a:pt x="474" y="2373"/>
                  </a:cubicBezTo>
                  <a:cubicBezTo>
                    <a:pt x="465" y="2409"/>
                    <a:pt x="456" y="2445"/>
                    <a:pt x="449" y="2480"/>
                  </a:cubicBezTo>
                  <a:cubicBezTo>
                    <a:pt x="445" y="2504"/>
                    <a:pt x="439" y="2526"/>
                    <a:pt x="436" y="2551"/>
                  </a:cubicBezTo>
                  <a:cubicBezTo>
                    <a:pt x="433" y="2575"/>
                    <a:pt x="429" y="2598"/>
                    <a:pt x="426" y="2622"/>
                  </a:cubicBezTo>
                  <a:cubicBezTo>
                    <a:pt x="421" y="2668"/>
                    <a:pt x="416" y="2714"/>
                    <a:pt x="413" y="2759"/>
                  </a:cubicBezTo>
                  <a:cubicBezTo>
                    <a:pt x="410" y="2790"/>
                    <a:pt x="408" y="2820"/>
                    <a:pt x="406" y="2849"/>
                  </a:cubicBezTo>
                  <a:cubicBezTo>
                    <a:pt x="417" y="2815"/>
                    <a:pt x="439" y="2747"/>
                    <a:pt x="441" y="2742"/>
                  </a:cubicBezTo>
                  <a:cubicBezTo>
                    <a:pt x="467" y="2686"/>
                    <a:pt x="530" y="2605"/>
                    <a:pt x="601" y="2560"/>
                  </a:cubicBezTo>
                  <a:cubicBezTo>
                    <a:pt x="604" y="2552"/>
                    <a:pt x="609" y="2544"/>
                    <a:pt x="614" y="2537"/>
                  </a:cubicBezTo>
                  <a:cubicBezTo>
                    <a:pt x="655" y="2478"/>
                    <a:pt x="739" y="2459"/>
                    <a:pt x="796" y="2508"/>
                  </a:cubicBezTo>
                  <a:cubicBezTo>
                    <a:pt x="874" y="2576"/>
                    <a:pt x="855" y="2763"/>
                    <a:pt x="818" y="2849"/>
                  </a:cubicBezTo>
                  <a:cubicBezTo>
                    <a:pt x="816" y="2854"/>
                    <a:pt x="787" y="2906"/>
                    <a:pt x="768" y="2939"/>
                  </a:cubicBezTo>
                  <a:cubicBezTo>
                    <a:pt x="782" y="2922"/>
                    <a:pt x="795" y="2904"/>
                    <a:pt x="810" y="2887"/>
                  </a:cubicBezTo>
                  <a:cubicBezTo>
                    <a:pt x="839" y="2851"/>
                    <a:pt x="869" y="2817"/>
                    <a:pt x="901" y="2779"/>
                  </a:cubicBezTo>
                  <a:cubicBezTo>
                    <a:pt x="917" y="2762"/>
                    <a:pt x="934" y="2744"/>
                    <a:pt x="950" y="2726"/>
                  </a:cubicBezTo>
                  <a:cubicBezTo>
                    <a:pt x="966" y="2708"/>
                    <a:pt x="985" y="2691"/>
                    <a:pt x="1003" y="2674"/>
                  </a:cubicBezTo>
                  <a:cubicBezTo>
                    <a:pt x="1044" y="2633"/>
                    <a:pt x="1089" y="2594"/>
                    <a:pt x="1134" y="2556"/>
                  </a:cubicBezTo>
                  <a:cubicBezTo>
                    <a:pt x="1103" y="2531"/>
                    <a:pt x="994" y="2439"/>
                    <a:pt x="963" y="2377"/>
                  </a:cubicBezTo>
                  <a:cubicBezTo>
                    <a:pt x="932" y="2314"/>
                    <a:pt x="910" y="2227"/>
                    <a:pt x="942" y="2161"/>
                  </a:cubicBezTo>
                  <a:cubicBezTo>
                    <a:pt x="974" y="2096"/>
                    <a:pt x="1053" y="2065"/>
                    <a:pt x="1117" y="2105"/>
                  </a:cubicBezTo>
                  <a:cubicBezTo>
                    <a:pt x="1205" y="2160"/>
                    <a:pt x="1214" y="2348"/>
                    <a:pt x="1191" y="2439"/>
                  </a:cubicBezTo>
                  <a:cubicBezTo>
                    <a:pt x="1190" y="2444"/>
                    <a:pt x="1166" y="2507"/>
                    <a:pt x="1153" y="2541"/>
                  </a:cubicBezTo>
                  <a:cubicBezTo>
                    <a:pt x="1180" y="2519"/>
                    <a:pt x="1207" y="2496"/>
                    <a:pt x="1236" y="2474"/>
                  </a:cubicBezTo>
                  <a:cubicBezTo>
                    <a:pt x="1318" y="2410"/>
                    <a:pt x="1404" y="2348"/>
                    <a:pt x="1489" y="2286"/>
                  </a:cubicBezTo>
                  <a:cubicBezTo>
                    <a:pt x="1515" y="2267"/>
                    <a:pt x="1540" y="2248"/>
                    <a:pt x="1566" y="2229"/>
                  </a:cubicBezTo>
                  <a:cubicBezTo>
                    <a:pt x="1555" y="2220"/>
                    <a:pt x="1423" y="2113"/>
                    <a:pt x="1388" y="2043"/>
                  </a:cubicBezTo>
                  <a:cubicBezTo>
                    <a:pt x="1357" y="1981"/>
                    <a:pt x="1335" y="1893"/>
                    <a:pt x="1367" y="1827"/>
                  </a:cubicBezTo>
                  <a:cubicBezTo>
                    <a:pt x="1399" y="1763"/>
                    <a:pt x="1479" y="1732"/>
                    <a:pt x="1542" y="1772"/>
                  </a:cubicBezTo>
                  <a:cubicBezTo>
                    <a:pt x="1631" y="1827"/>
                    <a:pt x="1640" y="2015"/>
                    <a:pt x="1617" y="2105"/>
                  </a:cubicBezTo>
                  <a:cubicBezTo>
                    <a:pt x="1615" y="2112"/>
                    <a:pt x="1581" y="2202"/>
                    <a:pt x="1571" y="2225"/>
                  </a:cubicBezTo>
                  <a:cubicBezTo>
                    <a:pt x="1628" y="2183"/>
                    <a:pt x="1684" y="2140"/>
                    <a:pt x="1738" y="2096"/>
                  </a:cubicBezTo>
                  <a:cubicBezTo>
                    <a:pt x="1812" y="2035"/>
                    <a:pt x="1881" y="1971"/>
                    <a:pt x="1944" y="1904"/>
                  </a:cubicBezTo>
                  <a:cubicBezTo>
                    <a:pt x="1939" y="1900"/>
                    <a:pt x="1801" y="1789"/>
                    <a:pt x="1765" y="1718"/>
                  </a:cubicBezTo>
                  <a:cubicBezTo>
                    <a:pt x="1734" y="1655"/>
                    <a:pt x="1711" y="1568"/>
                    <a:pt x="1744" y="1502"/>
                  </a:cubicBezTo>
                  <a:cubicBezTo>
                    <a:pt x="1776" y="1437"/>
                    <a:pt x="1855" y="1406"/>
                    <a:pt x="1919" y="1446"/>
                  </a:cubicBezTo>
                  <a:cubicBezTo>
                    <a:pt x="2007" y="1502"/>
                    <a:pt x="2016" y="1689"/>
                    <a:pt x="1993" y="1780"/>
                  </a:cubicBezTo>
                  <a:cubicBezTo>
                    <a:pt x="1992" y="1785"/>
                    <a:pt x="1966" y="1854"/>
                    <a:pt x="1953" y="1887"/>
                  </a:cubicBezTo>
                  <a:cubicBezTo>
                    <a:pt x="1955" y="1889"/>
                    <a:pt x="1955" y="1888"/>
                    <a:pt x="1958" y="1890"/>
                  </a:cubicBezTo>
                  <a:cubicBezTo>
                    <a:pt x="2024" y="1818"/>
                    <a:pt x="2079" y="1739"/>
                    <a:pt x="2127" y="1663"/>
                  </a:cubicBezTo>
                  <a:cubicBezTo>
                    <a:pt x="2155" y="1619"/>
                    <a:pt x="2179" y="1575"/>
                    <a:pt x="2201" y="1532"/>
                  </a:cubicBezTo>
                  <a:cubicBezTo>
                    <a:pt x="2174" y="1514"/>
                    <a:pt x="2047" y="1431"/>
                    <a:pt x="2008" y="1370"/>
                  </a:cubicBezTo>
                  <a:cubicBezTo>
                    <a:pt x="1970" y="1312"/>
                    <a:pt x="1938" y="1227"/>
                    <a:pt x="1963" y="1158"/>
                  </a:cubicBezTo>
                  <a:cubicBezTo>
                    <a:pt x="1988" y="1090"/>
                    <a:pt x="2064" y="1050"/>
                    <a:pt x="2131" y="1083"/>
                  </a:cubicBezTo>
                  <a:cubicBezTo>
                    <a:pt x="2225" y="1128"/>
                    <a:pt x="2255" y="1314"/>
                    <a:pt x="2242" y="1406"/>
                  </a:cubicBezTo>
                  <a:cubicBezTo>
                    <a:pt x="2241" y="1411"/>
                    <a:pt x="2228" y="1462"/>
                    <a:pt x="2219" y="1498"/>
                  </a:cubicBezTo>
                  <a:cubicBezTo>
                    <a:pt x="2228" y="1478"/>
                    <a:pt x="2239" y="1458"/>
                    <a:pt x="2248" y="1440"/>
                  </a:cubicBezTo>
                  <a:cubicBezTo>
                    <a:pt x="2282" y="1369"/>
                    <a:pt x="2309" y="1301"/>
                    <a:pt x="2333" y="1242"/>
                  </a:cubicBezTo>
                  <a:cubicBezTo>
                    <a:pt x="2346" y="1208"/>
                    <a:pt x="2357" y="1177"/>
                    <a:pt x="2367" y="1148"/>
                  </a:cubicBezTo>
                  <a:cubicBezTo>
                    <a:pt x="2349" y="1116"/>
                    <a:pt x="2278" y="987"/>
                    <a:pt x="2271" y="916"/>
                  </a:cubicBezTo>
                  <a:cubicBezTo>
                    <a:pt x="2264" y="846"/>
                    <a:pt x="2275" y="756"/>
                    <a:pt x="2329" y="707"/>
                  </a:cubicBezTo>
                  <a:cubicBezTo>
                    <a:pt x="2382" y="658"/>
                    <a:pt x="2468" y="658"/>
                    <a:pt x="2513" y="718"/>
                  </a:cubicBezTo>
                  <a:cubicBezTo>
                    <a:pt x="2575" y="802"/>
                    <a:pt x="2515" y="980"/>
                    <a:pt x="2462" y="1056"/>
                  </a:cubicBezTo>
                  <a:cubicBezTo>
                    <a:pt x="2457" y="1062"/>
                    <a:pt x="2372" y="1157"/>
                    <a:pt x="2371" y="1155"/>
                  </a:cubicBezTo>
                  <a:lnTo>
                    <a:pt x="2370" y="1153"/>
                  </a:lnTo>
                  <a:cubicBezTo>
                    <a:pt x="2361" y="1181"/>
                    <a:pt x="2351" y="1211"/>
                    <a:pt x="2339" y="1244"/>
                  </a:cubicBezTo>
                  <a:cubicBezTo>
                    <a:pt x="2317" y="1304"/>
                    <a:pt x="2291" y="1372"/>
                    <a:pt x="2258" y="1444"/>
                  </a:cubicBezTo>
                  <a:cubicBezTo>
                    <a:pt x="2226" y="1516"/>
                    <a:pt x="2188" y="1594"/>
                    <a:pt x="2141" y="1672"/>
                  </a:cubicBezTo>
                  <a:cubicBezTo>
                    <a:pt x="2094" y="1750"/>
                    <a:pt x="2041" y="1830"/>
                    <a:pt x="1976" y="1905"/>
                  </a:cubicBezTo>
                  <a:cubicBezTo>
                    <a:pt x="1975" y="1906"/>
                    <a:pt x="1974" y="1906"/>
                    <a:pt x="1973" y="1907"/>
                  </a:cubicBezTo>
                  <a:cubicBezTo>
                    <a:pt x="1999" y="1891"/>
                    <a:pt x="2073" y="1849"/>
                    <a:pt x="2080" y="1846"/>
                  </a:cubicBezTo>
                  <a:cubicBezTo>
                    <a:pt x="2165" y="1809"/>
                    <a:pt x="2352" y="1789"/>
                    <a:pt x="2420" y="1867"/>
                  </a:cubicBezTo>
                  <a:cubicBezTo>
                    <a:pt x="2470" y="1924"/>
                    <a:pt x="2452" y="2007"/>
                    <a:pt x="2393" y="2049"/>
                  </a:cubicBezTo>
                  <a:cubicBezTo>
                    <a:pt x="2333" y="2091"/>
                    <a:pt x="2243" y="2083"/>
                    <a:pt x="2177" y="2062"/>
                  </a:cubicBezTo>
                  <a:cubicBezTo>
                    <a:pt x="2102" y="2038"/>
                    <a:pt x="1976" y="1924"/>
                    <a:pt x="1966" y="1915"/>
                  </a:cubicBezTo>
                  <a:cubicBezTo>
                    <a:pt x="1902" y="1986"/>
                    <a:pt x="1832" y="2054"/>
                    <a:pt x="1757" y="2119"/>
                  </a:cubicBezTo>
                  <a:cubicBezTo>
                    <a:pt x="1714" y="2156"/>
                    <a:pt x="1669" y="2192"/>
                    <a:pt x="1625" y="2227"/>
                  </a:cubicBezTo>
                  <a:cubicBezTo>
                    <a:pt x="1647" y="2214"/>
                    <a:pt x="1668" y="2202"/>
                    <a:pt x="1671" y="2201"/>
                  </a:cubicBezTo>
                  <a:cubicBezTo>
                    <a:pt x="1757" y="2164"/>
                    <a:pt x="1944" y="2143"/>
                    <a:pt x="2012" y="2222"/>
                  </a:cubicBezTo>
                  <a:cubicBezTo>
                    <a:pt x="2061" y="2279"/>
                    <a:pt x="2044" y="2362"/>
                    <a:pt x="1985" y="2404"/>
                  </a:cubicBezTo>
                  <a:cubicBezTo>
                    <a:pt x="1925" y="2446"/>
                    <a:pt x="1834" y="2438"/>
                    <a:pt x="1768" y="2417"/>
                  </a:cubicBezTo>
                  <a:cubicBezTo>
                    <a:pt x="1701" y="2395"/>
                    <a:pt x="1591" y="2301"/>
                    <a:pt x="1563" y="2275"/>
                  </a:cubicBezTo>
                  <a:cubicBezTo>
                    <a:pt x="1545" y="2288"/>
                    <a:pt x="1528" y="2302"/>
                    <a:pt x="1511" y="2315"/>
                  </a:cubicBezTo>
                  <a:cubicBezTo>
                    <a:pt x="1427" y="2379"/>
                    <a:pt x="1343" y="2443"/>
                    <a:pt x="1263" y="2508"/>
                  </a:cubicBezTo>
                  <a:cubicBezTo>
                    <a:pt x="1235" y="2531"/>
                    <a:pt x="1208" y="2554"/>
                    <a:pt x="1181" y="2578"/>
                  </a:cubicBezTo>
                  <a:cubicBezTo>
                    <a:pt x="1201" y="2566"/>
                    <a:pt x="1218" y="2556"/>
                    <a:pt x="1221" y="2555"/>
                  </a:cubicBezTo>
                  <a:cubicBezTo>
                    <a:pt x="1306" y="2518"/>
                    <a:pt x="1493" y="2498"/>
                    <a:pt x="1562" y="2576"/>
                  </a:cubicBezTo>
                  <a:cubicBezTo>
                    <a:pt x="1611" y="2633"/>
                    <a:pt x="1593" y="2716"/>
                    <a:pt x="1535" y="2758"/>
                  </a:cubicBezTo>
                  <a:cubicBezTo>
                    <a:pt x="1474" y="2800"/>
                    <a:pt x="1384" y="2792"/>
                    <a:pt x="1318" y="2771"/>
                  </a:cubicBezTo>
                  <a:cubicBezTo>
                    <a:pt x="1254" y="2751"/>
                    <a:pt x="1152" y="2664"/>
                    <a:pt x="1118" y="2634"/>
                  </a:cubicBezTo>
                  <a:cubicBezTo>
                    <a:pt x="1091" y="2659"/>
                    <a:pt x="1063" y="2683"/>
                    <a:pt x="1038" y="2709"/>
                  </a:cubicBezTo>
                  <a:cubicBezTo>
                    <a:pt x="1022" y="2726"/>
                    <a:pt x="1004" y="2742"/>
                    <a:pt x="988" y="2761"/>
                  </a:cubicBezTo>
                  <a:cubicBezTo>
                    <a:pt x="972" y="2779"/>
                    <a:pt x="957" y="2797"/>
                    <a:pt x="941" y="2815"/>
                  </a:cubicBezTo>
                  <a:cubicBezTo>
                    <a:pt x="912" y="2850"/>
                    <a:pt x="881" y="2887"/>
                    <a:pt x="854" y="2922"/>
                  </a:cubicBezTo>
                  <a:cubicBezTo>
                    <a:pt x="835" y="2946"/>
                    <a:pt x="817" y="2970"/>
                    <a:pt x="799" y="2994"/>
                  </a:cubicBezTo>
                  <a:cubicBezTo>
                    <a:pt x="827" y="2971"/>
                    <a:pt x="882" y="2927"/>
                    <a:pt x="887" y="2923"/>
                  </a:cubicBezTo>
                  <a:cubicBezTo>
                    <a:pt x="966" y="2874"/>
                    <a:pt x="1148" y="2825"/>
                    <a:pt x="1227" y="2893"/>
                  </a:cubicBezTo>
                  <a:cubicBezTo>
                    <a:pt x="1285" y="2941"/>
                    <a:pt x="1280" y="3026"/>
                    <a:pt x="1228" y="3076"/>
                  </a:cubicBezTo>
                  <a:cubicBezTo>
                    <a:pt x="1175" y="3127"/>
                    <a:pt x="1084" y="3133"/>
                    <a:pt x="1016" y="3122"/>
                  </a:cubicBezTo>
                  <a:cubicBezTo>
                    <a:pt x="940" y="3110"/>
                    <a:pt x="803" y="3021"/>
                    <a:pt x="786" y="3010"/>
                  </a:cubicBezTo>
                  <a:cubicBezTo>
                    <a:pt x="756" y="3049"/>
                    <a:pt x="728" y="3088"/>
                    <a:pt x="701" y="3124"/>
                  </a:cubicBezTo>
                  <a:cubicBezTo>
                    <a:pt x="609" y="3252"/>
                    <a:pt x="537" y="3361"/>
                    <a:pt x="488" y="3439"/>
                  </a:cubicBezTo>
                  <a:cubicBezTo>
                    <a:pt x="486" y="3441"/>
                    <a:pt x="485" y="3444"/>
                    <a:pt x="483" y="3446"/>
                  </a:cubicBezTo>
                  <a:lnTo>
                    <a:pt x="419" y="3416"/>
                  </a:lnTo>
                  <a:cubicBezTo>
                    <a:pt x="422" y="3411"/>
                    <a:pt x="426" y="3406"/>
                    <a:pt x="429" y="3400"/>
                  </a:cubicBezTo>
                  <a:cubicBezTo>
                    <a:pt x="481" y="3323"/>
                    <a:pt x="556" y="3214"/>
                    <a:pt x="651" y="3088"/>
                  </a:cubicBezTo>
                  <a:cubicBezTo>
                    <a:pt x="682" y="3048"/>
                    <a:pt x="715" y="3005"/>
                    <a:pt x="749" y="2962"/>
                  </a:cubicBezTo>
                  <a:cubicBezTo>
                    <a:pt x="740" y="2953"/>
                    <a:pt x="690" y="2897"/>
                    <a:pt x="650" y="2840"/>
                  </a:cubicBezTo>
                  <a:cubicBezTo>
                    <a:pt x="577" y="2869"/>
                    <a:pt x="424" y="2870"/>
                    <a:pt x="405" y="2870"/>
                  </a:cubicBezTo>
                  <a:cubicBezTo>
                    <a:pt x="401" y="2919"/>
                    <a:pt x="399" y="2967"/>
                    <a:pt x="397" y="3012"/>
                  </a:cubicBezTo>
                  <a:cubicBezTo>
                    <a:pt x="390" y="3169"/>
                    <a:pt x="391" y="3300"/>
                    <a:pt x="392" y="3392"/>
                  </a:cubicBezTo>
                  <a:cubicBezTo>
                    <a:pt x="392" y="3396"/>
                    <a:pt x="392" y="3399"/>
                    <a:pt x="393" y="3403"/>
                  </a:cubicBezTo>
                  <a:lnTo>
                    <a:pt x="322" y="3369"/>
                  </a:lnTo>
                  <a:cubicBezTo>
                    <a:pt x="323" y="3278"/>
                    <a:pt x="326" y="3155"/>
                    <a:pt x="335" y="3009"/>
                  </a:cubicBezTo>
                  <a:cubicBezTo>
                    <a:pt x="338" y="2959"/>
                    <a:pt x="343" y="2906"/>
                    <a:pt x="347" y="2851"/>
                  </a:cubicBezTo>
                  <a:cubicBezTo>
                    <a:pt x="328" y="2846"/>
                    <a:pt x="169" y="2805"/>
                    <a:pt x="110" y="2757"/>
                  </a:cubicBezTo>
                  <a:cubicBezTo>
                    <a:pt x="55" y="2714"/>
                    <a:pt x="-2" y="2644"/>
                    <a:pt x="0" y="2570"/>
                  </a:cubicBezTo>
                  <a:cubicBezTo>
                    <a:pt x="2" y="2498"/>
                    <a:pt x="61" y="2437"/>
                    <a:pt x="136" y="2446"/>
                  </a:cubicBezTo>
                  <a:cubicBezTo>
                    <a:pt x="239" y="2460"/>
                    <a:pt x="326" y="2626"/>
                    <a:pt x="343" y="2718"/>
                  </a:cubicBezTo>
                  <a:cubicBezTo>
                    <a:pt x="344" y="2723"/>
                    <a:pt x="348" y="2783"/>
                    <a:pt x="350" y="2821"/>
                  </a:cubicBezTo>
                  <a:cubicBezTo>
                    <a:pt x="352" y="2798"/>
                    <a:pt x="354" y="2777"/>
                    <a:pt x="357" y="2754"/>
                  </a:cubicBezTo>
                  <a:cubicBezTo>
                    <a:pt x="361" y="2708"/>
                    <a:pt x="367" y="2663"/>
                    <a:pt x="373" y="2614"/>
                  </a:cubicBezTo>
                  <a:cubicBezTo>
                    <a:pt x="377" y="2591"/>
                    <a:pt x="381" y="2567"/>
                    <a:pt x="385" y="2543"/>
                  </a:cubicBezTo>
                  <a:cubicBezTo>
                    <a:pt x="388" y="2519"/>
                    <a:pt x="395" y="2494"/>
                    <a:pt x="400" y="2470"/>
                  </a:cubicBezTo>
                  <a:cubicBezTo>
                    <a:pt x="412" y="2413"/>
                    <a:pt x="428" y="2356"/>
                    <a:pt x="445" y="2300"/>
                  </a:cubicBezTo>
                  <a:cubicBezTo>
                    <a:pt x="405" y="2295"/>
                    <a:pt x="263" y="2279"/>
                    <a:pt x="203" y="2244"/>
                  </a:cubicBezTo>
                  <a:cubicBezTo>
                    <a:pt x="143" y="2209"/>
                    <a:pt x="75" y="2148"/>
                    <a:pt x="66" y="2075"/>
                  </a:cubicBezTo>
                  <a:cubicBezTo>
                    <a:pt x="57" y="2004"/>
                    <a:pt x="106" y="1934"/>
                    <a:pt x="182" y="1933"/>
                  </a:cubicBezTo>
                  <a:cubicBezTo>
                    <a:pt x="286" y="1930"/>
                    <a:pt x="397" y="2082"/>
                    <a:pt x="427" y="2170"/>
                  </a:cubicBezTo>
                  <a:cubicBezTo>
                    <a:pt x="429" y="2175"/>
                    <a:pt x="444" y="2241"/>
                    <a:pt x="452" y="2277"/>
                  </a:cubicBezTo>
                  <a:cubicBezTo>
                    <a:pt x="462" y="2243"/>
                    <a:pt x="472" y="2209"/>
                    <a:pt x="484" y="2175"/>
                  </a:cubicBezTo>
                  <a:cubicBezTo>
                    <a:pt x="518" y="2076"/>
                    <a:pt x="555" y="1977"/>
                    <a:pt x="591" y="1879"/>
                  </a:cubicBezTo>
                  <a:cubicBezTo>
                    <a:pt x="602" y="1848"/>
                    <a:pt x="613" y="1818"/>
                    <a:pt x="624" y="1788"/>
                  </a:cubicBezTo>
                  <a:cubicBezTo>
                    <a:pt x="610" y="1787"/>
                    <a:pt x="441" y="1770"/>
                    <a:pt x="374" y="1731"/>
                  </a:cubicBezTo>
                  <a:cubicBezTo>
                    <a:pt x="313" y="1697"/>
                    <a:pt x="246" y="1636"/>
                    <a:pt x="237" y="1563"/>
                  </a:cubicBezTo>
                  <a:cubicBezTo>
                    <a:pt x="228" y="1491"/>
                    <a:pt x="277" y="1422"/>
                    <a:pt x="352" y="1420"/>
                  </a:cubicBezTo>
                  <a:cubicBezTo>
                    <a:pt x="457" y="1417"/>
                    <a:pt x="568" y="1569"/>
                    <a:pt x="598" y="1657"/>
                  </a:cubicBezTo>
                  <a:cubicBezTo>
                    <a:pt x="601" y="1664"/>
                    <a:pt x="622" y="1758"/>
                    <a:pt x="626" y="1782"/>
                  </a:cubicBezTo>
                  <a:cubicBezTo>
                    <a:pt x="650" y="1716"/>
                    <a:pt x="674" y="1649"/>
                    <a:pt x="694" y="1583"/>
                  </a:cubicBezTo>
                  <a:cubicBezTo>
                    <a:pt x="722" y="1491"/>
                    <a:pt x="745" y="1399"/>
                    <a:pt x="760" y="1309"/>
                  </a:cubicBezTo>
                  <a:cubicBezTo>
                    <a:pt x="753" y="1308"/>
                    <a:pt x="578" y="1292"/>
                    <a:pt x="508" y="1252"/>
                  </a:cubicBezTo>
                  <a:cubicBezTo>
                    <a:pt x="448" y="1217"/>
                    <a:pt x="381" y="1156"/>
                    <a:pt x="371" y="1083"/>
                  </a:cubicBezTo>
                  <a:cubicBezTo>
                    <a:pt x="362" y="1012"/>
                    <a:pt x="412" y="942"/>
                    <a:pt x="487" y="941"/>
                  </a:cubicBezTo>
                  <a:cubicBezTo>
                    <a:pt x="591" y="938"/>
                    <a:pt x="702" y="1090"/>
                    <a:pt x="733" y="1178"/>
                  </a:cubicBezTo>
                  <a:cubicBezTo>
                    <a:pt x="735" y="1184"/>
                    <a:pt x="751" y="1255"/>
                    <a:pt x="758" y="1290"/>
                  </a:cubicBezTo>
                  <a:cubicBezTo>
                    <a:pt x="761" y="1290"/>
                    <a:pt x="761" y="1290"/>
                    <a:pt x="764" y="1290"/>
                  </a:cubicBezTo>
                  <a:cubicBezTo>
                    <a:pt x="779" y="1193"/>
                    <a:pt x="782" y="1097"/>
                    <a:pt x="780" y="1007"/>
                  </a:cubicBezTo>
                  <a:cubicBezTo>
                    <a:pt x="779" y="955"/>
                    <a:pt x="775" y="905"/>
                    <a:pt x="770" y="857"/>
                  </a:cubicBezTo>
                  <a:cubicBezTo>
                    <a:pt x="737" y="857"/>
                    <a:pt x="586" y="857"/>
                    <a:pt x="519" y="828"/>
                  </a:cubicBezTo>
                  <a:cubicBezTo>
                    <a:pt x="455" y="800"/>
                    <a:pt x="382" y="747"/>
                    <a:pt x="365" y="675"/>
                  </a:cubicBezTo>
                  <a:cubicBezTo>
                    <a:pt x="348" y="605"/>
                    <a:pt x="389" y="532"/>
                    <a:pt x="464" y="522"/>
                  </a:cubicBezTo>
                  <a:cubicBezTo>
                    <a:pt x="567" y="508"/>
                    <a:pt x="694" y="645"/>
                    <a:pt x="734" y="729"/>
                  </a:cubicBezTo>
                  <a:cubicBezTo>
                    <a:pt x="736" y="734"/>
                    <a:pt x="753" y="783"/>
                    <a:pt x="765" y="819"/>
                  </a:cubicBezTo>
                  <a:cubicBezTo>
                    <a:pt x="763" y="797"/>
                    <a:pt x="761" y="774"/>
                    <a:pt x="758" y="754"/>
                  </a:cubicBezTo>
                  <a:cubicBezTo>
                    <a:pt x="747" y="675"/>
                    <a:pt x="733" y="605"/>
                    <a:pt x="719" y="543"/>
                  </a:cubicBezTo>
                  <a:cubicBezTo>
                    <a:pt x="711" y="507"/>
                    <a:pt x="704" y="475"/>
                    <a:pt x="696" y="445"/>
                  </a:cubicBezTo>
                  <a:cubicBezTo>
                    <a:pt x="663" y="429"/>
                    <a:pt x="533" y="360"/>
                    <a:pt x="488" y="305"/>
                  </a:cubicBezTo>
                  <a:cubicBezTo>
                    <a:pt x="444" y="251"/>
                    <a:pt x="403" y="170"/>
                    <a:pt x="421" y="98"/>
                  </a:cubicBezTo>
                  <a:cubicBezTo>
                    <a:pt x="438" y="29"/>
                    <a:pt x="510" y="-18"/>
                    <a:pt x="580" y="7"/>
                  </a:cubicBezTo>
                  <a:close/>
                </a:path>
              </a:pathLst>
            </a:custGeom>
            <a:solidFill>
              <a:srgbClr val="A9FF0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 name="Google Shape;3105;p67">
              <a:extLst>
                <a:ext uri="{FF2B5EF4-FFF2-40B4-BE49-F238E27FC236}">
                  <a16:creationId xmlns:a16="http://schemas.microsoft.com/office/drawing/2014/main" id="{58A491AE-BB0C-C3E9-FF21-0CD026E0822F}"/>
                </a:ext>
              </a:extLst>
            </p:cNvPr>
            <p:cNvSpPr/>
            <p:nvPr/>
          </p:nvSpPr>
          <p:spPr>
            <a:xfrm>
              <a:off x="7209360" y="3117960"/>
              <a:ext cx="173160" cy="98640"/>
            </a:xfrm>
            <a:custGeom>
              <a:avLst/>
              <a:gdLst/>
              <a:ahLst/>
              <a:cxnLst/>
              <a:rect l="l" t="t" r="r" b="b"/>
              <a:pathLst>
                <a:path w="481" h="274" extrusionOk="0">
                  <a:moveTo>
                    <a:pt x="245" y="273"/>
                  </a:moveTo>
                  <a:cubicBezTo>
                    <a:pt x="163" y="270"/>
                    <a:pt x="0" y="186"/>
                    <a:pt x="0" y="186"/>
                  </a:cubicBezTo>
                  <a:cubicBezTo>
                    <a:pt x="-1" y="185"/>
                    <a:pt x="88" y="95"/>
                    <a:pt x="94" y="90"/>
                  </a:cubicBezTo>
                  <a:cubicBezTo>
                    <a:pt x="167" y="32"/>
                    <a:pt x="342" y="-37"/>
                    <a:pt x="429" y="21"/>
                  </a:cubicBezTo>
                  <a:cubicBezTo>
                    <a:pt x="491" y="62"/>
                    <a:pt x="496" y="147"/>
                    <a:pt x="450" y="203"/>
                  </a:cubicBezTo>
                  <a:cubicBezTo>
                    <a:pt x="404" y="260"/>
                    <a:pt x="314" y="276"/>
                    <a:pt x="245" y="273"/>
                  </a:cubicBezTo>
                  <a:close/>
                </a:path>
              </a:pathLst>
            </a:custGeom>
            <a:solidFill>
              <a:srgbClr val="A9FF0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3106;p67">
              <a:extLst>
                <a:ext uri="{FF2B5EF4-FFF2-40B4-BE49-F238E27FC236}">
                  <a16:creationId xmlns:a16="http://schemas.microsoft.com/office/drawing/2014/main" id="{0336E0EB-B45F-D64C-2FC6-03817F650986}"/>
                </a:ext>
              </a:extLst>
            </p:cNvPr>
            <p:cNvSpPr/>
            <p:nvPr/>
          </p:nvSpPr>
          <p:spPr>
            <a:xfrm>
              <a:off x="6691680" y="2804040"/>
              <a:ext cx="138960" cy="134280"/>
            </a:xfrm>
            <a:custGeom>
              <a:avLst/>
              <a:gdLst/>
              <a:ahLst/>
              <a:cxnLst/>
              <a:rect l="l" t="t" r="r" b="b"/>
              <a:pathLst>
                <a:path w="386" h="373" extrusionOk="0">
                  <a:moveTo>
                    <a:pt x="0" y="373"/>
                  </a:moveTo>
                  <a:cubicBezTo>
                    <a:pt x="-2" y="373"/>
                    <a:pt x="23" y="249"/>
                    <a:pt x="26" y="241"/>
                  </a:cubicBezTo>
                  <a:cubicBezTo>
                    <a:pt x="54" y="153"/>
                    <a:pt x="162" y="0"/>
                    <a:pt x="266" y="0"/>
                  </a:cubicBezTo>
                  <a:cubicBezTo>
                    <a:pt x="341" y="0"/>
                    <a:pt x="392" y="68"/>
                    <a:pt x="385" y="139"/>
                  </a:cubicBezTo>
                  <a:cubicBezTo>
                    <a:pt x="377" y="212"/>
                    <a:pt x="311" y="274"/>
                    <a:pt x="252" y="311"/>
                  </a:cubicBezTo>
                  <a:cubicBezTo>
                    <a:pt x="182" y="353"/>
                    <a:pt x="0" y="373"/>
                    <a:pt x="0" y="373"/>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3107;p67">
              <a:extLst>
                <a:ext uri="{FF2B5EF4-FFF2-40B4-BE49-F238E27FC236}">
                  <a16:creationId xmlns:a16="http://schemas.microsoft.com/office/drawing/2014/main" id="{33C4086B-5233-AD34-29D2-7A8F411F7C8B}"/>
                </a:ext>
              </a:extLst>
            </p:cNvPr>
            <p:cNvSpPr/>
            <p:nvPr/>
          </p:nvSpPr>
          <p:spPr>
            <a:xfrm>
              <a:off x="6410160" y="2635560"/>
              <a:ext cx="914040" cy="1240560"/>
            </a:xfrm>
            <a:custGeom>
              <a:avLst/>
              <a:gdLst/>
              <a:ahLst/>
              <a:cxnLst/>
              <a:rect l="l" t="t" r="r" b="b"/>
              <a:pathLst>
                <a:path w="2539" h="3446" extrusionOk="0">
                  <a:moveTo>
                    <a:pt x="580" y="7"/>
                  </a:moveTo>
                  <a:cubicBezTo>
                    <a:pt x="678" y="42"/>
                    <a:pt x="727" y="224"/>
                    <a:pt x="724" y="317"/>
                  </a:cubicBezTo>
                  <a:cubicBezTo>
                    <a:pt x="724" y="325"/>
                    <a:pt x="705" y="450"/>
                    <a:pt x="704" y="449"/>
                  </a:cubicBezTo>
                  <a:lnTo>
                    <a:pt x="702" y="448"/>
                  </a:lnTo>
                  <a:cubicBezTo>
                    <a:pt x="709" y="477"/>
                    <a:pt x="718" y="508"/>
                    <a:pt x="726" y="541"/>
                  </a:cubicBezTo>
                  <a:cubicBezTo>
                    <a:pt x="741" y="603"/>
                    <a:pt x="757" y="674"/>
                    <a:pt x="769" y="752"/>
                  </a:cubicBezTo>
                  <a:cubicBezTo>
                    <a:pt x="781" y="830"/>
                    <a:pt x="793" y="915"/>
                    <a:pt x="797" y="1006"/>
                  </a:cubicBezTo>
                  <a:cubicBezTo>
                    <a:pt x="801" y="1097"/>
                    <a:pt x="800" y="1193"/>
                    <a:pt x="787" y="1292"/>
                  </a:cubicBezTo>
                  <a:cubicBezTo>
                    <a:pt x="787" y="1293"/>
                    <a:pt x="787" y="1294"/>
                    <a:pt x="786" y="1295"/>
                  </a:cubicBezTo>
                  <a:cubicBezTo>
                    <a:pt x="799" y="1268"/>
                    <a:pt x="838" y="1191"/>
                    <a:pt x="841" y="1186"/>
                  </a:cubicBezTo>
                  <a:cubicBezTo>
                    <a:pt x="893" y="1108"/>
                    <a:pt x="1037" y="988"/>
                    <a:pt x="1137" y="1015"/>
                  </a:cubicBezTo>
                  <a:cubicBezTo>
                    <a:pt x="1210" y="1035"/>
                    <a:pt x="1241" y="1115"/>
                    <a:pt x="1215" y="1182"/>
                  </a:cubicBezTo>
                  <a:cubicBezTo>
                    <a:pt x="1188" y="1250"/>
                    <a:pt x="1108" y="1293"/>
                    <a:pt x="1041" y="1312"/>
                  </a:cubicBezTo>
                  <a:cubicBezTo>
                    <a:pt x="966" y="1334"/>
                    <a:pt x="798" y="1308"/>
                    <a:pt x="784" y="1306"/>
                  </a:cubicBezTo>
                  <a:cubicBezTo>
                    <a:pt x="771" y="1400"/>
                    <a:pt x="750" y="1496"/>
                    <a:pt x="723" y="1591"/>
                  </a:cubicBezTo>
                  <a:cubicBezTo>
                    <a:pt x="707" y="1646"/>
                    <a:pt x="690" y="1700"/>
                    <a:pt x="672" y="1754"/>
                  </a:cubicBezTo>
                  <a:cubicBezTo>
                    <a:pt x="684" y="1731"/>
                    <a:pt x="695" y="1710"/>
                    <a:pt x="697" y="1707"/>
                  </a:cubicBezTo>
                  <a:cubicBezTo>
                    <a:pt x="748" y="1629"/>
                    <a:pt x="892" y="1509"/>
                    <a:pt x="993" y="1536"/>
                  </a:cubicBezTo>
                  <a:cubicBezTo>
                    <a:pt x="1065" y="1556"/>
                    <a:pt x="1096" y="1636"/>
                    <a:pt x="1070" y="1703"/>
                  </a:cubicBezTo>
                  <a:cubicBezTo>
                    <a:pt x="1043" y="1772"/>
                    <a:pt x="963" y="1814"/>
                    <a:pt x="896" y="1833"/>
                  </a:cubicBezTo>
                  <a:cubicBezTo>
                    <a:pt x="829" y="1853"/>
                    <a:pt x="685" y="1834"/>
                    <a:pt x="647" y="1828"/>
                  </a:cubicBezTo>
                  <a:cubicBezTo>
                    <a:pt x="640" y="1849"/>
                    <a:pt x="633" y="1870"/>
                    <a:pt x="626" y="1891"/>
                  </a:cubicBezTo>
                  <a:cubicBezTo>
                    <a:pt x="591" y="1990"/>
                    <a:pt x="556" y="2090"/>
                    <a:pt x="525" y="2188"/>
                  </a:cubicBezTo>
                  <a:cubicBezTo>
                    <a:pt x="514" y="2223"/>
                    <a:pt x="505" y="2257"/>
                    <a:pt x="495" y="2292"/>
                  </a:cubicBezTo>
                  <a:cubicBezTo>
                    <a:pt x="506" y="2271"/>
                    <a:pt x="515" y="2253"/>
                    <a:pt x="516" y="2251"/>
                  </a:cubicBezTo>
                  <a:cubicBezTo>
                    <a:pt x="568" y="2173"/>
                    <a:pt x="712" y="2053"/>
                    <a:pt x="812" y="2080"/>
                  </a:cubicBezTo>
                  <a:cubicBezTo>
                    <a:pt x="885" y="2100"/>
                    <a:pt x="916" y="2180"/>
                    <a:pt x="890" y="2247"/>
                  </a:cubicBezTo>
                  <a:cubicBezTo>
                    <a:pt x="863" y="2315"/>
                    <a:pt x="783" y="2358"/>
                    <a:pt x="716" y="2377"/>
                  </a:cubicBezTo>
                  <a:cubicBezTo>
                    <a:pt x="652" y="2396"/>
                    <a:pt x="519" y="2380"/>
                    <a:pt x="474" y="2373"/>
                  </a:cubicBezTo>
                  <a:cubicBezTo>
                    <a:pt x="465" y="2409"/>
                    <a:pt x="456" y="2445"/>
                    <a:pt x="449" y="2480"/>
                  </a:cubicBezTo>
                  <a:cubicBezTo>
                    <a:pt x="445" y="2504"/>
                    <a:pt x="439" y="2526"/>
                    <a:pt x="436" y="2551"/>
                  </a:cubicBezTo>
                  <a:cubicBezTo>
                    <a:pt x="433" y="2575"/>
                    <a:pt x="429" y="2598"/>
                    <a:pt x="426" y="2622"/>
                  </a:cubicBezTo>
                  <a:cubicBezTo>
                    <a:pt x="421" y="2668"/>
                    <a:pt x="416" y="2714"/>
                    <a:pt x="413" y="2759"/>
                  </a:cubicBezTo>
                  <a:cubicBezTo>
                    <a:pt x="410" y="2790"/>
                    <a:pt x="408" y="2820"/>
                    <a:pt x="406" y="2849"/>
                  </a:cubicBezTo>
                  <a:cubicBezTo>
                    <a:pt x="417" y="2815"/>
                    <a:pt x="439" y="2747"/>
                    <a:pt x="441" y="2742"/>
                  </a:cubicBezTo>
                  <a:cubicBezTo>
                    <a:pt x="467" y="2686"/>
                    <a:pt x="530" y="2605"/>
                    <a:pt x="601" y="2560"/>
                  </a:cubicBezTo>
                  <a:cubicBezTo>
                    <a:pt x="604" y="2552"/>
                    <a:pt x="609" y="2544"/>
                    <a:pt x="614" y="2537"/>
                  </a:cubicBezTo>
                  <a:cubicBezTo>
                    <a:pt x="655" y="2478"/>
                    <a:pt x="739" y="2459"/>
                    <a:pt x="796" y="2508"/>
                  </a:cubicBezTo>
                  <a:cubicBezTo>
                    <a:pt x="874" y="2576"/>
                    <a:pt x="855" y="2763"/>
                    <a:pt x="818" y="2849"/>
                  </a:cubicBezTo>
                  <a:cubicBezTo>
                    <a:pt x="816" y="2854"/>
                    <a:pt x="787" y="2906"/>
                    <a:pt x="768" y="2939"/>
                  </a:cubicBezTo>
                  <a:cubicBezTo>
                    <a:pt x="782" y="2922"/>
                    <a:pt x="795" y="2904"/>
                    <a:pt x="810" y="2887"/>
                  </a:cubicBezTo>
                  <a:cubicBezTo>
                    <a:pt x="839" y="2851"/>
                    <a:pt x="869" y="2817"/>
                    <a:pt x="901" y="2779"/>
                  </a:cubicBezTo>
                  <a:cubicBezTo>
                    <a:pt x="917" y="2762"/>
                    <a:pt x="934" y="2744"/>
                    <a:pt x="950" y="2726"/>
                  </a:cubicBezTo>
                  <a:cubicBezTo>
                    <a:pt x="966" y="2708"/>
                    <a:pt x="985" y="2691"/>
                    <a:pt x="1003" y="2674"/>
                  </a:cubicBezTo>
                  <a:cubicBezTo>
                    <a:pt x="1044" y="2633"/>
                    <a:pt x="1089" y="2594"/>
                    <a:pt x="1134" y="2556"/>
                  </a:cubicBezTo>
                  <a:cubicBezTo>
                    <a:pt x="1103" y="2531"/>
                    <a:pt x="994" y="2439"/>
                    <a:pt x="963" y="2377"/>
                  </a:cubicBezTo>
                  <a:cubicBezTo>
                    <a:pt x="932" y="2314"/>
                    <a:pt x="910" y="2227"/>
                    <a:pt x="942" y="2161"/>
                  </a:cubicBezTo>
                  <a:cubicBezTo>
                    <a:pt x="974" y="2096"/>
                    <a:pt x="1053" y="2065"/>
                    <a:pt x="1117" y="2105"/>
                  </a:cubicBezTo>
                  <a:cubicBezTo>
                    <a:pt x="1205" y="2160"/>
                    <a:pt x="1214" y="2348"/>
                    <a:pt x="1191" y="2439"/>
                  </a:cubicBezTo>
                  <a:cubicBezTo>
                    <a:pt x="1190" y="2444"/>
                    <a:pt x="1166" y="2507"/>
                    <a:pt x="1153" y="2541"/>
                  </a:cubicBezTo>
                  <a:cubicBezTo>
                    <a:pt x="1180" y="2519"/>
                    <a:pt x="1207" y="2496"/>
                    <a:pt x="1236" y="2474"/>
                  </a:cubicBezTo>
                  <a:cubicBezTo>
                    <a:pt x="1318" y="2410"/>
                    <a:pt x="1404" y="2348"/>
                    <a:pt x="1489" y="2286"/>
                  </a:cubicBezTo>
                  <a:cubicBezTo>
                    <a:pt x="1515" y="2267"/>
                    <a:pt x="1540" y="2248"/>
                    <a:pt x="1566" y="2229"/>
                  </a:cubicBezTo>
                  <a:cubicBezTo>
                    <a:pt x="1555" y="2220"/>
                    <a:pt x="1423" y="2113"/>
                    <a:pt x="1388" y="2043"/>
                  </a:cubicBezTo>
                  <a:cubicBezTo>
                    <a:pt x="1357" y="1981"/>
                    <a:pt x="1335" y="1893"/>
                    <a:pt x="1367" y="1827"/>
                  </a:cubicBezTo>
                  <a:cubicBezTo>
                    <a:pt x="1399" y="1763"/>
                    <a:pt x="1479" y="1732"/>
                    <a:pt x="1542" y="1772"/>
                  </a:cubicBezTo>
                  <a:cubicBezTo>
                    <a:pt x="1631" y="1827"/>
                    <a:pt x="1640" y="2015"/>
                    <a:pt x="1617" y="2105"/>
                  </a:cubicBezTo>
                  <a:cubicBezTo>
                    <a:pt x="1615" y="2112"/>
                    <a:pt x="1581" y="2202"/>
                    <a:pt x="1571" y="2225"/>
                  </a:cubicBezTo>
                  <a:cubicBezTo>
                    <a:pt x="1628" y="2183"/>
                    <a:pt x="1684" y="2140"/>
                    <a:pt x="1738" y="2096"/>
                  </a:cubicBezTo>
                  <a:cubicBezTo>
                    <a:pt x="1812" y="2035"/>
                    <a:pt x="1881" y="1971"/>
                    <a:pt x="1944" y="1904"/>
                  </a:cubicBezTo>
                  <a:cubicBezTo>
                    <a:pt x="1939" y="1900"/>
                    <a:pt x="1801" y="1789"/>
                    <a:pt x="1765" y="1718"/>
                  </a:cubicBezTo>
                  <a:cubicBezTo>
                    <a:pt x="1734" y="1655"/>
                    <a:pt x="1711" y="1568"/>
                    <a:pt x="1744" y="1502"/>
                  </a:cubicBezTo>
                  <a:cubicBezTo>
                    <a:pt x="1776" y="1437"/>
                    <a:pt x="1855" y="1406"/>
                    <a:pt x="1919" y="1446"/>
                  </a:cubicBezTo>
                  <a:cubicBezTo>
                    <a:pt x="2007" y="1502"/>
                    <a:pt x="2016" y="1689"/>
                    <a:pt x="1993" y="1780"/>
                  </a:cubicBezTo>
                  <a:cubicBezTo>
                    <a:pt x="1992" y="1785"/>
                    <a:pt x="1966" y="1854"/>
                    <a:pt x="1953" y="1887"/>
                  </a:cubicBezTo>
                  <a:cubicBezTo>
                    <a:pt x="1955" y="1889"/>
                    <a:pt x="1955" y="1888"/>
                    <a:pt x="1958" y="1890"/>
                  </a:cubicBezTo>
                  <a:cubicBezTo>
                    <a:pt x="2024" y="1818"/>
                    <a:pt x="2079" y="1739"/>
                    <a:pt x="2127" y="1663"/>
                  </a:cubicBezTo>
                  <a:cubicBezTo>
                    <a:pt x="2155" y="1619"/>
                    <a:pt x="2179" y="1575"/>
                    <a:pt x="2201" y="1532"/>
                  </a:cubicBezTo>
                  <a:cubicBezTo>
                    <a:pt x="2174" y="1514"/>
                    <a:pt x="2047" y="1431"/>
                    <a:pt x="2008" y="1370"/>
                  </a:cubicBezTo>
                  <a:cubicBezTo>
                    <a:pt x="1970" y="1312"/>
                    <a:pt x="1938" y="1227"/>
                    <a:pt x="1963" y="1158"/>
                  </a:cubicBezTo>
                  <a:cubicBezTo>
                    <a:pt x="1988" y="1090"/>
                    <a:pt x="2064" y="1050"/>
                    <a:pt x="2131" y="1083"/>
                  </a:cubicBezTo>
                  <a:cubicBezTo>
                    <a:pt x="2225" y="1128"/>
                    <a:pt x="2255" y="1314"/>
                    <a:pt x="2242" y="1406"/>
                  </a:cubicBezTo>
                  <a:cubicBezTo>
                    <a:pt x="2241" y="1411"/>
                    <a:pt x="2228" y="1462"/>
                    <a:pt x="2219" y="1498"/>
                  </a:cubicBezTo>
                  <a:cubicBezTo>
                    <a:pt x="2228" y="1478"/>
                    <a:pt x="2239" y="1458"/>
                    <a:pt x="2248" y="1440"/>
                  </a:cubicBezTo>
                  <a:cubicBezTo>
                    <a:pt x="2282" y="1369"/>
                    <a:pt x="2309" y="1301"/>
                    <a:pt x="2333" y="1242"/>
                  </a:cubicBezTo>
                  <a:cubicBezTo>
                    <a:pt x="2346" y="1208"/>
                    <a:pt x="2357" y="1177"/>
                    <a:pt x="2367" y="1148"/>
                  </a:cubicBezTo>
                  <a:cubicBezTo>
                    <a:pt x="2349" y="1116"/>
                    <a:pt x="2278" y="987"/>
                    <a:pt x="2271" y="916"/>
                  </a:cubicBezTo>
                  <a:cubicBezTo>
                    <a:pt x="2264" y="846"/>
                    <a:pt x="2275" y="756"/>
                    <a:pt x="2329" y="707"/>
                  </a:cubicBezTo>
                  <a:cubicBezTo>
                    <a:pt x="2382" y="658"/>
                    <a:pt x="2468" y="658"/>
                    <a:pt x="2513" y="718"/>
                  </a:cubicBezTo>
                  <a:cubicBezTo>
                    <a:pt x="2575" y="802"/>
                    <a:pt x="2515" y="980"/>
                    <a:pt x="2462" y="1056"/>
                  </a:cubicBezTo>
                  <a:cubicBezTo>
                    <a:pt x="2457" y="1062"/>
                    <a:pt x="2372" y="1157"/>
                    <a:pt x="2371" y="1155"/>
                  </a:cubicBezTo>
                  <a:lnTo>
                    <a:pt x="2370" y="1153"/>
                  </a:lnTo>
                  <a:cubicBezTo>
                    <a:pt x="2361" y="1181"/>
                    <a:pt x="2351" y="1211"/>
                    <a:pt x="2339" y="1244"/>
                  </a:cubicBezTo>
                  <a:cubicBezTo>
                    <a:pt x="2317" y="1304"/>
                    <a:pt x="2291" y="1372"/>
                    <a:pt x="2258" y="1444"/>
                  </a:cubicBezTo>
                  <a:cubicBezTo>
                    <a:pt x="2226" y="1516"/>
                    <a:pt x="2188" y="1594"/>
                    <a:pt x="2141" y="1672"/>
                  </a:cubicBezTo>
                  <a:cubicBezTo>
                    <a:pt x="2094" y="1750"/>
                    <a:pt x="2041" y="1830"/>
                    <a:pt x="1976" y="1905"/>
                  </a:cubicBezTo>
                  <a:cubicBezTo>
                    <a:pt x="1975" y="1906"/>
                    <a:pt x="1974" y="1906"/>
                    <a:pt x="1973" y="1907"/>
                  </a:cubicBezTo>
                  <a:cubicBezTo>
                    <a:pt x="1999" y="1891"/>
                    <a:pt x="2073" y="1849"/>
                    <a:pt x="2080" y="1846"/>
                  </a:cubicBezTo>
                  <a:cubicBezTo>
                    <a:pt x="2165" y="1809"/>
                    <a:pt x="2352" y="1789"/>
                    <a:pt x="2420" y="1867"/>
                  </a:cubicBezTo>
                  <a:cubicBezTo>
                    <a:pt x="2470" y="1924"/>
                    <a:pt x="2452" y="2007"/>
                    <a:pt x="2393" y="2049"/>
                  </a:cubicBezTo>
                  <a:cubicBezTo>
                    <a:pt x="2333" y="2091"/>
                    <a:pt x="2243" y="2083"/>
                    <a:pt x="2177" y="2062"/>
                  </a:cubicBezTo>
                  <a:cubicBezTo>
                    <a:pt x="2102" y="2038"/>
                    <a:pt x="1976" y="1924"/>
                    <a:pt x="1966" y="1915"/>
                  </a:cubicBezTo>
                  <a:cubicBezTo>
                    <a:pt x="1902" y="1986"/>
                    <a:pt x="1832" y="2054"/>
                    <a:pt x="1757" y="2119"/>
                  </a:cubicBezTo>
                  <a:cubicBezTo>
                    <a:pt x="1714" y="2156"/>
                    <a:pt x="1669" y="2192"/>
                    <a:pt x="1625" y="2227"/>
                  </a:cubicBezTo>
                  <a:cubicBezTo>
                    <a:pt x="1647" y="2214"/>
                    <a:pt x="1668" y="2202"/>
                    <a:pt x="1671" y="2201"/>
                  </a:cubicBezTo>
                  <a:cubicBezTo>
                    <a:pt x="1757" y="2164"/>
                    <a:pt x="1944" y="2143"/>
                    <a:pt x="2012" y="2222"/>
                  </a:cubicBezTo>
                  <a:cubicBezTo>
                    <a:pt x="2061" y="2279"/>
                    <a:pt x="2044" y="2362"/>
                    <a:pt x="1985" y="2404"/>
                  </a:cubicBezTo>
                  <a:cubicBezTo>
                    <a:pt x="1925" y="2446"/>
                    <a:pt x="1834" y="2438"/>
                    <a:pt x="1768" y="2417"/>
                  </a:cubicBezTo>
                  <a:cubicBezTo>
                    <a:pt x="1701" y="2395"/>
                    <a:pt x="1591" y="2301"/>
                    <a:pt x="1563" y="2275"/>
                  </a:cubicBezTo>
                  <a:cubicBezTo>
                    <a:pt x="1545" y="2288"/>
                    <a:pt x="1528" y="2302"/>
                    <a:pt x="1511" y="2315"/>
                  </a:cubicBezTo>
                  <a:cubicBezTo>
                    <a:pt x="1427" y="2379"/>
                    <a:pt x="1343" y="2443"/>
                    <a:pt x="1263" y="2508"/>
                  </a:cubicBezTo>
                  <a:cubicBezTo>
                    <a:pt x="1235" y="2531"/>
                    <a:pt x="1208" y="2554"/>
                    <a:pt x="1181" y="2578"/>
                  </a:cubicBezTo>
                  <a:cubicBezTo>
                    <a:pt x="1201" y="2566"/>
                    <a:pt x="1218" y="2556"/>
                    <a:pt x="1221" y="2555"/>
                  </a:cubicBezTo>
                  <a:cubicBezTo>
                    <a:pt x="1306" y="2518"/>
                    <a:pt x="1493" y="2498"/>
                    <a:pt x="1562" y="2576"/>
                  </a:cubicBezTo>
                  <a:cubicBezTo>
                    <a:pt x="1611" y="2633"/>
                    <a:pt x="1593" y="2716"/>
                    <a:pt x="1535" y="2758"/>
                  </a:cubicBezTo>
                  <a:cubicBezTo>
                    <a:pt x="1474" y="2800"/>
                    <a:pt x="1384" y="2792"/>
                    <a:pt x="1318" y="2771"/>
                  </a:cubicBezTo>
                  <a:cubicBezTo>
                    <a:pt x="1254" y="2751"/>
                    <a:pt x="1152" y="2664"/>
                    <a:pt x="1118" y="2634"/>
                  </a:cubicBezTo>
                  <a:cubicBezTo>
                    <a:pt x="1091" y="2659"/>
                    <a:pt x="1063" y="2683"/>
                    <a:pt x="1038" y="2709"/>
                  </a:cubicBezTo>
                  <a:cubicBezTo>
                    <a:pt x="1022" y="2726"/>
                    <a:pt x="1004" y="2742"/>
                    <a:pt x="988" y="2761"/>
                  </a:cubicBezTo>
                  <a:cubicBezTo>
                    <a:pt x="972" y="2779"/>
                    <a:pt x="957" y="2797"/>
                    <a:pt x="941" y="2815"/>
                  </a:cubicBezTo>
                  <a:cubicBezTo>
                    <a:pt x="912" y="2850"/>
                    <a:pt x="881" y="2887"/>
                    <a:pt x="854" y="2922"/>
                  </a:cubicBezTo>
                  <a:cubicBezTo>
                    <a:pt x="835" y="2946"/>
                    <a:pt x="817" y="2970"/>
                    <a:pt x="799" y="2994"/>
                  </a:cubicBezTo>
                  <a:cubicBezTo>
                    <a:pt x="827" y="2971"/>
                    <a:pt x="882" y="2927"/>
                    <a:pt x="887" y="2923"/>
                  </a:cubicBezTo>
                  <a:cubicBezTo>
                    <a:pt x="966" y="2874"/>
                    <a:pt x="1148" y="2825"/>
                    <a:pt x="1227" y="2893"/>
                  </a:cubicBezTo>
                  <a:cubicBezTo>
                    <a:pt x="1285" y="2941"/>
                    <a:pt x="1280" y="3026"/>
                    <a:pt x="1228" y="3076"/>
                  </a:cubicBezTo>
                  <a:cubicBezTo>
                    <a:pt x="1175" y="3127"/>
                    <a:pt x="1084" y="3133"/>
                    <a:pt x="1016" y="3122"/>
                  </a:cubicBezTo>
                  <a:cubicBezTo>
                    <a:pt x="940" y="3110"/>
                    <a:pt x="803" y="3021"/>
                    <a:pt x="786" y="3010"/>
                  </a:cubicBezTo>
                  <a:cubicBezTo>
                    <a:pt x="756" y="3049"/>
                    <a:pt x="728" y="3088"/>
                    <a:pt x="701" y="3124"/>
                  </a:cubicBezTo>
                  <a:cubicBezTo>
                    <a:pt x="609" y="3252"/>
                    <a:pt x="537" y="3361"/>
                    <a:pt x="488" y="3439"/>
                  </a:cubicBezTo>
                  <a:cubicBezTo>
                    <a:pt x="486" y="3441"/>
                    <a:pt x="485" y="3444"/>
                    <a:pt x="483" y="3446"/>
                  </a:cubicBezTo>
                  <a:lnTo>
                    <a:pt x="419" y="3416"/>
                  </a:lnTo>
                  <a:cubicBezTo>
                    <a:pt x="422" y="3411"/>
                    <a:pt x="426" y="3406"/>
                    <a:pt x="429" y="3400"/>
                  </a:cubicBezTo>
                  <a:cubicBezTo>
                    <a:pt x="481" y="3323"/>
                    <a:pt x="556" y="3214"/>
                    <a:pt x="651" y="3088"/>
                  </a:cubicBezTo>
                  <a:cubicBezTo>
                    <a:pt x="682" y="3048"/>
                    <a:pt x="715" y="3005"/>
                    <a:pt x="749" y="2962"/>
                  </a:cubicBezTo>
                  <a:cubicBezTo>
                    <a:pt x="740" y="2953"/>
                    <a:pt x="690" y="2897"/>
                    <a:pt x="650" y="2840"/>
                  </a:cubicBezTo>
                  <a:cubicBezTo>
                    <a:pt x="577" y="2869"/>
                    <a:pt x="424" y="2870"/>
                    <a:pt x="405" y="2870"/>
                  </a:cubicBezTo>
                  <a:cubicBezTo>
                    <a:pt x="401" y="2919"/>
                    <a:pt x="399" y="2967"/>
                    <a:pt x="397" y="3012"/>
                  </a:cubicBezTo>
                  <a:cubicBezTo>
                    <a:pt x="390" y="3169"/>
                    <a:pt x="391" y="3300"/>
                    <a:pt x="392" y="3392"/>
                  </a:cubicBezTo>
                  <a:cubicBezTo>
                    <a:pt x="392" y="3396"/>
                    <a:pt x="392" y="3399"/>
                    <a:pt x="393" y="3403"/>
                  </a:cubicBezTo>
                  <a:lnTo>
                    <a:pt x="322" y="3369"/>
                  </a:lnTo>
                  <a:cubicBezTo>
                    <a:pt x="323" y="3278"/>
                    <a:pt x="326" y="3155"/>
                    <a:pt x="335" y="3009"/>
                  </a:cubicBezTo>
                  <a:cubicBezTo>
                    <a:pt x="338" y="2959"/>
                    <a:pt x="343" y="2906"/>
                    <a:pt x="347" y="2851"/>
                  </a:cubicBezTo>
                  <a:cubicBezTo>
                    <a:pt x="328" y="2846"/>
                    <a:pt x="169" y="2805"/>
                    <a:pt x="110" y="2757"/>
                  </a:cubicBezTo>
                  <a:cubicBezTo>
                    <a:pt x="55" y="2714"/>
                    <a:pt x="-2" y="2644"/>
                    <a:pt x="0" y="2570"/>
                  </a:cubicBezTo>
                  <a:cubicBezTo>
                    <a:pt x="2" y="2498"/>
                    <a:pt x="61" y="2437"/>
                    <a:pt x="136" y="2446"/>
                  </a:cubicBezTo>
                  <a:cubicBezTo>
                    <a:pt x="239" y="2460"/>
                    <a:pt x="326" y="2626"/>
                    <a:pt x="343" y="2718"/>
                  </a:cubicBezTo>
                  <a:cubicBezTo>
                    <a:pt x="344" y="2723"/>
                    <a:pt x="348" y="2783"/>
                    <a:pt x="350" y="2821"/>
                  </a:cubicBezTo>
                  <a:cubicBezTo>
                    <a:pt x="352" y="2798"/>
                    <a:pt x="354" y="2777"/>
                    <a:pt x="357" y="2754"/>
                  </a:cubicBezTo>
                  <a:cubicBezTo>
                    <a:pt x="361" y="2708"/>
                    <a:pt x="367" y="2663"/>
                    <a:pt x="373" y="2614"/>
                  </a:cubicBezTo>
                  <a:cubicBezTo>
                    <a:pt x="377" y="2591"/>
                    <a:pt x="381" y="2567"/>
                    <a:pt x="385" y="2543"/>
                  </a:cubicBezTo>
                  <a:cubicBezTo>
                    <a:pt x="388" y="2519"/>
                    <a:pt x="395" y="2494"/>
                    <a:pt x="400" y="2470"/>
                  </a:cubicBezTo>
                  <a:cubicBezTo>
                    <a:pt x="412" y="2413"/>
                    <a:pt x="428" y="2356"/>
                    <a:pt x="445" y="2300"/>
                  </a:cubicBezTo>
                  <a:cubicBezTo>
                    <a:pt x="405" y="2295"/>
                    <a:pt x="263" y="2279"/>
                    <a:pt x="203" y="2244"/>
                  </a:cubicBezTo>
                  <a:cubicBezTo>
                    <a:pt x="143" y="2209"/>
                    <a:pt x="75" y="2148"/>
                    <a:pt x="66" y="2075"/>
                  </a:cubicBezTo>
                  <a:cubicBezTo>
                    <a:pt x="57" y="2004"/>
                    <a:pt x="106" y="1934"/>
                    <a:pt x="182" y="1933"/>
                  </a:cubicBezTo>
                  <a:cubicBezTo>
                    <a:pt x="286" y="1930"/>
                    <a:pt x="397" y="2082"/>
                    <a:pt x="427" y="2170"/>
                  </a:cubicBezTo>
                  <a:cubicBezTo>
                    <a:pt x="429" y="2175"/>
                    <a:pt x="444" y="2241"/>
                    <a:pt x="452" y="2277"/>
                  </a:cubicBezTo>
                  <a:cubicBezTo>
                    <a:pt x="462" y="2243"/>
                    <a:pt x="472" y="2209"/>
                    <a:pt x="484" y="2175"/>
                  </a:cubicBezTo>
                  <a:cubicBezTo>
                    <a:pt x="518" y="2076"/>
                    <a:pt x="555" y="1977"/>
                    <a:pt x="591" y="1879"/>
                  </a:cubicBezTo>
                  <a:cubicBezTo>
                    <a:pt x="602" y="1848"/>
                    <a:pt x="613" y="1818"/>
                    <a:pt x="624" y="1788"/>
                  </a:cubicBezTo>
                  <a:cubicBezTo>
                    <a:pt x="610" y="1787"/>
                    <a:pt x="441" y="1770"/>
                    <a:pt x="374" y="1731"/>
                  </a:cubicBezTo>
                  <a:cubicBezTo>
                    <a:pt x="313" y="1697"/>
                    <a:pt x="246" y="1636"/>
                    <a:pt x="237" y="1563"/>
                  </a:cubicBezTo>
                  <a:cubicBezTo>
                    <a:pt x="228" y="1491"/>
                    <a:pt x="277" y="1422"/>
                    <a:pt x="352" y="1420"/>
                  </a:cubicBezTo>
                  <a:cubicBezTo>
                    <a:pt x="457" y="1417"/>
                    <a:pt x="568" y="1569"/>
                    <a:pt x="598" y="1657"/>
                  </a:cubicBezTo>
                  <a:cubicBezTo>
                    <a:pt x="601" y="1664"/>
                    <a:pt x="622" y="1758"/>
                    <a:pt x="626" y="1782"/>
                  </a:cubicBezTo>
                  <a:cubicBezTo>
                    <a:pt x="650" y="1716"/>
                    <a:pt x="674" y="1649"/>
                    <a:pt x="694" y="1583"/>
                  </a:cubicBezTo>
                  <a:cubicBezTo>
                    <a:pt x="722" y="1491"/>
                    <a:pt x="745" y="1399"/>
                    <a:pt x="760" y="1309"/>
                  </a:cubicBezTo>
                  <a:cubicBezTo>
                    <a:pt x="753" y="1308"/>
                    <a:pt x="578" y="1292"/>
                    <a:pt x="508" y="1252"/>
                  </a:cubicBezTo>
                  <a:cubicBezTo>
                    <a:pt x="448" y="1217"/>
                    <a:pt x="381" y="1156"/>
                    <a:pt x="371" y="1083"/>
                  </a:cubicBezTo>
                  <a:cubicBezTo>
                    <a:pt x="362" y="1012"/>
                    <a:pt x="412" y="942"/>
                    <a:pt x="487" y="941"/>
                  </a:cubicBezTo>
                  <a:cubicBezTo>
                    <a:pt x="591" y="938"/>
                    <a:pt x="702" y="1090"/>
                    <a:pt x="733" y="1178"/>
                  </a:cubicBezTo>
                  <a:cubicBezTo>
                    <a:pt x="735" y="1184"/>
                    <a:pt x="751" y="1255"/>
                    <a:pt x="758" y="1290"/>
                  </a:cubicBezTo>
                  <a:cubicBezTo>
                    <a:pt x="761" y="1290"/>
                    <a:pt x="761" y="1290"/>
                    <a:pt x="764" y="1290"/>
                  </a:cubicBezTo>
                  <a:cubicBezTo>
                    <a:pt x="779" y="1193"/>
                    <a:pt x="782" y="1097"/>
                    <a:pt x="780" y="1007"/>
                  </a:cubicBezTo>
                  <a:cubicBezTo>
                    <a:pt x="779" y="955"/>
                    <a:pt x="775" y="905"/>
                    <a:pt x="770" y="857"/>
                  </a:cubicBezTo>
                  <a:cubicBezTo>
                    <a:pt x="737" y="857"/>
                    <a:pt x="586" y="857"/>
                    <a:pt x="519" y="828"/>
                  </a:cubicBezTo>
                  <a:cubicBezTo>
                    <a:pt x="455" y="800"/>
                    <a:pt x="382" y="747"/>
                    <a:pt x="365" y="675"/>
                  </a:cubicBezTo>
                  <a:cubicBezTo>
                    <a:pt x="348" y="605"/>
                    <a:pt x="389" y="532"/>
                    <a:pt x="464" y="522"/>
                  </a:cubicBezTo>
                  <a:cubicBezTo>
                    <a:pt x="567" y="508"/>
                    <a:pt x="694" y="645"/>
                    <a:pt x="734" y="729"/>
                  </a:cubicBezTo>
                  <a:cubicBezTo>
                    <a:pt x="736" y="734"/>
                    <a:pt x="753" y="783"/>
                    <a:pt x="765" y="819"/>
                  </a:cubicBezTo>
                  <a:cubicBezTo>
                    <a:pt x="763" y="797"/>
                    <a:pt x="761" y="774"/>
                    <a:pt x="758" y="754"/>
                  </a:cubicBezTo>
                  <a:cubicBezTo>
                    <a:pt x="747" y="675"/>
                    <a:pt x="733" y="605"/>
                    <a:pt x="719" y="543"/>
                  </a:cubicBezTo>
                  <a:cubicBezTo>
                    <a:pt x="711" y="507"/>
                    <a:pt x="704" y="475"/>
                    <a:pt x="696" y="445"/>
                  </a:cubicBezTo>
                  <a:cubicBezTo>
                    <a:pt x="663" y="429"/>
                    <a:pt x="533" y="360"/>
                    <a:pt x="488" y="305"/>
                  </a:cubicBezTo>
                  <a:cubicBezTo>
                    <a:pt x="444" y="251"/>
                    <a:pt x="403" y="170"/>
                    <a:pt x="421" y="98"/>
                  </a:cubicBezTo>
                  <a:cubicBezTo>
                    <a:pt x="438" y="29"/>
                    <a:pt x="510" y="-18"/>
                    <a:pt x="580" y="7"/>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3108;p67">
              <a:extLst>
                <a:ext uri="{FF2B5EF4-FFF2-40B4-BE49-F238E27FC236}">
                  <a16:creationId xmlns:a16="http://schemas.microsoft.com/office/drawing/2014/main" id="{4BA7850C-4DCE-5B93-8814-B07B9860E6AB}"/>
                </a:ext>
              </a:extLst>
            </p:cNvPr>
            <p:cNvSpPr/>
            <p:nvPr/>
          </p:nvSpPr>
          <p:spPr>
            <a:xfrm>
              <a:off x="7209360" y="3117960"/>
              <a:ext cx="173160" cy="98640"/>
            </a:xfrm>
            <a:custGeom>
              <a:avLst/>
              <a:gdLst/>
              <a:ahLst/>
              <a:cxnLst/>
              <a:rect l="l" t="t" r="r" b="b"/>
              <a:pathLst>
                <a:path w="481" h="274" extrusionOk="0">
                  <a:moveTo>
                    <a:pt x="245" y="273"/>
                  </a:moveTo>
                  <a:cubicBezTo>
                    <a:pt x="163" y="270"/>
                    <a:pt x="0" y="186"/>
                    <a:pt x="0" y="186"/>
                  </a:cubicBezTo>
                  <a:cubicBezTo>
                    <a:pt x="-1" y="185"/>
                    <a:pt x="88" y="95"/>
                    <a:pt x="94" y="90"/>
                  </a:cubicBezTo>
                  <a:cubicBezTo>
                    <a:pt x="167" y="32"/>
                    <a:pt x="342" y="-37"/>
                    <a:pt x="429" y="21"/>
                  </a:cubicBezTo>
                  <a:cubicBezTo>
                    <a:pt x="491" y="62"/>
                    <a:pt x="496" y="147"/>
                    <a:pt x="450" y="203"/>
                  </a:cubicBezTo>
                  <a:cubicBezTo>
                    <a:pt x="404" y="260"/>
                    <a:pt x="314" y="276"/>
                    <a:pt x="245" y="273"/>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 name="Google Shape;3109;p67">
              <a:extLst>
                <a:ext uri="{FF2B5EF4-FFF2-40B4-BE49-F238E27FC236}">
                  <a16:creationId xmlns:a16="http://schemas.microsoft.com/office/drawing/2014/main" id="{948AC539-CA67-0E1E-7A6C-7D9736230929}"/>
                </a:ext>
              </a:extLst>
            </p:cNvPr>
            <p:cNvSpPr/>
            <p:nvPr/>
          </p:nvSpPr>
          <p:spPr>
            <a:xfrm>
              <a:off x="5802480" y="3539880"/>
              <a:ext cx="1707480" cy="1287360"/>
            </a:xfrm>
            <a:custGeom>
              <a:avLst/>
              <a:gdLst/>
              <a:ahLst/>
              <a:cxnLst/>
              <a:rect l="l" t="t" r="r" b="b"/>
              <a:pathLst>
                <a:path w="4743" h="3576" extrusionOk="0">
                  <a:moveTo>
                    <a:pt x="3202" y="1141"/>
                  </a:moveTo>
                  <a:cubicBezTo>
                    <a:pt x="3202" y="1141"/>
                    <a:pt x="2707" y="-51"/>
                    <a:pt x="2431" y="1"/>
                  </a:cubicBezTo>
                  <a:cubicBezTo>
                    <a:pt x="2154" y="53"/>
                    <a:pt x="2905" y="1901"/>
                    <a:pt x="2905" y="1901"/>
                  </a:cubicBezTo>
                  <a:cubicBezTo>
                    <a:pt x="2905" y="1901"/>
                    <a:pt x="2035" y="260"/>
                    <a:pt x="1442" y="260"/>
                  </a:cubicBezTo>
                  <a:cubicBezTo>
                    <a:pt x="850" y="260"/>
                    <a:pt x="1660" y="2073"/>
                    <a:pt x="2411" y="2678"/>
                  </a:cubicBezTo>
                  <a:cubicBezTo>
                    <a:pt x="2411" y="2678"/>
                    <a:pt x="1226" y="1400"/>
                    <a:pt x="534" y="1676"/>
                  </a:cubicBezTo>
                  <a:cubicBezTo>
                    <a:pt x="-158" y="1952"/>
                    <a:pt x="1917" y="3248"/>
                    <a:pt x="1917" y="3248"/>
                  </a:cubicBezTo>
                  <a:cubicBezTo>
                    <a:pt x="1917" y="3248"/>
                    <a:pt x="712" y="2868"/>
                    <a:pt x="850" y="3161"/>
                  </a:cubicBezTo>
                  <a:cubicBezTo>
                    <a:pt x="988" y="3455"/>
                    <a:pt x="1363" y="3507"/>
                    <a:pt x="1363" y="3507"/>
                  </a:cubicBezTo>
                  <a:lnTo>
                    <a:pt x="0" y="3576"/>
                  </a:lnTo>
                  <a:lnTo>
                    <a:pt x="4743" y="3576"/>
                  </a:lnTo>
                  <a:lnTo>
                    <a:pt x="3676" y="3472"/>
                  </a:lnTo>
                  <a:cubicBezTo>
                    <a:pt x="3676" y="3472"/>
                    <a:pt x="4783" y="2919"/>
                    <a:pt x="4486" y="2695"/>
                  </a:cubicBezTo>
                  <a:cubicBezTo>
                    <a:pt x="4190" y="2470"/>
                    <a:pt x="3538" y="2954"/>
                    <a:pt x="3538" y="2954"/>
                  </a:cubicBezTo>
                  <a:cubicBezTo>
                    <a:pt x="3538" y="2954"/>
                    <a:pt x="4664" y="1711"/>
                    <a:pt x="4447" y="1244"/>
                  </a:cubicBezTo>
                  <a:cubicBezTo>
                    <a:pt x="4230" y="778"/>
                    <a:pt x="3261" y="2090"/>
                    <a:pt x="3261" y="2090"/>
                  </a:cubicBezTo>
                  <a:cubicBezTo>
                    <a:pt x="3261" y="2090"/>
                    <a:pt x="4052" y="415"/>
                    <a:pt x="3893" y="122"/>
                  </a:cubicBezTo>
                  <a:cubicBezTo>
                    <a:pt x="3735" y="-172"/>
                    <a:pt x="3202" y="1141"/>
                    <a:pt x="3202" y="1141"/>
                  </a:cubicBezTo>
                  <a:close/>
                </a:path>
              </a:pathLst>
            </a:custGeom>
            <a:solidFill>
              <a:srgbClr val="A9FF0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 name="Google Shape;3110;p67">
              <a:extLst>
                <a:ext uri="{FF2B5EF4-FFF2-40B4-BE49-F238E27FC236}">
                  <a16:creationId xmlns:a16="http://schemas.microsoft.com/office/drawing/2014/main" id="{3CB66212-898C-D0FD-C90D-59A74330CA03}"/>
                </a:ext>
              </a:extLst>
            </p:cNvPr>
            <p:cNvSpPr/>
            <p:nvPr/>
          </p:nvSpPr>
          <p:spPr>
            <a:xfrm>
              <a:off x="5802480" y="3539880"/>
              <a:ext cx="1707480" cy="1287360"/>
            </a:xfrm>
            <a:custGeom>
              <a:avLst/>
              <a:gdLst/>
              <a:ahLst/>
              <a:cxnLst/>
              <a:rect l="l" t="t" r="r" b="b"/>
              <a:pathLst>
                <a:path w="4743" h="3576" extrusionOk="0">
                  <a:moveTo>
                    <a:pt x="3202" y="1141"/>
                  </a:moveTo>
                  <a:cubicBezTo>
                    <a:pt x="3202" y="1141"/>
                    <a:pt x="2707" y="-51"/>
                    <a:pt x="2431" y="1"/>
                  </a:cubicBezTo>
                  <a:cubicBezTo>
                    <a:pt x="2154" y="53"/>
                    <a:pt x="2905" y="1901"/>
                    <a:pt x="2905" y="1901"/>
                  </a:cubicBezTo>
                  <a:cubicBezTo>
                    <a:pt x="2905" y="1901"/>
                    <a:pt x="2035" y="260"/>
                    <a:pt x="1442" y="260"/>
                  </a:cubicBezTo>
                  <a:cubicBezTo>
                    <a:pt x="850" y="260"/>
                    <a:pt x="1660" y="2073"/>
                    <a:pt x="2411" y="2678"/>
                  </a:cubicBezTo>
                  <a:cubicBezTo>
                    <a:pt x="2411" y="2678"/>
                    <a:pt x="1226" y="1400"/>
                    <a:pt x="534" y="1676"/>
                  </a:cubicBezTo>
                  <a:cubicBezTo>
                    <a:pt x="-158" y="1952"/>
                    <a:pt x="1917" y="3248"/>
                    <a:pt x="1917" y="3248"/>
                  </a:cubicBezTo>
                  <a:cubicBezTo>
                    <a:pt x="1917" y="3248"/>
                    <a:pt x="712" y="2868"/>
                    <a:pt x="850" y="3161"/>
                  </a:cubicBezTo>
                  <a:cubicBezTo>
                    <a:pt x="988" y="3455"/>
                    <a:pt x="1363" y="3507"/>
                    <a:pt x="1363" y="3507"/>
                  </a:cubicBezTo>
                  <a:lnTo>
                    <a:pt x="0" y="3576"/>
                  </a:lnTo>
                  <a:lnTo>
                    <a:pt x="4743" y="3576"/>
                  </a:lnTo>
                  <a:lnTo>
                    <a:pt x="3676" y="3472"/>
                  </a:lnTo>
                  <a:cubicBezTo>
                    <a:pt x="3676" y="3472"/>
                    <a:pt x="4783" y="2919"/>
                    <a:pt x="4486" y="2695"/>
                  </a:cubicBezTo>
                  <a:cubicBezTo>
                    <a:pt x="4190" y="2470"/>
                    <a:pt x="3538" y="2954"/>
                    <a:pt x="3538" y="2954"/>
                  </a:cubicBezTo>
                  <a:cubicBezTo>
                    <a:pt x="3538" y="2954"/>
                    <a:pt x="4664" y="1711"/>
                    <a:pt x="4447" y="1244"/>
                  </a:cubicBezTo>
                  <a:cubicBezTo>
                    <a:pt x="4230" y="778"/>
                    <a:pt x="3261" y="2090"/>
                    <a:pt x="3261" y="2090"/>
                  </a:cubicBezTo>
                  <a:cubicBezTo>
                    <a:pt x="3261" y="2090"/>
                    <a:pt x="4052" y="415"/>
                    <a:pt x="3893" y="122"/>
                  </a:cubicBezTo>
                  <a:cubicBezTo>
                    <a:pt x="3735" y="-172"/>
                    <a:pt x="3202" y="1141"/>
                    <a:pt x="3202" y="114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3111;p67">
              <a:extLst>
                <a:ext uri="{FF2B5EF4-FFF2-40B4-BE49-F238E27FC236}">
                  <a16:creationId xmlns:a16="http://schemas.microsoft.com/office/drawing/2014/main" id="{DB7A4E10-8156-88E0-E70A-246BD43F3C51}"/>
                </a:ext>
              </a:extLst>
            </p:cNvPr>
            <p:cNvSpPr/>
            <p:nvPr/>
          </p:nvSpPr>
          <p:spPr>
            <a:xfrm>
              <a:off x="6849000" y="3966840"/>
              <a:ext cx="390240" cy="802800"/>
            </a:xfrm>
            <a:custGeom>
              <a:avLst/>
              <a:gdLst/>
              <a:ahLst/>
              <a:cxnLst/>
              <a:rect l="l" t="t" r="r" b="b"/>
              <a:pathLst>
                <a:path w="1084" h="2230" extrusionOk="0">
                  <a:moveTo>
                    <a:pt x="27" y="2230"/>
                  </a:moveTo>
                  <a:cubicBezTo>
                    <a:pt x="21" y="2230"/>
                    <a:pt x="18" y="2229"/>
                    <a:pt x="17" y="2229"/>
                  </a:cubicBezTo>
                  <a:cubicBezTo>
                    <a:pt x="8" y="2229"/>
                    <a:pt x="0" y="2221"/>
                    <a:pt x="0" y="2212"/>
                  </a:cubicBezTo>
                  <a:cubicBezTo>
                    <a:pt x="0" y="2203"/>
                    <a:pt x="5" y="1285"/>
                    <a:pt x="436" y="12"/>
                  </a:cubicBezTo>
                  <a:cubicBezTo>
                    <a:pt x="439" y="3"/>
                    <a:pt x="449" y="-2"/>
                    <a:pt x="458" y="1"/>
                  </a:cubicBezTo>
                  <a:cubicBezTo>
                    <a:pt x="468" y="4"/>
                    <a:pt x="473" y="14"/>
                    <a:pt x="469" y="23"/>
                  </a:cubicBezTo>
                  <a:cubicBezTo>
                    <a:pt x="73" y="1194"/>
                    <a:pt x="39" y="2062"/>
                    <a:pt x="36" y="2194"/>
                  </a:cubicBezTo>
                  <a:cubicBezTo>
                    <a:pt x="129" y="2193"/>
                    <a:pt x="587" y="2169"/>
                    <a:pt x="1055" y="1822"/>
                  </a:cubicBezTo>
                  <a:cubicBezTo>
                    <a:pt x="1063" y="1816"/>
                    <a:pt x="1074" y="1818"/>
                    <a:pt x="1080" y="1826"/>
                  </a:cubicBezTo>
                  <a:cubicBezTo>
                    <a:pt x="1086" y="1833"/>
                    <a:pt x="1084" y="1845"/>
                    <a:pt x="1076" y="1850"/>
                  </a:cubicBezTo>
                  <a:cubicBezTo>
                    <a:pt x="584" y="2214"/>
                    <a:pt x="103" y="2230"/>
                    <a:pt x="27" y="22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3112;p67">
              <a:extLst>
                <a:ext uri="{FF2B5EF4-FFF2-40B4-BE49-F238E27FC236}">
                  <a16:creationId xmlns:a16="http://schemas.microsoft.com/office/drawing/2014/main" id="{01FD6DEC-FF36-BA73-8E20-E6B3E10A7AE2}"/>
                </a:ext>
              </a:extLst>
            </p:cNvPr>
            <p:cNvSpPr/>
            <p:nvPr/>
          </p:nvSpPr>
          <p:spPr>
            <a:xfrm>
              <a:off x="6799320" y="3810240"/>
              <a:ext cx="140760" cy="418320"/>
            </a:xfrm>
            <a:custGeom>
              <a:avLst/>
              <a:gdLst/>
              <a:ahLst/>
              <a:cxnLst/>
              <a:rect l="l" t="t" r="r" b="b"/>
              <a:pathLst>
                <a:path w="391" h="1162" extrusionOk="0">
                  <a:moveTo>
                    <a:pt x="373" y="1162"/>
                  </a:moveTo>
                  <a:cubicBezTo>
                    <a:pt x="365" y="1162"/>
                    <a:pt x="358" y="1156"/>
                    <a:pt x="356" y="1148"/>
                  </a:cubicBezTo>
                  <a:cubicBezTo>
                    <a:pt x="355" y="1143"/>
                    <a:pt x="254" y="667"/>
                    <a:pt x="1" y="24"/>
                  </a:cubicBezTo>
                  <a:cubicBezTo>
                    <a:pt x="-3" y="15"/>
                    <a:pt x="2" y="5"/>
                    <a:pt x="11" y="1"/>
                  </a:cubicBezTo>
                  <a:cubicBezTo>
                    <a:pt x="20" y="-3"/>
                    <a:pt x="30" y="2"/>
                    <a:pt x="34" y="11"/>
                  </a:cubicBezTo>
                  <a:cubicBezTo>
                    <a:pt x="288" y="657"/>
                    <a:pt x="389" y="1136"/>
                    <a:pt x="390" y="1141"/>
                  </a:cubicBezTo>
                  <a:cubicBezTo>
                    <a:pt x="392" y="1150"/>
                    <a:pt x="386" y="1160"/>
                    <a:pt x="377" y="1162"/>
                  </a:cubicBezTo>
                  <a:cubicBezTo>
                    <a:pt x="376" y="1162"/>
                    <a:pt x="374" y="1162"/>
                    <a:pt x="373" y="116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3113;p67">
              <a:extLst>
                <a:ext uri="{FF2B5EF4-FFF2-40B4-BE49-F238E27FC236}">
                  <a16:creationId xmlns:a16="http://schemas.microsoft.com/office/drawing/2014/main" id="{A545D40B-7E27-C1C1-CA33-5CCB2CFBB304}"/>
                </a:ext>
              </a:extLst>
            </p:cNvPr>
            <p:cNvSpPr/>
            <p:nvPr/>
          </p:nvSpPr>
          <p:spPr>
            <a:xfrm>
              <a:off x="6464880" y="3945600"/>
              <a:ext cx="774360" cy="603360"/>
            </a:xfrm>
            <a:custGeom>
              <a:avLst/>
              <a:gdLst/>
              <a:ahLst/>
              <a:cxnLst/>
              <a:rect l="l" t="t" r="r" b="b"/>
              <a:pathLst>
                <a:path w="2151" h="1676" extrusionOk="0">
                  <a:moveTo>
                    <a:pt x="1124" y="1676"/>
                  </a:moveTo>
                  <a:cubicBezTo>
                    <a:pt x="1124" y="1676"/>
                    <a:pt x="1123" y="1676"/>
                    <a:pt x="1122" y="1675"/>
                  </a:cubicBezTo>
                  <a:cubicBezTo>
                    <a:pt x="1117" y="1675"/>
                    <a:pt x="1113" y="1672"/>
                    <a:pt x="1110" y="1668"/>
                  </a:cubicBezTo>
                  <a:lnTo>
                    <a:pt x="3" y="27"/>
                  </a:lnTo>
                  <a:cubicBezTo>
                    <a:pt x="-3" y="19"/>
                    <a:pt x="-1" y="8"/>
                    <a:pt x="7" y="3"/>
                  </a:cubicBezTo>
                  <a:cubicBezTo>
                    <a:pt x="15" y="-3"/>
                    <a:pt x="26" y="-1"/>
                    <a:pt x="32" y="7"/>
                  </a:cubicBezTo>
                  <a:lnTo>
                    <a:pt x="1128" y="1632"/>
                  </a:lnTo>
                  <a:cubicBezTo>
                    <a:pt x="1235" y="1541"/>
                    <a:pt x="1885" y="981"/>
                    <a:pt x="2118" y="659"/>
                  </a:cubicBezTo>
                  <a:cubicBezTo>
                    <a:pt x="2124" y="651"/>
                    <a:pt x="2135" y="649"/>
                    <a:pt x="2143" y="655"/>
                  </a:cubicBezTo>
                  <a:cubicBezTo>
                    <a:pt x="2151" y="661"/>
                    <a:pt x="2153" y="672"/>
                    <a:pt x="2147" y="680"/>
                  </a:cubicBezTo>
                  <a:cubicBezTo>
                    <a:pt x="1892" y="1033"/>
                    <a:pt x="1143" y="1665"/>
                    <a:pt x="1136" y="1671"/>
                  </a:cubicBezTo>
                  <a:cubicBezTo>
                    <a:pt x="1132" y="1674"/>
                    <a:pt x="1128" y="1676"/>
                    <a:pt x="1124" y="16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 name="Google Shape;3114;p67">
              <a:extLst>
                <a:ext uri="{FF2B5EF4-FFF2-40B4-BE49-F238E27FC236}">
                  <a16:creationId xmlns:a16="http://schemas.microsoft.com/office/drawing/2014/main" id="{7B23988F-85C1-7D21-D6E1-9D68484975D7}"/>
                </a:ext>
              </a:extLst>
            </p:cNvPr>
            <p:cNvSpPr/>
            <p:nvPr/>
          </p:nvSpPr>
          <p:spPr>
            <a:xfrm>
              <a:off x="6265800" y="4365360"/>
              <a:ext cx="603000" cy="325800"/>
            </a:xfrm>
            <a:custGeom>
              <a:avLst/>
              <a:gdLst/>
              <a:ahLst/>
              <a:cxnLst/>
              <a:rect l="l" t="t" r="r" b="b"/>
              <a:pathLst>
                <a:path w="1675" h="905" extrusionOk="0">
                  <a:moveTo>
                    <a:pt x="1658" y="905"/>
                  </a:moveTo>
                  <a:cubicBezTo>
                    <a:pt x="1655" y="905"/>
                    <a:pt x="1652" y="904"/>
                    <a:pt x="1650" y="903"/>
                  </a:cubicBezTo>
                  <a:cubicBezTo>
                    <a:pt x="1638" y="898"/>
                    <a:pt x="477" y="346"/>
                    <a:pt x="8" y="32"/>
                  </a:cubicBezTo>
                  <a:cubicBezTo>
                    <a:pt x="0" y="27"/>
                    <a:pt x="-2" y="16"/>
                    <a:pt x="3" y="8"/>
                  </a:cubicBezTo>
                  <a:cubicBezTo>
                    <a:pt x="8" y="0"/>
                    <a:pt x="20" y="-3"/>
                    <a:pt x="27" y="3"/>
                  </a:cubicBezTo>
                  <a:cubicBezTo>
                    <a:pt x="494" y="315"/>
                    <a:pt x="1653" y="866"/>
                    <a:pt x="1665" y="871"/>
                  </a:cubicBezTo>
                  <a:cubicBezTo>
                    <a:pt x="1674" y="876"/>
                    <a:pt x="1678" y="886"/>
                    <a:pt x="1673" y="895"/>
                  </a:cubicBezTo>
                  <a:cubicBezTo>
                    <a:pt x="1670" y="901"/>
                    <a:pt x="1664" y="905"/>
                    <a:pt x="1658" y="9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3115;p67">
              <a:extLst>
                <a:ext uri="{FF2B5EF4-FFF2-40B4-BE49-F238E27FC236}">
                  <a16:creationId xmlns:a16="http://schemas.microsoft.com/office/drawing/2014/main" id="{CA002D41-488E-13DD-12A1-D3B1717C5635}"/>
                </a:ext>
              </a:extLst>
            </p:cNvPr>
            <p:cNvSpPr/>
            <p:nvPr/>
          </p:nvSpPr>
          <p:spPr>
            <a:xfrm>
              <a:off x="6550920" y="2598480"/>
              <a:ext cx="356400" cy="469800"/>
            </a:xfrm>
            <a:custGeom>
              <a:avLst/>
              <a:gdLst/>
              <a:ahLst/>
              <a:cxnLst/>
              <a:rect l="l" t="t" r="r" b="b"/>
              <a:pathLst>
                <a:path w="990" h="1305" extrusionOk="0">
                  <a:moveTo>
                    <a:pt x="430" y="97"/>
                  </a:moveTo>
                  <a:lnTo>
                    <a:pt x="173" y="803"/>
                  </a:lnTo>
                  <a:lnTo>
                    <a:pt x="0" y="829"/>
                  </a:lnTo>
                  <a:lnTo>
                    <a:pt x="122" y="1305"/>
                  </a:lnTo>
                  <a:cubicBezTo>
                    <a:pt x="122" y="1305"/>
                    <a:pt x="308" y="1073"/>
                    <a:pt x="366" y="990"/>
                  </a:cubicBezTo>
                  <a:cubicBezTo>
                    <a:pt x="424" y="906"/>
                    <a:pt x="990" y="0"/>
                    <a:pt x="990" y="0"/>
                  </a:cubicBezTo>
                  <a:lnTo>
                    <a:pt x="430" y="97"/>
                  </a:lnTo>
                  <a:close/>
                </a:path>
              </a:pathLst>
            </a:custGeom>
            <a:solidFill>
              <a:srgbClr val="A56F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3116;p67">
              <a:extLst>
                <a:ext uri="{FF2B5EF4-FFF2-40B4-BE49-F238E27FC236}">
                  <a16:creationId xmlns:a16="http://schemas.microsoft.com/office/drawing/2014/main" id="{CB60551E-B79C-54F9-CA09-325ACF713482}"/>
                </a:ext>
              </a:extLst>
            </p:cNvPr>
            <p:cNvSpPr/>
            <p:nvPr/>
          </p:nvSpPr>
          <p:spPr>
            <a:xfrm>
              <a:off x="6544440" y="2592000"/>
              <a:ext cx="369000" cy="482400"/>
            </a:xfrm>
            <a:custGeom>
              <a:avLst/>
              <a:gdLst/>
              <a:ahLst/>
              <a:cxnLst/>
              <a:rect l="l" t="t" r="r" b="b"/>
              <a:pathLst>
                <a:path w="1025" h="1340" extrusionOk="0">
                  <a:moveTo>
                    <a:pt x="191" y="821"/>
                  </a:moveTo>
                  <a:lnTo>
                    <a:pt x="192" y="821"/>
                  </a:lnTo>
                  <a:lnTo>
                    <a:pt x="191" y="821"/>
                  </a:lnTo>
                  <a:moveTo>
                    <a:pt x="39" y="861"/>
                  </a:moveTo>
                  <a:lnTo>
                    <a:pt x="148" y="1284"/>
                  </a:lnTo>
                  <a:cubicBezTo>
                    <a:pt x="199" y="1220"/>
                    <a:pt x="325" y="1063"/>
                    <a:pt x="370" y="998"/>
                  </a:cubicBezTo>
                  <a:cubicBezTo>
                    <a:pt x="420" y="924"/>
                    <a:pt x="869" y="207"/>
                    <a:pt x="972" y="42"/>
                  </a:cubicBezTo>
                  <a:lnTo>
                    <a:pt x="461" y="130"/>
                  </a:lnTo>
                  <a:lnTo>
                    <a:pt x="208" y="827"/>
                  </a:lnTo>
                  <a:cubicBezTo>
                    <a:pt x="206" y="833"/>
                    <a:pt x="200" y="838"/>
                    <a:pt x="194" y="839"/>
                  </a:cubicBezTo>
                  <a:lnTo>
                    <a:pt x="39" y="861"/>
                  </a:lnTo>
                  <a:moveTo>
                    <a:pt x="140" y="1340"/>
                  </a:moveTo>
                  <a:cubicBezTo>
                    <a:pt x="138" y="1340"/>
                    <a:pt x="137" y="1340"/>
                    <a:pt x="136" y="1340"/>
                  </a:cubicBezTo>
                  <a:cubicBezTo>
                    <a:pt x="129" y="1339"/>
                    <a:pt x="124" y="1334"/>
                    <a:pt x="123" y="1327"/>
                  </a:cubicBezTo>
                  <a:lnTo>
                    <a:pt x="0" y="851"/>
                  </a:lnTo>
                  <a:cubicBezTo>
                    <a:pt x="-1" y="846"/>
                    <a:pt x="0" y="841"/>
                    <a:pt x="3" y="837"/>
                  </a:cubicBezTo>
                  <a:cubicBezTo>
                    <a:pt x="6" y="833"/>
                    <a:pt x="10" y="830"/>
                    <a:pt x="15" y="829"/>
                  </a:cubicBezTo>
                  <a:lnTo>
                    <a:pt x="178" y="805"/>
                  </a:lnTo>
                  <a:lnTo>
                    <a:pt x="432" y="109"/>
                  </a:lnTo>
                  <a:cubicBezTo>
                    <a:pt x="434" y="103"/>
                    <a:pt x="439" y="99"/>
                    <a:pt x="445" y="97"/>
                  </a:cubicBezTo>
                  <a:lnTo>
                    <a:pt x="1005" y="1"/>
                  </a:lnTo>
                  <a:cubicBezTo>
                    <a:pt x="1012" y="0"/>
                    <a:pt x="1019" y="3"/>
                    <a:pt x="1022" y="9"/>
                  </a:cubicBezTo>
                  <a:cubicBezTo>
                    <a:pt x="1026" y="14"/>
                    <a:pt x="1026" y="22"/>
                    <a:pt x="1023" y="28"/>
                  </a:cubicBezTo>
                  <a:cubicBezTo>
                    <a:pt x="1000" y="65"/>
                    <a:pt x="456" y="935"/>
                    <a:pt x="399" y="1018"/>
                  </a:cubicBezTo>
                  <a:cubicBezTo>
                    <a:pt x="341" y="1101"/>
                    <a:pt x="161" y="1324"/>
                    <a:pt x="153" y="1334"/>
                  </a:cubicBezTo>
                  <a:cubicBezTo>
                    <a:pt x="150" y="1338"/>
                    <a:pt x="145" y="1340"/>
                    <a:pt x="140" y="13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 name="Google Shape;3117;p67">
              <a:extLst>
                <a:ext uri="{FF2B5EF4-FFF2-40B4-BE49-F238E27FC236}">
                  <a16:creationId xmlns:a16="http://schemas.microsoft.com/office/drawing/2014/main" id="{4BB4EA26-3FCD-A741-F0F8-527A6CD89503}"/>
                </a:ext>
              </a:extLst>
            </p:cNvPr>
            <p:cNvSpPr/>
            <p:nvPr/>
          </p:nvSpPr>
          <p:spPr>
            <a:xfrm>
              <a:off x="5809320" y="4866840"/>
              <a:ext cx="321840" cy="212400"/>
            </a:xfrm>
            <a:custGeom>
              <a:avLst/>
              <a:gdLst/>
              <a:ahLst/>
              <a:cxnLst/>
              <a:rect l="l" t="t" r="r" b="b"/>
              <a:pathLst>
                <a:path w="894" h="590" extrusionOk="0">
                  <a:moveTo>
                    <a:pt x="472" y="0"/>
                  </a:moveTo>
                  <a:cubicBezTo>
                    <a:pt x="472" y="0"/>
                    <a:pt x="41" y="386"/>
                    <a:pt x="3" y="521"/>
                  </a:cubicBezTo>
                  <a:cubicBezTo>
                    <a:pt x="-36" y="656"/>
                    <a:pt x="318" y="572"/>
                    <a:pt x="492" y="456"/>
                  </a:cubicBezTo>
                  <a:cubicBezTo>
                    <a:pt x="665" y="341"/>
                    <a:pt x="749" y="264"/>
                    <a:pt x="749" y="264"/>
                  </a:cubicBezTo>
                  <a:lnTo>
                    <a:pt x="768" y="315"/>
                  </a:lnTo>
                  <a:cubicBezTo>
                    <a:pt x="768" y="315"/>
                    <a:pt x="871" y="302"/>
                    <a:pt x="890" y="238"/>
                  </a:cubicBezTo>
                  <a:cubicBezTo>
                    <a:pt x="910" y="174"/>
                    <a:pt x="852" y="19"/>
                    <a:pt x="852" y="19"/>
                  </a:cubicBezTo>
                  <a:lnTo>
                    <a:pt x="472"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3118;p67">
              <a:extLst>
                <a:ext uri="{FF2B5EF4-FFF2-40B4-BE49-F238E27FC236}">
                  <a16:creationId xmlns:a16="http://schemas.microsoft.com/office/drawing/2014/main" id="{5DC3A3E4-5496-C18A-D4E1-F0935153B218}"/>
                </a:ext>
              </a:extLst>
            </p:cNvPr>
            <p:cNvSpPr/>
            <p:nvPr/>
          </p:nvSpPr>
          <p:spPr>
            <a:xfrm>
              <a:off x="5802840" y="4860360"/>
              <a:ext cx="334440" cy="225000"/>
            </a:xfrm>
            <a:custGeom>
              <a:avLst/>
              <a:gdLst/>
              <a:ahLst/>
              <a:cxnLst/>
              <a:rect l="l" t="t" r="r" b="b"/>
              <a:pathLst>
                <a:path w="929" h="625" extrusionOk="0">
                  <a:moveTo>
                    <a:pt x="497" y="36"/>
                  </a:moveTo>
                  <a:cubicBezTo>
                    <a:pt x="447" y="81"/>
                    <a:pt x="72" y="423"/>
                    <a:pt x="38" y="544"/>
                  </a:cubicBezTo>
                  <a:cubicBezTo>
                    <a:pt x="32" y="564"/>
                    <a:pt x="39" y="573"/>
                    <a:pt x="46" y="578"/>
                  </a:cubicBezTo>
                  <a:cubicBezTo>
                    <a:pt x="104" y="620"/>
                    <a:pt x="358" y="554"/>
                    <a:pt x="500" y="460"/>
                  </a:cubicBezTo>
                  <a:cubicBezTo>
                    <a:pt x="670" y="346"/>
                    <a:pt x="754" y="269"/>
                    <a:pt x="755" y="269"/>
                  </a:cubicBezTo>
                  <a:cubicBezTo>
                    <a:pt x="759" y="265"/>
                    <a:pt x="765" y="263"/>
                    <a:pt x="771" y="264"/>
                  </a:cubicBezTo>
                  <a:cubicBezTo>
                    <a:pt x="777" y="266"/>
                    <a:pt x="781" y="270"/>
                    <a:pt x="783" y="275"/>
                  </a:cubicBezTo>
                  <a:lnTo>
                    <a:pt x="797" y="313"/>
                  </a:lnTo>
                  <a:cubicBezTo>
                    <a:pt x="828" y="307"/>
                    <a:pt x="880" y="288"/>
                    <a:pt x="891" y="251"/>
                  </a:cubicBezTo>
                  <a:cubicBezTo>
                    <a:pt x="905" y="206"/>
                    <a:pt x="874" y="103"/>
                    <a:pt x="857" y="54"/>
                  </a:cubicBezTo>
                  <a:lnTo>
                    <a:pt x="497" y="36"/>
                  </a:lnTo>
                  <a:moveTo>
                    <a:pt x="108" y="625"/>
                  </a:moveTo>
                  <a:cubicBezTo>
                    <a:pt x="72" y="625"/>
                    <a:pt x="43" y="619"/>
                    <a:pt x="25" y="606"/>
                  </a:cubicBezTo>
                  <a:cubicBezTo>
                    <a:pt x="12" y="597"/>
                    <a:pt x="-8" y="575"/>
                    <a:pt x="4" y="534"/>
                  </a:cubicBezTo>
                  <a:cubicBezTo>
                    <a:pt x="43" y="396"/>
                    <a:pt x="461" y="21"/>
                    <a:pt x="478" y="5"/>
                  </a:cubicBezTo>
                  <a:cubicBezTo>
                    <a:pt x="482" y="2"/>
                    <a:pt x="486" y="0"/>
                    <a:pt x="491" y="0"/>
                  </a:cubicBezTo>
                  <a:lnTo>
                    <a:pt x="871" y="20"/>
                  </a:lnTo>
                  <a:cubicBezTo>
                    <a:pt x="878" y="20"/>
                    <a:pt x="884" y="24"/>
                    <a:pt x="886" y="31"/>
                  </a:cubicBezTo>
                  <a:cubicBezTo>
                    <a:pt x="892" y="47"/>
                    <a:pt x="946" y="193"/>
                    <a:pt x="925" y="261"/>
                  </a:cubicBezTo>
                  <a:cubicBezTo>
                    <a:pt x="903" y="335"/>
                    <a:pt x="793" y="350"/>
                    <a:pt x="788" y="351"/>
                  </a:cubicBezTo>
                  <a:cubicBezTo>
                    <a:pt x="780" y="352"/>
                    <a:pt x="772" y="347"/>
                    <a:pt x="770" y="339"/>
                  </a:cubicBezTo>
                  <a:lnTo>
                    <a:pt x="759" y="312"/>
                  </a:lnTo>
                  <a:cubicBezTo>
                    <a:pt x="725" y="341"/>
                    <a:pt x="647" y="404"/>
                    <a:pt x="519" y="489"/>
                  </a:cubicBezTo>
                  <a:cubicBezTo>
                    <a:pt x="408" y="564"/>
                    <a:pt x="223" y="625"/>
                    <a:pt x="108" y="62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3119;p67">
              <a:extLst>
                <a:ext uri="{FF2B5EF4-FFF2-40B4-BE49-F238E27FC236}">
                  <a16:creationId xmlns:a16="http://schemas.microsoft.com/office/drawing/2014/main" id="{25DB79E3-EC99-3294-EC7C-FC81E4AB7CAE}"/>
                </a:ext>
              </a:extLst>
            </p:cNvPr>
            <p:cNvSpPr/>
            <p:nvPr/>
          </p:nvSpPr>
          <p:spPr>
            <a:xfrm>
              <a:off x="6251400" y="4827600"/>
              <a:ext cx="321480" cy="242640"/>
            </a:xfrm>
            <a:custGeom>
              <a:avLst/>
              <a:gdLst/>
              <a:ahLst/>
              <a:cxnLst/>
              <a:rect l="l" t="t" r="r" b="b"/>
              <a:pathLst>
                <a:path w="893" h="674" extrusionOk="0">
                  <a:moveTo>
                    <a:pt x="414" y="0"/>
                  </a:moveTo>
                  <a:cubicBezTo>
                    <a:pt x="414" y="0"/>
                    <a:pt x="852" y="469"/>
                    <a:pt x="890" y="604"/>
                  </a:cubicBezTo>
                  <a:cubicBezTo>
                    <a:pt x="929" y="739"/>
                    <a:pt x="575" y="656"/>
                    <a:pt x="402" y="540"/>
                  </a:cubicBezTo>
                  <a:cubicBezTo>
                    <a:pt x="228" y="424"/>
                    <a:pt x="145" y="347"/>
                    <a:pt x="145" y="347"/>
                  </a:cubicBezTo>
                  <a:lnTo>
                    <a:pt x="125" y="398"/>
                  </a:lnTo>
                  <a:cubicBezTo>
                    <a:pt x="125" y="398"/>
                    <a:pt x="23" y="385"/>
                    <a:pt x="4" y="321"/>
                  </a:cubicBezTo>
                  <a:cubicBezTo>
                    <a:pt x="-15" y="257"/>
                    <a:pt x="43" y="103"/>
                    <a:pt x="43" y="103"/>
                  </a:cubicBezTo>
                  <a:lnTo>
                    <a:pt x="414"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3120;p67">
              <a:extLst>
                <a:ext uri="{FF2B5EF4-FFF2-40B4-BE49-F238E27FC236}">
                  <a16:creationId xmlns:a16="http://schemas.microsoft.com/office/drawing/2014/main" id="{46B440C3-A0B8-23E6-8DA2-F5D8CE0938C5}"/>
                </a:ext>
              </a:extLst>
            </p:cNvPr>
            <p:cNvSpPr/>
            <p:nvPr/>
          </p:nvSpPr>
          <p:spPr>
            <a:xfrm>
              <a:off x="6244920" y="4821120"/>
              <a:ext cx="334440" cy="255240"/>
            </a:xfrm>
            <a:custGeom>
              <a:avLst/>
              <a:gdLst/>
              <a:ahLst/>
              <a:cxnLst/>
              <a:rect l="l" t="t" r="r" b="b"/>
              <a:pathLst>
                <a:path w="929" h="709" extrusionOk="0">
                  <a:moveTo>
                    <a:pt x="163" y="347"/>
                  </a:moveTo>
                  <a:cubicBezTo>
                    <a:pt x="167" y="347"/>
                    <a:pt x="171" y="349"/>
                    <a:pt x="174" y="352"/>
                  </a:cubicBezTo>
                  <a:cubicBezTo>
                    <a:pt x="175" y="353"/>
                    <a:pt x="259" y="430"/>
                    <a:pt x="430" y="543"/>
                  </a:cubicBezTo>
                  <a:cubicBezTo>
                    <a:pt x="571" y="637"/>
                    <a:pt x="826" y="703"/>
                    <a:pt x="884" y="661"/>
                  </a:cubicBezTo>
                  <a:cubicBezTo>
                    <a:pt x="890" y="656"/>
                    <a:pt x="897" y="648"/>
                    <a:pt x="891" y="627"/>
                  </a:cubicBezTo>
                  <a:cubicBezTo>
                    <a:pt x="857" y="507"/>
                    <a:pt x="483" y="99"/>
                    <a:pt x="426" y="37"/>
                  </a:cubicBezTo>
                  <a:lnTo>
                    <a:pt x="74" y="135"/>
                  </a:lnTo>
                  <a:cubicBezTo>
                    <a:pt x="57" y="182"/>
                    <a:pt x="25" y="289"/>
                    <a:pt x="39" y="334"/>
                  </a:cubicBezTo>
                  <a:cubicBezTo>
                    <a:pt x="50" y="371"/>
                    <a:pt x="101" y="390"/>
                    <a:pt x="132" y="396"/>
                  </a:cubicBezTo>
                  <a:lnTo>
                    <a:pt x="146" y="359"/>
                  </a:lnTo>
                  <a:cubicBezTo>
                    <a:pt x="148" y="353"/>
                    <a:pt x="153" y="349"/>
                    <a:pt x="158" y="348"/>
                  </a:cubicBezTo>
                  <a:cubicBezTo>
                    <a:pt x="160" y="347"/>
                    <a:pt x="161" y="347"/>
                    <a:pt x="163" y="347"/>
                  </a:cubicBezTo>
                  <a:moveTo>
                    <a:pt x="821" y="709"/>
                  </a:moveTo>
                  <a:cubicBezTo>
                    <a:pt x="706" y="709"/>
                    <a:pt x="522" y="647"/>
                    <a:pt x="410" y="572"/>
                  </a:cubicBezTo>
                  <a:cubicBezTo>
                    <a:pt x="283" y="488"/>
                    <a:pt x="204" y="424"/>
                    <a:pt x="170" y="395"/>
                  </a:cubicBezTo>
                  <a:lnTo>
                    <a:pt x="160" y="423"/>
                  </a:lnTo>
                  <a:cubicBezTo>
                    <a:pt x="157" y="430"/>
                    <a:pt x="149" y="435"/>
                    <a:pt x="141" y="434"/>
                  </a:cubicBezTo>
                  <a:cubicBezTo>
                    <a:pt x="136" y="433"/>
                    <a:pt x="28" y="419"/>
                    <a:pt x="5" y="344"/>
                  </a:cubicBezTo>
                  <a:cubicBezTo>
                    <a:pt x="-15" y="276"/>
                    <a:pt x="38" y="131"/>
                    <a:pt x="44" y="114"/>
                  </a:cubicBezTo>
                  <a:cubicBezTo>
                    <a:pt x="46" y="109"/>
                    <a:pt x="51" y="105"/>
                    <a:pt x="56" y="104"/>
                  </a:cubicBezTo>
                  <a:lnTo>
                    <a:pt x="427" y="1"/>
                  </a:lnTo>
                  <a:cubicBezTo>
                    <a:pt x="433" y="-1"/>
                    <a:pt x="440" y="1"/>
                    <a:pt x="444" y="6"/>
                  </a:cubicBezTo>
                  <a:cubicBezTo>
                    <a:pt x="462" y="25"/>
                    <a:pt x="886" y="480"/>
                    <a:pt x="925" y="617"/>
                  </a:cubicBezTo>
                  <a:cubicBezTo>
                    <a:pt x="937" y="658"/>
                    <a:pt x="917" y="680"/>
                    <a:pt x="905" y="689"/>
                  </a:cubicBezTo>
                  <a:cubicBezTo>
                    <a:pt x="886" y="703"/>
                    <a:pt x="857" y="709"/>
                    <a:pt x="821" y="70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3121;p67">
              <a:extLst>
                <a:ext uri="{FF2B5EF4-FFF2-40B4-BE49-F238E27FC236}">
                  <a16:creationId xmlns:a16="http://schemas.microsoft.com/office/drawing/2014/main" id="{F8E033F7-507F-9F0C-58DE-DA59A72A0DFD}"/>
                </a:ext>
              </a:extLst>
            </p:cNvPr>
            <p:cNvSpPr/>
            <p:nvPr/>
          </p:nvSpPr>
          <p:spPr>
            <a:xfrm>
              <a:off x="5842080" y="2765160"/>
              <a:ext cx="812880" cy="2159640"/>
            </a:xfrm>
            <a:custGeom>
              <a:avLst/>
              <a:gdLst/>
              <a:ahLst/>
              <a:cxnLst/>
              <a:rect l="l" t="t" r="r" b="b"/>
              <a:pathLst>
                <a:path w="2258" h="5999" extrusionOk="0">
                  <a:moveTo>
                    <a:pt x="143" y="0"/>
                  </a:moveTo>
                  <a:cubicBezTo>
                    <a:pt x="143" y="0"/>
                    <a:pt x="21" y="810"/>
                    <a:pt x="2" y="1221"/>
                  </a:cubicBezTo>
                  <a:cubicBezTo>
                    <a:pt x="-17" y="1633"/>
                    <a:pt x="105" y="3279"/>
                    <a:pt x="105" y="3748"/>
                  </a:cubicBezTo>
                  <a:cubicBezTo>
                    <a:pt x="105" y="4218"/>
                    <a:pt x="458" y="5690"/>
                    <a:pt x="458" y="5690"/>
                  </a:cubicBezTo>
                  <a:lnTo>
                    <a:pt x="362" y="5767"/>
                  </a:lnTo>
                  <a:lnTo>
                    <a:pt x="356" y="5870"/>
                  </a:lnTo>
                  <a:cubicBezTo>
                    <a:pt x="356" y="5870"/>
                    <a:pt x="497" y="5915"/>
                    <a:pt x="639" y="5960"/>
                  </a:cubicBezTo>
                  <a:cubicBezTo>
                    <a:pt x="780" y="6005"/>
                    <a:pt x="806" y="5999"/>
                    <a:pt x="806" y="5999"/>
                  </a:cubicBezTo>
                  <a:cubicBezTo>
                    <a:pt x="806" y="5999"/>
                    <a:pt x="774" y="5696"/>
                    <a:pt x="774" y="5021"/>
                  </a:cubicBezTo>
                  <a:cubicBezTo>
                    <a:pt x="774" y="4346"/>
                    <a:pt x="883" y="3112"/>
                    <a:pt x="889" y="2565"/>
                  </a:cubicBezTo>
                  <a:cubicBezTo>
                    <a:pt x="896" y="2018"/>
                    <a:pt x="1095" y="1498"/>
                    <a:pt x="1095" y="1498"/>
                  </a:cubicBezTo>
                  <a:lnTo>
                    <a:pt x="1179" y="1427"/>
                  </a:lnTo>
                  <a:cubicBezTo>
                    <a:pt x="1179" y="1427"/>
                    <a:pt x="1512" y="3176"/>
                    <a:pt x="1512" y="3311"/>
                  </a:cubicBezTo>
                  <a:cubicBezTo>
                    <a:pt x="1512" y="3446"/>
                    <a:pt x="1198" y="5568"/>
                    <a:pt x="1179" y="5619"/>
                  </a:cubicBezTo>
                  <a:cubicBezTo>
                    <a:pt x="1159" y="5671"/>
                    <a:pt x="1134" y="5696"/>
                    <a:pt x="1134" y="5767"/>
                  </a:cubicBezTo>
                  <a:lnTo>
                    <a:pt x="1134" y="5967"/>
                  </a:lnTo>
                  <a:lnTo>
                    <a:pt x="1608" y="5780"/>
                  </a:lnTo>
                  <a:cubicBezTo>
                    <a:pt x="1608" y="5780"/>
                    <a:pt x="1608" y="5664"/>
                    <a:pt x="1589" y="5619"/>
                  </a:cubicBezTo>
                  <a:cubicBezTo>
                    <a:pt x="1570" y="5574"/>
                    <a:pt x="1570" y="5516"/>
                    <a:pt x="1570" y="5497"/>
                  </a:cubicBezTo>
                  <a:cubicBezTo>
                    <a:pt x="1570" y="5478"/>
                    <a:pt x="2258" y="3671"/>
                    <a:pt x="2258" y="3465"/>
                  </a:cubicBezTo>
                  <a:cubicBezTo>
                    <a:pt x="2258" y="3259"/>
                    <a:pt x="2219" y="3028"/>
                    <a:pt x="2219" y="3028"/>
                  </a:cubicBezTo>
                  <a:lnTo>
                    <a:pt x="2142" y="1189"/>
                  </a:lnTo>
                  <a:cubicBezTo>
                    <a:pt x="2142" y="1189"/>
                    <a:pt x="2232" y="996"/>
                    <a:pt x="2194" y="829"/>
                  </a:cubicBezTo>
                  <a:cubicBezTo>
                    <a:pt x="2155" y="662"/>
                    <a:pt x="1943" y="168"/>
                    <a:pt x="1904" y="135"/>
                  </a:cubicBezTo>
                  <a:cubicBezTo>
                    <a:pt x="1866" y="103"/>
                    <a:pt x="536" y="347"/>
                    <a:pt x="14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3122;p67">
              <a:extLst>
                <a:ext uri="{FF2B5EF4-FFF2-40B4-BE49-F238E27FC236}">
                  <a16:creationId xmlns:a16="http://schemas.microsoft.com/office/drawing/2014/main" id="{8CE319B7-27FB-3766-2ADF-3EDDD1C5E783}"/>
                </a:ext>
              </a:extLst>
            </p:cNvPr>
            <p:cNvSpPr/>
            <p:nvPr/>
          </p:nvSpPr>
          <p:spPr>
            <a:xfrm>
              <a:off x="5835600" y="2759040"/>
              <a:ext cx="825840" cy="2172240"/>
            </a:xfrm>
            <a:custGeom>
              <a:avLst/>
              <a:gdLst/>
              <a:ahLst/>
              <a:cxnLst/>
              <a:rect l="l" t="t" r="r" b="b"/>
              <a:pathLst>
                <a:path w="2294" h="6034" extrusionOk="0">
                  <a:moveTo>
                    <a:pt x="392" y="5874"/>
                  </a:moveTo>
                  <a:lnTo>
                    <a:pt x="662" y="5960"/>
                  </a:lnTo>
                  <a:cubicBezTo>
                    <a:pt x="743" y="5986"/>
                    <a:pt x="784" y="5994"/>
                    <a:pt x="804" y="5997"/>
                  </a:cubicBezTo>
                  <a:cubicBezTo>
                    <a:pt x="797" y="5919"/>
                    <a:pt x="774" y="5611"/>
                    <a:pt x="774" y="5038"/>
                  </a:cubicBezTo>
                  <a:cubicBezTo>
                    <a:pt x="774" y="4665"/>
                    <a:pt x="807" y="4131"/>
                    <a:pt x="838" y="3616"/>
                  </a:cubicBezTo>
                  <a:cubicBezTo>
                    <a:pt x="863" y="3209"/>
                    <a:pt x="887" y="2826"/>
                    <a:pt x="890" y="2582"/>
                  </a:cubicBezTo>
                  <a:cubicBezTo>
                    <a:pt x="896" y="2038"/>
                    <a:pt x="1095" y="1514"/>
                    <a:pt x="1097" y="1508"/>
                  </a:cubicBezTo>
                  <a:cubicBezTo>
                    <a:pt x="1098" y="1506"/>
                    <a:pt x="1099" y="1503"/>
                    <a:pt x="1102" y="1501"/>
                  </a:cubicBezTo>
                  <a:lnTo>
                    <a:pt x="1185" y="1430"/>
                  </a:lnTo>
                  <a:cubicBezTo>
                    <a:pt x="1190" y="1426"/>
                    <a:pt x="1197" y="1425"/>
                    <a:pt x="1203" y="1427"/>
                  </a:cubicBezTo>
                  <a:cubicBezTo>
                    <a:pt x="1208" y="1429"/>
                    <a:pt x="1213" y="1434"/>
                    <a:pt x="1214" y="1441"/>
                  </a:cubicBezTo>
                  <a:cubicBezTo>
                    <a:pt x="1227" y="1512"/>
                    <a:pt x="1548" y="3193"/>
                    <a:pt x="1548" y="3328"/>
                  </a:cubicBezTo>
                  <a:cubicBezTo>
                    <a:pt x="1548" y="3434"/>
                    <a:pt x="1237" y="5576"/>
                    <a:pt x="1213" y="5643"/>
                  </a:cubicBezTo>
                  <a:cubicBezTo>
                    <a:pt x="1207" y="5658"/>
                    <a:pt x="1201" y="5671"/>
                    <a:pt x="1195" y="5683"/>
                  </a:cubicBezTo>
                  <a:cubicBezTo>
                    <a:pt x="1181" y="5712"/>
                    <a:pt x="1169" y="5738"/>
                    <a:pt x="1169" y="5784"/>
                  </a:cubicBezTo>
                  <a:lnTo>
                    <a:pt x="1169" y="5958"/>
                  </a:lnTo>
                  <a:lnTo>
                    <a:pt x="1609" y="5785"/>
                  </a:lnTo>
                  <a:cubicBezTo>
                    <a:pt x="1608" y="5747"/>
                    <a:pt x="1604" y="5674"/>
                    <a:pt x="1591" y="5643"/>
                  </a:cubicBezTo>
                  <a:cubicBezTo>
                    <a:pt x="1570" y="5595"/>
                    <a:pt x="1570" y="5534"/>
                    <a:pt x="1570" y="5514"/>
                  </a:cubicBezTo>
                  <a:cubicBezTo>
                    <a:pt x="1570" y="5507"/>
                    <a:pt x="1574" y="5497"/>
                    <a:pt x="1667" y="5243"/>
                  </a:cubicBezTo>
                  <a:cubicBezTo>
                    <a:pt x="1844" y="4763"/>
                    <a:pt x="2258" y="3637"/>
                    <a:pt x="2258" y="3482"/>
                  </a:cubicBezTo>
                  <a:cubicBezTo>
                    <a:pt x="2258" y="3280"/>
                    <a:pt x="2220" y="3050"/>
                    <a:pt x="2220" y="3048"/>
                  </a:cubicBezTo>
                  <a:lnTo>
                    <a:pt x="2142" y="1207"/>
                  </a:lnTo>
                  <a:cubicBezTo>
                    <a:pt x="2142" y="1204"/>
                    <a:pt x="2143" y="1201"/>
                    <a:pt x="2144" y="1199"/>
                  </a:cubicBezTo>
                  <a:cubicBezTo>
                    <a:pt x="2145" y="1197"/>
                    <a:pt x="2231" y="1009"/>
                    <a:pt x="2194" y="850"/>
                  </a:cubicBezTo>
                  <a:cubicBezTo>
                    <a:pt x="2156" y="683"/>
                    <a:pt x="1950" y="209"/>
                    <a:pt x="1913" y="168"/>
                  </a:cubicBezTo>
                  <a:cubicBezTo>
                    <a:pt x="1894" y="164"/>
                    <a:pt x="1806" y="173"/>
                    <a:pt x="1713" y="182"/>
                  </a:cubicBezTo>
                  <a:cubicBezTo>
                    <a:pt x="1315" y="219"/>
                    <a:pt x="499" y="297"/>
                    <a:pt x="174" y="51"/>
                  </a:cubicBezTo>
                  <a:cubicBezTo>
                    <a:pt x="152" y="203"/>
                    <a:pt x="54" y="878"/>
                    <a:pt x="38" y="1239"/>
                  </a:cubicBezTo>
                  <a:cubicBezTo>
                    <a:pt x="27" y="1469"/>
                    <a:pt x="60" y="2079"/>
                    <a:pt x="92" y="2669"/>
                  </a:cubicBezTo>
                  <a:cubicBezTo>
                    <a:pt x="117" y="3127"/>
                    <a:pt x="140" y="3559"/>
                    <a:pt x="140" y="3765"/>
                  </a:cubicBezTo>
                  <a:cubicBezTo>
                    <a:pt x="140" y="4227"/>
                    <a:pt x="490" y="5688"/>
                    <a:pt x="494" y="5703"/>
                  </a:cubicBezTo>
                  <a:cubicBezTo>
                    <a:pt x="495" y="5710"/>
                    <a:pt x="493" y="5717"/>
                    <a:pt x="487" y="5721"/>
                  </a:cubicBezTo>
                  <a:lnTo>
                    <a:pt x="397" y="5793"/>
                  </a:lnTo>
                  <a:lnTo>
                    <a:pt x="392" y="5874"/>
                  </a:lnTo>
                  <a:moveTo>
                    <a:pt x="819" y="6034"/>
                  </a:moveTo>
                  <a:cubicBezTo>
                    <a:pt x="802" y="6034"/>
                    <a:pt x="758" y="6028"/>
                    <a:pt x="651" y="5994"/>
                  </a:cubicBezTo>
                  <a:lnTo>
                    <a:pt x="368" y="5904"/>
                  </a:lnTo>
                  <a:cubicBezTo>
                    <a:pt x="361" y="5901"/>
                    <a:pt x="355" y="5894"/>
                    <a:pt x="356" y="5886"/>
                  </a:cubicBezTo>
                  <a:lnTo>
                    <a:pt x="362" y="5783"/>
                  </a:lnTo>
                  <a:cubicBezTo>
                    <a:pt x="363" y="5778"/>
                    <a:pt x="365" y="5774"/>
                    <a:pt x="369" y="5770"/>
                  </a:cubicBezTo>
                  <a:lnTo>
                    <a:pt x="457" y="5700"/>
                  </a:lnTo>
                  <a:cubicBezTo>
                    <a:pt x="424" y="5564"/>
                    <a:pt x="105" y="4210"/>
                    <a:pt x="105" y="3765"/>
                  </a:cubicBezTo>
                  <a:cubicBezTo>
                    <a:pt x="105" y="3560"/>
                    <a:pt x="82" y="3128"/>
                    <a:pt x="57" y="2671"/>
                  </a:cubicBezTo>
                  <a:cubicBezTo>
                    <a:pt x="25" y="2080"/>
                    <a:pt x="-9" y="1469"/>
                    <a:pt x="2" y="1237"/>
                  </a:cubicBezTo>
                  <a:cubicBezTo>
                    <a:pt x="21" y="830"/>
                    <a:pt x="143" y="23"/>
                    <a:pt x="144" y="15"/>
                  </a:cubicBezTo>
                  <a:cubicBezTo>
                    <a:pt x="145" y="8"/>
                    <a:pt x="149" y="3"/>
                    <a:pt x="155" y="1"/>
                  </a:cubicBezTo>
                  <a:cubicBezTo>
                    <a:pt x="161" y="-1"/>
                    <a:pt x="168" y="0"/>
                    <a:pt x="173" y="4"/>
                  </a:cubicBezTo>
                  <a:cubicBezTo>
                    <a:pt x="468" y="264"/>
                    <a:pt x="1306" y="185"/>
                    <a:pt x="1710" y="147"/>
                  </a:cubicBezTo>
                  <a:cubicBezTo>
                    <a:pt x="1887" y="130"/>
                    <a:pt x="1920" y="127"/>
                    <a:pt x="1934" y="139"/>
                  </a:cubicBezTo>
                  <a:cubicBezTo>
                    <a:pt x="1980" y="177"/>
                    <a:pt x="2192" y="683"/>
                    <a:pt x="2229" y="842"/>
                  </a:cubicBezTo>
                  <a:cubicBezTo>
                    <a:pt x="2266" y="1002"/>
                    <a:pt x="2191" y="1180"/>
                    <a:pt x="2178" y="1209"/>
                  </a:cubicBezTo>
                  <a:lnTo>
                    <a:pt x="2255" y="3044"/>
                  </a:lnTo>
                  <a:cubicBezTo>
                    <a:pt x="2255" y="3044"/>
                    <a:pt x="2294" y="3277"/>
                    <a:pt x="2294" y="3482"/>
                  </a:cubicBezTo>
                  <a:cubicBezTo>
                    <a:pt x="2294" y="3643"/>
                    <a:pt x="1893" y="4732"/>
                    <a:pt x="1700" y="5256"/>
                  </a:cubicBezTo>
                  <a:cubicBezTo>
                    <a:pt x="1649" y="5396"/>
                    <a:pt x="1608" y="5507"/>
                    <a:pt x="1605" y="5517"/>
                  </a:cubicBezTo>
                  <a:cubicBezTo>
                    <a:pt x="1606" y="5532"/>
                    <a:pt x="1606" y="5588"/>
                    <a:pt x="1623" y="5629"/>
                  </a:cubicBezTo>
                  <a:cubicBezTo>
                    <a:pt x="1644" y="5677"/>
                    <a:pt x="1644" y="5792"/>
                    <a:pt x="1644" y="5797"/>
                  </a:cubicBezTo>
                  <a:cubicBezTo>
                    <a:pt x="1644" y="5804"/>
                    <a:pt x="1640" y="5811"/>
                    <a:pt x="1633" y="5814"/>
                  </a:cubicBezTo>
                  <a:lnTo>
                    <a:pt x="1158" y="6000"/>
                  </a:lnTo>
                  <a:cubicBezTo>
                    <a:pt x="1153" y="6002"/>
                    <a:pt x="1147" y="6001"/>
                    <a:pt x="1142" y="5998"/>
                  </a:cubicBezTo>
                  <a:cubicBezTo>
                    <a:pt x="1137" y="5995"/>
                    <a:pt x="1134" y="5989"/>
                    <a:pt x="1134" y="5984"/>
                  </a:cubicBezTo>
                  <a:lnTo>
                    <a:pt x="1134" y="5784"/>
                  </a:lnTo>
                  <a:cubicBezTo>
                    <a:pt x="1134" y="5730"/>
                    <a:pt x="1148" y="5700"/>
                    <a:pt x="1163" y="5668"/>
                  </a:cubicBezTo>
                  <a:cubicBezTo>
                    <a:pt x="1169" y="5656"/>
                    <a:pt x="1175" y="5644"/>
                    <a:pt x="1180" y="5630"/>
                  </a:cubicBezTo>
                  <a:cubicBezTo>
                    <a:pt x="1208" y="5546"/>
                    <a:pt x="1512" y="3437"/>
                    <a:pt x="1512" y="3328"/>
                  </a:cubicBezTo>
                  <a:cubicBezTo>
                    <a:pt x="1512" y="3206"/>
                    <a:pt x="1228" y="1708"/>
                    <a:pt x="1185" y="1477"/>
                  </a:cubicBezTo>
                  <a:lnTo>
                    <a:pt x="1128" y="1525"/>
                  </a:lnTo>
                  <a:cubicBezTo>
                    <a:pt x="1109" y="1576"/>
                    <a:pt x="931" y="2071"/>
                    <a:pt x="925" y="2582"/>
                  </a:cubicBezTo>
                  <a:cubicBezTo>
                    <a:pt x="922" y="2827"/>
                    <a:pt x="898" y="3211"/>
                    <a:pt x="873" y="3618"/>
                  </a:cubicBezTo>
                  <a:cubicBezTo>
                    <a:pt x="842" y="4133"/>
                    <a:pt x="809" y="4666"/>
                    <a:pt x="809" y="5038"/>
                  </a:cubicBezTo>
                  <a:cubicBezTo>
                    <a:pt x="809" y="5704"/>
                    <a:pt x="841" y="6011"/>
                    <a:pt x="841" y="6014"/>
                  </a:cubicBezTo>
                  <a:cubicBezTo>
                    <a:pt x="842" y="6023"/>
                    <a:pt x="837" y="6031"/>
                    <a:pt x="828" y="6033"/>
                  </a:cubicBezTo>
                  <a:cubicBezTo>
                    <a:pt x="826" y="6033"/>
                    <a:pt x="824" y="6034"/>
                    <a:pt x="819" y="60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3123;p67">
              <a:extLst>
                <a:ext uri="{FF2B5EF4-FFF2-40B4-BE49-F238E27FC236}">
                  <a16:creationId xmlns:a16="http://schemas.microsoft.com/office/drawing/2014/main" id="{1E10272A-C3D9-FE60-60DF-C739985FDA03}"/>
                </a:ext>
              </a:extLst>
            </p:cNvPr>
            <p:cNvSpPr/>
            <p:nvPr/>
          </p:nvSpPr>
          <p:spPr>
            <a:xfrm>
              <a:off x="6250320" y="3143520"/>
              <a:ext cx="379800" cy="1769760"/>
            </a:xfrm>
            <a:custGeom>
              <a:avLst/>
              <a:gdLst/>
              <a:ahLst/>
              <a:cxnLst/>
              <a:rect l="l" t="t" r="r" b="b"/>
              <a:pathLst>
                <a:path w="1055" h="4916" extrusionOk="0">
                  <a:moveTo>
                    <a:pt x="582" y="2200"/>
                  </a:moveTo>
                  <a:cubicBezTo>
                    <a:pt x="582" y="2007"/>
                    <a:pt x="705" y="0"/>
                    <a:pt x="705" y="0"/>
                  </a:cubicBezTo>
                  <a:lnTo>
                    <a:pt x="45" y="376"/>
                  </a:lnTo>
                  <a:cubicBezTo>
                    <a:pt x="90" y="618"/>
                    <a:pt x="378" y="2136"/>
                    <a:pt x="378" y="2260"/>
                  </a:cubicBezTo>
                  <a:cubicBezTo>
                    <a:pt x="378" y="2395"/>
                    <a:pt x="64" y="4517"/>
                    <a:pt x="45" y="4568"/>
                  </a:cubicBezTo>
                  <a:cubicBezTo>
                    <a:pt x="25" y="4620"/>
                    <a:pt x="0" y="4646"/>
                    <a:pt x="0" y="4716"/>
                  </a:cubicBezTo>
                  <a:lnTo>
                    <a:pt x="0" y="4916"/>
                  </a:lnTo>
                  <a:lnTo>
                    <a:pt x="474" y="4729"/>
                  </a:lnTo>
                  <a:cubicBezTo>
                    <a:pt x="474" y="4729"/>
                    <a:pt x="474" y="4613"/>
                    <a:pt x="455" y="4568"/>
                  </a:cubicBezTo>
                  <a:cubicBezTo>
                    <a:pt x="436" y="4523"/>
                    <a:pt x="436" y="4465"/>
                    <a:pt x="436" y="4446"/>
                  </a:cubicBezTo>
                  <a:cubicBezTo>
                    <a:pt x="436" y="4431"/>
                    <a:pt x="881" y="3259"/>
                    <a:pt x="1055" y="2694"/>
                  </a:cubicBezTo>
                  <a:cubicBezTo>
                    <a:pt x="513" y="2812"/>
                    <a:pt x="582" y="2390"/>
                    <a:pt x="582" y="2200"/>
                  </a:cubicBezTo>
                  <a:close/>
                </a:path>
              </a:pathLst>
            </a:custGeom>
            <a:solidFill>
              <a:srgbClr val="000000">
                <a:alpha val="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3124;p67">
              <a:extLst>
                <a:ext uri="{FF2B5EF4-FFF2-40B4-BE49-F238E27FC236}">
                  <a16:creationId xmlns:a16="http://schemas.microsoft.com/office/drawing/2014/main" id="{5647B0B4-4892-F0A5-6F01-2579EF8D6AC5}"/>
                </a:ext>
              </a:extLst>
            </p:cNvPr>
            <p:cNvSpPr/>
            <p:nvPr/>
          </p:nvSpPr>
          <p:spPr>
            <a:xfrm>
              <a:off x="5841000" y="2765160"/>
              <a:ext cx="425520" cy="2159640"/>
            </a:xfrm>
            <a:custGeom>
              <a:avLst/>
              <a:gdLst/>
              <a:ahLst/>
              <a:cxnLst/>
              <a:rect l="l" t="t" r="r" b="b"/>
              <a:pathLst>
                <a:path w="1182" h="5999" extrusionOk="0">
                  <a:moveTo>
                    <a:pt x="894" y="3896"/>
                  </a:moveTo>
                  <a:lnTo>
                    <a:pt x="840" y="3622"/>
                  </a:lnTo>
                  <a:cubicBezTo>
                    <a:pt x="842" y="3581"/>
                    <a:pt x="845" y="3540"/>
                    <a:pt x="847" y="3500"/>
                  </a:cubicBezTo>
                  <a:cubicBezTo>
                    <a:pt x="840" y="3514"/>
                    <a:pt x="831" y="3528"/>
                    <a:pt x="824" y="3543"/>
                  </a:cubicBezTo>
                  <a:lnTo>
                    <a:pt x="235" y="580"/>
                  </a:lnTo>
                  <a:lnTo>
                    <a:pt x="1182" y="424"/>
                  </a:lnTo>
                  <a:cubicBezTo>
                    <a:pt x="811" y="433"/>
                    <a:pt x="146" y="0"/>
                    <a:pt x="146" y="0"/>
                  </a:cubicBezTo>
                  <a:lnTo>
                    <a:pt x="0" y="1027"/>
                  </a:lnTo>
                  <a:lnTo>
                    <a:pt x="47" y="3026"/>
                  </a:lnTo>
                  <a:lnTo>
                    <a:pt x="109" y="3797"/>
                  </a:lnTo>
                  <a:cubicBezTo>
                    <a:pt x="111" y="3841"/>
                    <a:pt x="115" y="3892"/>
                    <a:pt x="121" y="3948"/>
                  </a:cubicBezTo>
                  <a:lnTo>
                    <a:pt x="141" y="4202"/>
                  </a:lnTo>
                  <a:cubicBezTo>
                    <a:pt x="141" y="4202"/>
                    <a:pt x="145" y="4235"/>
                    <a:pt x="167" y="4275"/>
                  </a:cubicBezTo>
                  <a:cubicBezTo>
                    <a:pt x="268" y="4884"/>
                    <a:pt x="461" y="5690"/>
                    <a:pt x="461" y="5690"/>
                  </a:cubicBezTo>
                  <a:lnTo>
                    <a:pt x="365" y="5767"/>
                  </a:lnTo>
                  <a:lnTo>
                    <a:pt x="359" y="5870"/>
                  </a:lnTo>
                  <a:cubicBezTo>
                    <a:pt x="359" y="5870"/>
                    <a:pt x="500" y="5915"/>
                    <a:pt x="641" y="5960"/>
                  </a:cubicBezTo>
                  <a:cubicBezTo>
                    <a:pt x="783" y="6005"/>
                    <a:pt x="809" y="5999"/>
                    <a:pt x="809" y="5999"/>
                  </a:cubicBezTo>
                  <a:cubicBezTo>
                    <a:pt x="809" y="5999"/>
                    <a:pt x="777" y="5697"/>
                    <a:pt x="777" y="5021"/>
                  </a:cubicBezTo>
                  <a:cubicBezTo>
                    <a:pt x="777" y="4768"/>
                    <a:pt x="792" y="4435"/>
                    <a:pt x="812" y="4090"/>
                  </a:cubicBezTo>
                  <a:cubicBezTo>
                    <a:pt x="865" y="3986"/>
                    <a:pt x="894" y="3896"/>
                    <a:pt x="894" y="3896"/>
                  </a:cubicBezTo>
                  <a:close/>
                </a:path>
              </a:pathLst>
            </a:custGeom>
            <a:solidFill>
              <a:srgbClr val="000000">
                <a:alpha val="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 name="Google Shape;3125;p67">
              <a:extLst>
                <a:ext uri="{FF2B5EF4-FFF2-40B4-BE49-F238E27FC236}">
                  <a16:creationId xmlns:a16="http://schemas.microsoft.com/office/drawing/2014/main" id="{D1A0ABA3-4688-4F25-6207-1825FE72505D}"/>
                </a:ext>
              </a:extLst>
            </p:cNvPr>
            <p:cNvSpPr/>
            <p:nvPr/>
          </p:nvSpPr>
          <p:spPr>
            <a:xfrm>
              <a:off x="6260040" y="3135960"/>
              <a:ext cx="239400" cy="149400"/>
            </a:xfrm>
            <a:custGeom>
              <a:avLst/>
              <a:gdLst/>
              <a:ahLst/>
              <a:cxnLst/>
              <a:rect l="l" t="t" r="r" b="b"/>
              <a:pathLst>
                <a:path w="665" h="415" extrusionOk="0">
                  <a:moveTo>
                    <a:pt x="18" y="415"/>
                  </a:moveTo>
                  <a:cubicBezTo>
                    <a:pt x="12" y="415"/>
                    <a:pt x="6" y="411"/>
                    <a:pt x="2" y="406"/>
                  </a:cubicBezTo>
                  <a:cubicBezTo>
                    <a:pt x="-2" y="398"/>
                    <a:pt x="0" y="387"/>
                    <a:pt x="9" y="382"/>
                  </a:cubicBezTo>
                  <a:lnTo>
                    <a:pt x="638" y="2"/>
                  </a:lnTo>
                  <a:cubicBezTo>
                    <a:pt x="646" y="-3"/>
                    <a:pt x="657" y="0"/>
                    <a:pt x="662" y="8"/>
                  </a:cubicBezTo>
                  <a:cubicBezTo>
                    <a:pt x="667" y="17"/>
                    <a:pt x="664" y="28"/>
                    <a:pt x="656" y="33"/>
                  </a:cubicBezTo>
                  <a:lnTo>
                    <a:pt x="27" y="412"/>
                  </a:lnTo>
                  <a:cubicBezTo>
                    <a:pt x="24" y="414"/>
                    <a:pt x="21" y="415"/>
                    <a:pt x="18" y="41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 name="Google Shape;3126;p67">
              <a:extLst>
                <a:ext uri="{FF2B5EF4-FFF2-40B4-BE49-F238E27FC236}">
                  <a16:creationId xmlns:a16="http://schemas.microsoft.com/office/drawing/2014/main" id="{D3AB9FE3-7269-0A18-1D7B-8CC79DFF594B}"/>
                </a:ext>
              </a:extLst>
            </p:cNvPr>
            <p:cNvSpPr/>
            <p:nvPr/>
          </p:nvSpPr>
          <p:spPr>
            <a:xfrm>
              <a:off x="6327000" y="3210120"/>
              <a:ext cx="130680" cy="58680"/>
            </a:xfrm>
            <a:custGeom>
              <a:avLst/>
              <a:gdLst/>
              <a:ahLst/>
              <a:cxnLst/>
              <a:rect l="l" t="t" r="r" b="b"/>
              <a:pathLst>
                <a:path w="363" h="163" extrusionOk="0">
                  <a:moveTo>
                    <a:pt x="17" y="163"/>
                  </a:moveTo>
                  <a:cubicBezTo>
                    <a:pt x="10" y="163"/>
                    <a:pt x="3" y="159"/>
                    <a:pt x="1" y="152"/>
                  </a:cubicBezTo>
                  <a:cubicBezTo>
                    <a:pt x="-3" y="143"/>
                    <a:pt x="2" y="133"/>
                    <a:pt x="11" y="129"/>
                  </a:cubicBezTo>
                  <a:lnTo>
                    <a:pt x="339" y="1"/>
                  </a:lnTo>
                  <a:cubicBezTo>
                    <a:pt x="348" y="-3"/>
                    <a:pt x="358" y="2"/>
                    <a:pt x="361" y="11"/>
                  </a:cubicBezTo>
                  <a:cubicBezTo>
                    <a:pt x="365" y="20"/>
                    <a:pt x="361" y="30"/>
                    <a:pt x="352" y="34"/>
                  </a:cubicBezTo>
                  <a:lnTo>
                    <a:pt x="24" y="162"/>
                  </a:lnTo>
                  <a:cubicBezTo>
                    <a:pt x="21" y="163"/>
                    <a:pt x="19" y="163"/>
                    <a:pt x="17" y="163"/>
                  </a:cubicBezTo>
                  <a:close/>
                </a:path>
              </a:pathLst>
            </a:custGeom>
            <a:solidFill>
              <a:schemeClr val="dk1"/>
            </a:solidFill>
            <a:ln>
              <a:noFill/>
            </a:ln>
          </p:spPr>
          <p:txBody>
            <a:bodyPr spcFirstLastPara="1" wrap="square" lIns="90000" tIns="13675" rIns="90000" bIns="13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 name="Google Shape;3127;p67">
              <a:extLst>
                <a:ext uri="{FF2B5EF4-FFF2-40B4-BE49-F238E27FC236}">
                  <a16:creationId xmlns:a16="http://schemas.microsoft.com/office/drawing/2014/main" id="{02B5041D-D077-EEF1-5095-D245DC60B37E}"/>
                </a:ext>
              </a:extLst>
            </p:cNvPr>
            <p:cNvSpPr/>
            <p:nvPr/>
          </p:nvSpPr>
          <p:spPr>
            <a:xfrm>
              <a:off x="6227640" y="2904480"/>
              <a:ext cx="15120" cy="255600"/>
            </a:xfrm>
            <a:custGeom>
              <a:avLst/>
              <a:gdLst/>
              <a:ahLst/>
              <a:cxnLst/>
              <a:rect l="l" t="t" r="r" b="b"/>
              <a:pathLst>
                <a:path w="42" h="710" extrusionOk="0">
                  <a:moveTo>
                    <a:pt x="24" y="710"/>
                  </a:moveTo>
                  <a:cubicBezTo>
                    <a:pt x="14" y="710"/>
                    <a:pt x="7" y="702"/>
                    <a:pt x="6" y="693"/>
                  </a:cubicBezTo>
                  <a:lnTo>
                    <a:pt x="0" y="18"/>
                  </a:lnTo>
                  <a:cubicBezTo>
                    <a:pt x="0" y="8"/>
                    <a:pt x="8" y="0"/>
                    <a:pt x="17" y="0"/>
                  </a:cubicBezTo>
                  <a:cubicBezTo>
                    <a:pt x="28" y="1"/>
                    <a:pt x="35" y="8"/>
                    <a:pt x="35" y="17"/>
                  </a:cubicBezTo>
                  <a:lnTo>
                    <a:pt x="42" y="692"/>
                  </a:lnTo>
                  <a:cubicBezTo>
                    <a:pt x="42" y="702"/>
                    <a:pt x="34" y="710"/>
                    <a:pt x="24" y="7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3128;p67">
              <a:extLst>
                <a:ext uri="{FF2B5EF4-FFF2-40B4-BE49-F238E27FC236}">
                  <a16:creationId xmlns:a16="http://schemas.microsoft.com/office/drawing/2014/main" id="{322597B3-87CA-2B16-C58A-E014EED9652C}"/>
                </a:ext>
              </a:extLst>
            </p:cNvPr>
            <p:cNvSpPr/>
            <p:nvPr/>
          </p:nvSpPr>
          <p:spPr>
            <a:xfrm>
              <a:off x="6246000" y="2911320"/>
              <a:ext cx="38160" cy="241920"/>
            </a:xfrm>
            <a:custGeom>
              <a:avLst/>
              <a:gdLst/>
              <a:ahLst/>
              <a:cxnLst/>
              <a:rect l="l" t="t" r="r" b="b"/>
              <a:pathLst>
                <a:path w="106" h="672" extrusionOk="0">
                  <a:moveTo>
                    <a:pt x="18" y="672"/>
                  </a:moveTo>
                  <a:cubicBezTo>
                    <a:pt x="14" y="672"/>
                    <a:pt x="10" y="670"/>
                    <a:pt x="6" y="667"/>
                  </a:cubicBezTo>
                  <a:cubicBezTo>
                    <a:pt x="-1" y="661"/>
                    <a:pt x="-2" y="650"/>
                    <a:pt x="5" y="642"/>
                  </a:cubicBezTo>
                  <a:lnTo>
                    <a:pt x="71" y="571"/>
                  </a:lnTo>
                  <a:lnTo>
                    <a:pt x="39" y="19"/>
                  </a:lnTo>
                  <a:cubicBezTo>
                    <a:pt x="38" y="9"/>
                    <a:pt x="46" y="1"/>
                    <a:pt x="56" y="0"/>
                  </a:cubicBezTo>
                  <a:cubicBezTo>
                    <a:pt x="67" y="0"/>
                    <a:pt x="74" y="7"/>
                    <a:pt x="74" y="17"/>
                  </a:cubicBezTo>
                  <a:lnTo>
                    <a:pt x="105" y="576"/>
                  </a:lnTo>
                  <a:cubicBezTo>
                    <a:pt x="106" y="581"/>
                    <a:pt x="104" y="586"/>
                    <a:pt x="101" y="589"/>
                  </a:cubicBezTo>
                  <a:lnTo>
                    <a:pt x="31" y="666"/>
                  </a:lnTo>
                  <a:cubicBezTo>
                    <a:pt x="28" y="670"/>
                    <a:pt x="23" y="672"/>
                    <a:pt x="18" y="6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 name="Google Shape;3129;p67">
              <a:extLst>
                <a:ext uri="{FF2B5EF4-FFF2-40B4-BE49-F238E27FC236}">
                  <a16:creationId xmlns:a16="http://schemas.microsoft.com/office/drawing/2014/main" id="{6A945CF0-E4C4-DA4B-8251-196325203292}"/>
                </a:ext>
              </a:extLst>
            </p:cNvPr>
            <p:cNvSpPr/>
            <p:nvPr/>
          </p:nvSpPr>
          <p:spPr>
            <a:xfrm>
              <a:off x="6417000" y="2892960"/>
              <a:ext cx="31680" cy="188640"/>
            </a:xfrm>
            <a:custGeom>
              <a:avLst/>
              <a:gdLst/>
              <a:ahLst/>
              <a:cxnLst/>
              <a:rect l="l" t="t" r="r" b="b"/>
              <a:pathLst>
                <a:path w="88" h="524" extrusionOk="0">
                  <a:moveTo>
                    <a:pt x="69" y="524"/>
                  </a:moveTo>
                  <a:cubicBezTo>
                    <a:pt x="60" y="524"/>
                    <a:pt x="53" y="517"/>
                    <a:pt x="52" y="508"/>
                  </a:cubicBezTo>
                  <a:lnTo>
                    <a:pt x="0" y="19"/>
                  </a:lnTo>
                  <a:cubicBezTo>
                    <a:pt x="-1" y="9"/>
                    <a:pt x="6" y="1"/>
                    <a:pt x="16" y="0"/>
                  </a:cubicBezTo>
                  <a:cubicBezTo>
                    <a:pt x="26" y="-1"/>
                    <a:pt x="34" y="6"/>
                    <a:pt x="35" y="15"/>
                  </a:cubicBezTo>
                  <a:lnTo>
                    <a:pt x="87" y="504"/>
                  </a:lnTo>
                  <a:cubicBezTo>
                    <a:pt x="88" y="514"/>
                    <a:pt x="81" y="523"/>
                    <a:pt x="71" y="524"/>
                  </a:cubicBezTo>
                  <a:cubicBezTo>
                    <a:pt x="71" y="524"/>
                    <a:pt x="70" y="524"/>
                    <a:pt x="69" y="52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3130;p67">
              <a:extLst>
                <a:ext uri="{FF2B5EF4-FFF2-40B4-BE49-F238E27FC236}">
                  <a16:creationId xmlns:a16="http://schemas.microsoft.com/office/drawing/2014/main" id="{6D1682EB-9E59-600D-D920-697CE77F049D}"/>
                </a:ext>
              </a:extLst>
            </p:cNvPr>
            <p:cNvSpPr/>
            <p:nvPr/>
          </p:nvSpPr>
          <p:spPr>
            <a:xfrm>
              <a:off x="6445080" y="2874600"/>
              <a:ext cx="56520" cy="105120"/>
            </a:xfrm>
            <a:custGeom>
              <a:avLst/>
              <a:gdLst/>
              <a:ahLst/>
              <a:cxnLst/>
              <a:rect l="l" t="t" r="r" b="b"/>
              <a:pathLst>
                <a:path w="157" h="292" extrusionOk="0">
                  <a:moveTo>
                    <a:pt x="139" y="292"/>
                  </a:moveTo>
                  <a:cubicBezTo>
                    <a:pt x="133" y="292"/>
                    <a:pt x="126" y="288"/>
                    <a:pt x="123" y="282"/>
                  </a:cubicBezTo>
                  <a:lnTo>
                    <a:pt x="1" y="24"/>
                  </a:lnTo>
                  <a:cubicBezTo>
                    <a:pt x="-3" y="16"/>
                    <a:pt x="1" y="5"/>
                    <a:pt x="9" y="1"/>
                  </a:cubicBezTo>
                  <a:cubicBezTo>
                    <a:pt x="18" y="-3"/>
                    <a:pt x="29" y="0"/>
                    <a:pt x="33" y="9"/>
                  </a:cubicBezTo>
                  <a:lnTo>
                    <a:pt x="155" y="266"/>
                  </a:lnTo>
                  <a:cubicBezTo>
                    <a:pt x="159" y="275"/>
                    <a:pt x="156" y="286"/>
                    <a:pt x="147" y="290"/>
                  </a:cubicBezTo>
                  <a:cubicBezTo>
                    <a:pt x="144" y="291"/>
                    <a:pt x="142" y="292"/>
                    <a:pt x="139" y="29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 name="Google Shape;3131;p67">
              <a:extLst>
                <a:ext uri="{FF2B5EF4-FFF2-40B4-BE49-F238E27FC236}">
                  <a16:creationId xmlns:a16="http://schemas.microsoft.com/office/drawing/2014/main" id="{37BD8B3A-8D7F-A041-AAE1-EE54843DB4A9}"/>
                </a:ext>
              </a:extLst>
            </p:cNvPr>
            <p:cNvSpPr/>
            <p:nvPr/>
          </p:nvSpPr>
          <p:spPr>
            <a:xfrm>
              <a:off x="5956560" y="2892960"/>
              <a:ext cx="93600" cy="288000"/>
            </a:xfrm>
            <a:custGeom>
              <a:avLst/>
              <a:gdLst/>
              <a:ahLst/>
              <a:cxnLst/>
              <a:rect l="l" t="t" r="r" b="b"/>
              <a:pathLst>
                <a:path w="260" h="800" extrusionOk="0">
                  <a:moveTo>
                    <a:pt x="18" y="800"/>
                  </a:moveTo>
                  <a:cubicBezTo>
                    <a:pt x="17" y="800"/>
                    <a:pt x="15" y="800"/>
                    <a:pt x="13" y="799"/>
                  </a:cubicBezTo>
                  <a:cubicBezTo>
                    <a:pt x="4" y="797"/>
                    <a:pt x="-1" y="787"/>
                    <a:pt x="1" y="778"/>
                  </a:cubicBezTo>
                  <a:lnTo>
                    <a:pt x="226" y="12"/>
                  </a:lnTo>
                  <a:cubicBezTo>
                    <a:pt x="229" y="3"/>
                    <a:pt x="239" y="-2"/>
                    <a:pt x="248" y="0"/>
                  </a:cubicBezTo>
                  <a:cubicBezTo>
                    <a:pt x="258" y="3"/>
                    <a:pt x="263" y="13"/>
                    <a:pt x="260" y="22"/>
                  </a:cubicBezTo>
                  <a:lnTo>
                    <a:pt x="35" y="787"/>
                  </a:lnTo>
                  <a:cubicBezTo>
                    <a:pt x="33" y="795"/>
                    <a:pt x="26" y="800"/>
                    <a:pt x="18" y="80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 name="Google Shape;3132;p67">
              <a:extLst>
                <a:ext uri="{FF2B5EF4-FFF2-40B4-BE49-F238E27FC236}">
                  <a16:creationId xmlns:a16="http://schemas.microsoft.com/office/drawing/2014/main" id="{588E78F0-B7CA-2B5F-3946-4705F5969476}"/>
                </a:ext>
              </a:extLst>
            </p:cNvPr>
            <p:cNvSpPr/>
            <p:nvPr/>
          </p:nvSpPr>
          <p:spPr>
            <a:xfrm>
              <a:off x="6044760" y="2909160"/>
              <a:ext cx="12600" cy="216360"/>
            </a:xfrm>
            <a:custGeom>
              <a:avLst/>
              <a:gdLst/>
              <a:ahLst/>
              <a:cxnLst/>
              <a:rect l="l" t="t" r="r" b="b"/>
              <a:pathLst>
                <a:path w="35" h="601" extrusionOk="0">
                  <a:moveTo>
                    <a:pt x="18" y="601"/>
                  </a:moveTo>
                  <a:cubicBezTo>
                    <a:pt x="8" y="601"/>
                    <a:pt x="0" y="593"/>
                    <a:pt x="0" y="583"/>
                  </a:cubicBezTo>
                  <a:lnTo>
                    <a:pt x="0" y="17"/>
                  </a:lnTo>
                  <a:cubicBezTo>
                    <a:pt x="0" y="8"/>
                    <a:pt x="8" y="0"/>
                    <a:pt x="18" y="0"/>
                  </a:cubicBezTo>
                  <a:cubicBezTo>
                    <a:pt x="27" y="0"/>
                    <a:pt x="35" y="8"/>
                    <a:pt x="35" y="17"/>
                  </a:cubicBezTo>
                  <a:lnTo>
                    <a:pt x="35" y="583"/>
                  </a:lnTo>
                  <a:cubicBezTo>
                    <a:pt x="35" y="593"/>
                    <a:pt x="27" y="601"/>
                    <a:pt x="18" y="6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 name="Google Shape;3133;p67">
              <a:extLst>
                <a:ext uri="{FF2B5EF4-FFF2-40B4-BE49-F238E27FC236}">
                  <a16:creationId xmlns:a16="http://schemas.microsoft.com/office/drawing/2014/main" id="{00469C0A-E270-492F-0285-0820AF8DE43F}"/>
                </a:ext>
              </a:extLst>
            </p:cNvPr>
            <p:cNvSpPr/>
            <p:nvPr/>
          </p:nvSpPr>
          <p:spPr>
            <a:xfrm>
              <a:off x="5106600" y="985320"/>
              <a:ext cx="967680" cy="469800"/>
            </a:xfrm>
            <a:custGeom>
              <a:avLst/>
              <a:gdLst/>
              <a:ahLst/>
              <a:cxnLst/>
              <a:rect l="l" t="t" r="r" b="b"/>
              <a:pathLst>
                <a:path w="2688" h="1305" extrusionOk="0">
                  <a:moveTo>
                    <a:pt x="270" y="1305"/>
                  </a:moveTo>
                  <a:cubicBezTo>
                    <a:pt x="270" y="1305"/>
                    <a:pt x="0" y="971"/>
                    <a:pt x="0" y="906"/>
                  </a:cubicBezTo>
                  <a:cubicBezTo>
                    <a:pt x="0" y="842"/>
                    <a:pt x="2032" y="0"/>
                    <a:pt x="2064" y="0"/>
                  </a:cubicBezTo>
                  <a:cubicBezTo>
                    <a:pt x="2096" y="0"/>
                    <a:pt x="2643" y="379"/>
                    <a:pt x="2649" y="411"/>
                  </a:cubicBezTo>
                  <a:cubicBezTo>
                    <a:pt x="2656" y="443"/>
                    <a:pt x="2688" y="617"/>
                    <a:pt x="2688" y="643"/>
                  </a:cubicBezTo>
                  <a:cubicBezTo>
                    <a:pt x="2688" y="668"/>
                    <a:pt x="2591" y="720"/>
                    <a:pt x="2591" y="720"/>
                  </a:cubicBezTo>
                  <a:cubicBezTo>
                    <a:pt x="2591" y="720"/>
                    <a:pt x="2469" y="835"/>
                    <a:pt x="2437" y="835"/>
                  </a:cubicBezTo>
                  <a:lnTo>
                    <a:pt x="2405" y="835"/>
                  </a:lnTo>
                  <a:cubicBezTo>
                    <a:pt x="2405" y="835"/>
                    <a:pt x="2315" y="874"/>
                    <a:pt x="2276" y="874"/>
                  </a:cubicBezTo>
                  <a:cubicBezTo>
                    <a:pt x="2238" y="874"/>
                    <a:pt x="2206" y="835"/>
                    <a:pt x="2206" y="835"/>
                  </a:cubicBezTo>
                  <a:cubicBezTo>
                    <a:pt x="2206" y="835"/>
                    <a:pt x="2026" y="881"/>
                    <a:pt x="2038" y="848"/>
                  </a:cubicBezTo>
                  <a:cubicBezTo>
                    <a:pt x="2051" y="816"/>
                    <a:pt x="2257" y="688"/>
                    <a:pt x="2257" y="688"/>
                  </a:cubicBezTo>
                  <a:cubicBezTo>
                    <a:pt x="2257" y="688"/>
                    <a:pt x="2019" y="540"/>
                    <a:pt x="1974" y="443"/>
                  </a:cubicBezTo>
                  <a:cubicBezTo>
                    <a:pt x="1929" y="347"/>
                    <a:pt x="1903" y="250"/>
                    <a:pt x="1903" y="250"/>
                  </a:cubicBezTo>
                  <a:lnTo>
                    <a:pt x="650" y="1163"/>
                  </a:lnTo>
                  <a:lnTo>
                    <a:pt x="270" y="1305"/>
                  </a:lnTo>
                  <a:close/>
                </a:path>
              </a:pathLst>
            </a:custGeom>
            <a:solidFill>
              <a:srgbClr val="A56F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 name="Google Shape;3134;p67">
              <a:extLst>
                <a:ext uri="{FF2B5EF4-FFF2-40B4-BE49-F238E27FC236}">
                  <a16:creationId xmlns:a16="http://schemas.microsoft.com/office/drawing/2014/main" id="{10A68318-885F-2E8F-F099-03927F4A5549}"/>
                </a:ext>
              </a:extLst>
            </p:cNvPr>
            <p:cNvSpPr/>
            <p:nvPr/>
          </p:nvSpPr>
          <p:spPr>
            <a:xfrm>
              <a:off x="5100120" y="978840"/>
              <a:ext cx="980640" cy="482760"/>
            </a:xfrm>
            <a:custGeom>
              <a:avLst/>
              <a:gdLst/>
              <a:ahLst/>
              <a:cxnLst/>
              <a:rect l="l" t="t" r="r" b="b"/>
              <a:pathLst>
                <a:path w="2724" h="1341" extrusionOk="0">
                  <a:moveTo>
                    <a:pt x="36" y="928"/>
                  </a:moveTo>
                  <a:cubicBezTo>
                    <a:pt x="45" y="976"/>
                    <a:pt x="188" y="1169"/>
                    <a:pt x="294" y="1302"/>
                  </a:cubicBezTo>
                  <a:lnTo>
                    <a:pt x="659" y="1166"/>
                  </a:lnTo>
                  <a:lnTo>
                    <a:pt x="1911" y="254"/>
                  </a:lnTo>
                  <a:cubicBezTo>
                    <a:pt x="1916" y="251"/>
                    <a:pt x="1922" y="250"/>
                    <a:pt x="1927" y="252"/>
                  </a:cubicBezTo>
                  <a:cubicBezTo>
                    <a:pt x="1933" y="254"/>
                    <a:pt x="1937" y="258"/>
                    <a:pt x="1939" y="264"/>
                  </a:cubicBezTo>
                  <a:cubicBezTo>
                    <a:pt x="1939" y="265"/>
                    <a:pt x="1964" y="360"/>
                    <a:pt x="2008" y="454"/>
                  </a:cubicBezTo>
                  <a:cubicBezTo>
                    <a:pt x="2050" y="544"/>
                    <a:pt x="2282" y="689"/>
                    <a:pt x="2284" y="691"/>
                  </a:cubicBezTo>
                  <a:cubicBezTo>
                    <a:pt x="2290" y="694"/>
                    <a:pt x="2293" y="700"/>
                    <a:pt x="2293" y="706"/>
                  </a:cubicBezTo>
                  <a:cubicBezTo>
                    <a:pt x="2293" y="712"/>
                    <a:pt x="2290" y="717"/>
                    <a:pt x="2284" y="721"/>
                  </a:cubicBezTo>
                  <a:cubicBezTo>
                    <a:pt x="2205" y="770"/>
                    <a:pt x="2116" y="831"/>
                    <a:pt x="2084" y="860"/>
                  </a:cubicBezTo>
                  <a:cubicBezTo>
                    <a:pt x="2113" y="859"/>
                    <a:pt x="2171" y="849"/>
                    <a:pt x="2219" y="836"/>
                  </a:cubicBezTo>
                  <a:cubicBezTo>
                    <a:pt x="2226" y="835"/>
                    <a:pt x="2233" y="837"/>
                    <a:pt x="2237" y="842"/>
                  </a:cubicBezTo>
                  <a:cubicBezTo>
                    <a:pt x="2245" y="851"/>
                    <a:pt x="2270" y="874"/>
                    <a:pt x="2294" y="874"/>
                  </a:cubicBezTo>
                  <a:cubicBezTo>
                    <a:pt x="2323" y="874"/>
                    <a:pt x="2392" y="848"/>
                    <a:pt x="2416" y="837"/>
                  </a:cubicBezTo>
                  <a:cubicBezTo>
                    <a:pt x="2418" y="836"/>
                    <a:pt x="2421" y="836"/>
                    <a:pt x="2423" y="836"/>
                  </a:cubicBezTo>
                  <a:lnTo>
                    <a:pt x="2455" y="836"/>
                  </a:lnTo>
                  <a:cubicBezTo>
                    <a:pt x="2472" y="834"/>
                    <a:pt x="2542" y="777"/>
                    <a:pt x="2597" y="725"/>
                  </a:cubicBezTo>
                  <a:cubicBezTo>
                    <a:pt x="2599" y="724"/>
                    <a:pt x="2600" y="723"/>
                    <a:pt x="2601" y="722"/>
                  </a:cubicBezTo>
                  <a:cubicBezTo>
                    <a:pt x="2644" y="699"/>
                    <a:pt x="2685" y="670"/>
                    <a:pt x="2688" y="659"/>
                  </a:cubicBezTo>
                  <a:cubicBezTo>
                    <a:pt x="2688" y="638"/>
                    <a:pt x="2659" y="477"/>
                    <a:pt x="2651" y="435"/>
                  </a:cubicBezTo>
                  <a:cubicBezTo>
                    <a:pt x="2620" y="394"/>
                    <a:pt x="2139" y="56"/>
                    <a:pt x="2082" y="36"/>
                  </a:cubicBezTo>
                  <a:cubicBezTo>
                    <a:pt x="1949" y="70"/>
                    <a:pt x="127" y="843"/>
                    <a:pt x="36" y="928"/>
                  </a:cubicBezTo>
                  <a:moveTo>
                    <a:pt x="288" y="1341"/>
                  </a:moveTo>
                  <a:cubicBezTo>
                    <a:pt x="283" y="1341"/>
                    <a:pt x="278" y="1338"/>
                    <a:pt x="274" y="1334"/>
                  </a:cubicBezTo>
                  <a:cubicBezTo>
                    <a:pt x="229" y="1277"/>
                    <a:pt x="0" y="991"/>
                    <a:pt x="0" y="924"/>
                  </a:cubicBezTo>
                  <a:cubicBezTo>
                    <a:pt x="0" y="904"/>
                    <a:pt x="0" y="871"/>
                    <a:pt x="1031" y="431"/>
                  </a:cubicBezTo>
                  <a:cubicBezTo>
                    <a:pt x="1437" y="257"/>
                    <a:pt x="2058" y="0"/>
                    <a:pt x="2082" y="0"/>
                  </a:cubicBezTo>
                  <a:cubicBezTo>
                    <a:pt x="2109" y="0"/>
                    <a:pt x="2289" y="123"/>
                    <a:pt x="2395" y="197"/>
                  </a:cubicBezTo>
                  <a:cubicBezTo>
                    <a:pt x="2679" y="395"/>
                    <a:pt x="2683" y="417"/>
                    <a:pt x="2685" y="426"/>
                  </a:cubicBezTo>
                  <a:cubicBezTo>
                    <a:pt x="2690" y="452"/>
                    <a:pt x="2724" y="632"/>
                    <a:pt x="2724" y="661"/>
                  </a:cubicBezTo>
                  <a:cubicBezTo>
                    <a:pt x="2724" y="690"/>
                    <a:pt x="2668" y="726"/>
                    <a:pt x="2620" y="752"/>
                  </a:cubicBezTo>
                  <a:cubicBezTo>
                    <a:pt x="2581" y="789"/>
                    <a:pt x="2490" y="871"/>
                    <a:pt x="2455" y="871"/>
                  </a:cubicBezTo>
                  <a:lnTo>
                    <a:pt x="2427" y="871"/>
                  </a:lnTo>
                  <a:cubicBezTo>
                    <a:pt x="2408" y="879"/>
                    <a:pt x="2332" y="910"/>
                    <a:pt x="2294" y="910"/>
                  </a:cubicBezTo>
                  <a:cubicBezTo>
                    <a:pt x="2260" y="910"/>
                    <a:pt x="2231" y="886"/>
                    <a:pt x="2218" y="873"/>
                  </a:cubicBezTo>
                  <a:cubicBezTo>
                    <a:pt x="2066" y="910"/>
                    <a:pt x="2049" y="891"/>
                    <a:pt x="2044" y="885"/>
                  </a:cubicBezTo>
                  <a:cubicBezTo>
                    <a:pt x="2038" y="878"/>
                    <a:pt x="2037" y="869"/>
                    <a:pt x="2040" y="860"/>
                  </a:cubicBezTo>
                  <a:cubicBezTo>
                    <a:pt x="2052" y="830"/>
                    <a:pt x="2172" y="750"/>
                    <a:pt x="2242" y="705"/>
                  </a:cubicBezTo>
                  <a:cubicBezTo>
                    <a:pt x="2180" y="665"/>
                    <a:pt x="2015" y="551"/>
                    <a:pt x="1976" y="469"/>
                  </a:cubicBezTo>
                  <a:cubicBezTo>
                    <a:pt x="1944" y="400"/>
                    <a:pt x="1922" y="333"/>
                    <a:pt x="1911" y="297"/>
                  </a:cubicBezTo>
                  <a:lnTo>
                    <a:pt x="678" y="1196"/>
                  </a:lnTo>
                  <a:cubicBezTo>
                    <a:pt x="677" y="1197"/>
                    <a:pt x="675" y="1197"/>
                    <a:pt x="674" y="1198"/>
                  </a:cubicBezTo>
                  <a:lnTo>
                    <a:pt x="294" y="1339"/>
                  </a:lnTo>
                  <a:cubicBezTo>
                    <a:pt x="292" y="1340"/>
                    <a:pt x="290" y="1341"/>
                    <a:pt x="288" y="134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 name="Google Shape;3135;p67">
              <a:extLst>
                <a:ext uri="{FF2B5EF4-FFF2-40B4-BE49-F238E27FC236}">
                  <a16:creationId xmlns:a16="http://schemas.microsoft.com/office/drawing/2014/main" id="{8EC0B59A-F402-080F-9382-EAD2FB04176F}"/>
                </a:ext>
              </a:extLst>
            </p:cNvPr>
            <p:cNvSpPr/>
            <p:nvPr/>
          </p:nvSpPr>
          <p:spPr>
            <a:xfrm>
              <a:off x="5106600" y="1011240"/>
              <a:ext cx="684720" cy="443880"/>
            </a:xfrm>
            <a:custGeom>
              <a:avLst/>
              <a:gdLst/>
              <a:ahLst/>
              <a:cxnLst/>
              <a:rect l="l" t="t" r="r" b="b"/>
              <a:pathLst>
                <a:path w="1902" h="1233" extrusionOk="0">
                  <a:moveTo>
                    <a:pt x="1875" y="0"/>
                  </a:moveTo>
                  <a:cubicBezTo>
                    <a:pt x="1364" y="206"/>
                    <a:pt x="0" y="782"/>
                    <a:pt x="0" y="834"/>
                  </a:cubicBezTo>
                  <a:cubicBezTo>
                    <a:pt x="0" y="899"/>
                    <a:pt x="270" y="1233"/>
                    <a:pt x="270" y="1233"/>
                  </a:cubicBezTo>
                  <a:lnTo>
                    <a:pt x="650" y="1091"/>
                  </a:lnTo>
                  <a:lnTo>
                    <a:pt x="1902" y="180"/>
                  </a:lnTo>
                  <a:lnTo>
                    <a:pt x="1875" y="0"/>
                  </a:lnTo>
                  <a:close/>
                </a:path>
              </a:pathLst>
            </a:custGeom>
            <a:solidFill>
              <a:srgbClr val="000000">
                <a:alpha val="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3136;p67">
              <a:extLst>
                <a:ext uri="{FF2B5EF4-FFF2-40B4-BE49-F238E27FC236}">
                  <a16:creationId xmlns:a16="http://schemas.microsoft.com/office/drawing/2014/main" id="{82A51437-32EA-AFEA-E21E-F352E3BE0A07}"/>
                </a:ext>
              </a:extLst>
            </p:cNvPr>
            <p:cNvSpPr/>
            <p:nvPr/>
          </p:nvSpPr>
          <p:spPr>
            <a:xfrm>
              <a:off x="5893920" y="1199160"/>
              <a:ext cx="75960" cy="93240"/>
            </a:xfrm>
            <a:custGeom>
              <a:avLst/>
              <a:gdLst/>
              <a:ahLst/>
              <a:cxnLst/>
              <a:rect l="l" t="t" r="r" b="b"/>
              <a:pathLst>
                <a:path w="211" h="259" extrusionOk="0">
                  <a:moveTo>
                    <a:pt x="19" y="259"/>
                  </a:moveTo>
                  <a:cubicBezTo>
                    <a:pt x="10" y="259"/>
                    <a:pt x="3" y="253"/>
                    <a:pt x="1" y="245"/>
                  </a:cubicBezTo>
                  <a:cubicBezTo>
                    <a:pt x="-1" y="236"/>
                    <a:pt x="6" y="226"/>
                    <a:pt x="15" y="224"/>
                  </a:cubicBezTo>
                  <a:cubicBezTo>
                    <a:pt x="80" y="211"/>
                    <a:pt x="144" y="188"/>
                    <a:pt x="152" y="176"/>
                  </a:cubicBezTo>
                  <a:cubicBezTo>
                    <a:pt x="165" y="146"/>
                    <a:pt x="188" y="69"/>
                    <a:pt x="170" y="24"/>
                  </a:cubicBezTo>
                  <a:cubicBezTo>
                    <a:pt x="166" y="15"/>
                    <a:pt x="170" y="5"/>
                    <a:pt x="180" y="1"/>
                  </a:cubicBezTo>
                  <a:cubicBezTo>
                    <a:pt x="189" y="-2"/>
                    <a:pt x="199" y="2"/>
                    <a:pt x="202" y="11"/>
                  </a:cubicBezTo>
                  <a:cubicBezTo>
                    <a:pt x="227" y="72"/>
                    <a:pt x="197" y="162"/>
                    <a:pt x="184" y="191"/>
                  </a:cubicBezTo>
                  <a:cubicBezTo>
                    <a:pt x="168" y="225"/>
                    <a:pt x="66" y="250"/>
                    <a:pt x="22" y="259"/>
                  </a:cubicBezTo>
                  <a:cubicBezTo>
                    <a:pt x="21" y="259"/>
                    <a:pt x="20" y="259"/>
                    <a:pt x="19" y="2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 name="Google Shape;3137;p67">
              <a:extLst>
                <a:ext uri="{FF2B5EF4-FFF2-40B4-BE49-F238E27FC236}">
                  <a16:creationId xmlns:a16="http://schemas.microsoft.com/office/drawing/2014/main" id="{1F4F544C-D7D1-0EA9-C3A5-BD8642ECEA9B}"/>
                </a:ext>
              </a:extLst>
            </p:cNvPr>
            <p:cNvSpPr/>
            <p:nvPr/>
          </p:nvSpPr>
          <p:spPr>
            <a:xfrm>
              <a:off x="5965920" y="1168560"/>
              <a:ext cx="41400" cy="123840"/>
            </a:xfrm>
            <a:custGeom>
              <a:avLst/>
              <a:gdLst/>
              <a:ahLst/>
              <a:cxnLst/>
              <a:rect l="l" t="t" r="r" b="b"/>
              <a:pathLst>
                <a:path w="115" h="344" extrusionOk="0">
                  <a:moveTo>
                    <a:pt x="18" y="344"/>
                  </a:moveTo>
                  <a:cubicBezTo>
                    <a:pt x="12" y="344"/>
                    <a:pt x="6" y="341"/>
                    <a:pt x="3" y="335"/>
                  </a:cubicBezTo>
                  <a:cubicBezTo>
                    <a:pt x="-2" y="326"/>
                    <a:pt x="1" y="316"/>
                    <a:pt x="10" y="311"/>
                  </a:cubicBezTo>
                  <a:cubicBezTo>
                    <a:pt x="10" y="311"/>
                    <a:pt x="73" y="275"/>
                    <a:pt x="79" y="224"/>
                  </a:cubicBezTo>
                  <a:cubicBezTo>
                    <a:pt x="87" y="167"/>
                    <a:pt x="61" y="23"/>
                    <a:pt x="61" y="21"/>
                  </a:cubicBezTo>
                  <a:cubicBezTo>
                    <a:pt x="59" y="12"/>
                    <a:pt x="66" y="3"/>
                    <a:pt x="75" y="1"/>
                  </a:cubicBezTo>
                  <a:cubicBezTo>
                    <a:pt x="85" y="-1"/>
                    <a:pt x="94" y="5"/>
                    <a:pt x="96" y="15"/>
                  </a:cubicBezTo>
                  <a:cubicBezTo>
                    <a:pt x="97" y="21"/>
                    <a:pt x="123" y="166"/>
                    <a:pt x="114" y="229"/>
                  </a:cubicBezTo>
                  <a:cubicBezTo>
                    <a:pt x="105" y="298"/>
                    <a:pt x="30" y="340"/>
                    <a:pt x="26" y="342"/>
                  </a:cubicBezTo>
                  <a:cubicBezTo>
                    <a:pt x="24" y="343"/>
                    <a:pt x="21" y="344"/>
                    <a:pt x="18" y="34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 name="Google Shape;3138;p67">
              <a:extLst>
                <a:ext uri="{FF2B5EF4-FFF2-40B4-BE49-F238E27FC236}">
                  <a16:creationId xmlns:a16="http://schemas.microsoft.com/office/drawing/2014/main" id="{7462415F-484D-E7E4-5B1F-C7024461F132}"/>
                </a:ext>
              </a:extLst>
            </p:cNvPr>
            <p:cNvSpPr/>
            <p:nvPr/>
          </p:nvSpPr>
          <p:spPr>
            <a:xfrm>
              <a:off x="6024600" y="1139040"/>
              <a:ext cx="26640" cy="111600"/>
            </a:xfrm>
            <a:custGeom>
              <a:avLst/>
              <a:gdLst/>
              <a:ahLst/>
              <a:cxnLst/>
              <a:rect l="l" t="t" r="r" b="b"/>
              <a:pathLst>
                <a:path w="74" h="310" extrusionOk="0">
                  <a:moveTo>
                    <a:pt x="42" y="310"/>
                  </a:moveTo>
                  <a:cubicBezTo>
                    <a:pt x="39" y="310"/>
                    <a:pt x="36" y="310"/>
                    <a:pt x="34" y="309"/>
                  </a:cubicBezTo>
                  <a:cubicBezTo>
                    <a:pt x="25" y="305"/>
                    <a:pt x="21" y="294"/>
                    <a:pt x="26" y="285"/>
                  </a:cubicBezTo>
                  <a:cubicBezTo>
                    <a:pt x="26" y="285"/>
                    <a:pt x="50" y="232"/>
                    <a:pt x="33" y="168"/>
                  </a:cubicBezTo>
                  <a:cubicBezTo>
                    <a:pt x="15" y="97"/>
                    <a:pt x="1" y="22"/>
                    <a:pt x="1" y="21"/>
                  </a:cubicBezTo>
                  <a:cubicBezTo>
                    <a:pt x="-1" y="12"/>
                    <a:pt x="6" y="3"/>
                    <a:pt x="15" y="1"/>
                  </a:cubicBezTo>
                  <a:cubicBezTo>
                    <a:pt x="25" y="-1"/>
                    <a:pt x="34" y="6"/>
                    <a:pt x="36" y="15"/>
                  </a:cubicBezTo>
                  <a:cubicBezTo>
                    <a:pt x="36" y="16"/>
                    <a:pt x="49" y="89"/>
                    <a:pt x="67" y="159"/>
                  </a:cubicBezTo>
                  <a:cubicBezTo>
                    <a:pt x="87" y="236"/>
                    <a:pt x="59" y="298"/>
                    <a:pt x="57" y="300"/>
                  </a:cubicBezTo>
                  <a:cubicBezTo>
                    <a:pt x="54" y="307"/>
                    <a:pt x="48" y="310"/>
                    <a:pt x="42" y="3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 name="Google Shape;3139;p67">
              <a:extLst>
                <a:ext uri="{FF2B5EF4-FFF2-40B4-BE49-F238E27FC236}">
                  <a16:creationId xmlns:a16="http://schemas.microsoft.com/office/drawing/2014/main" id="{6A71F3CE-51CF-73AB-618C-EA5E4714E992}"/>
                </a:ext>
              </a:extLst>
            </p:cNvPr>
            <p:cNvSpPr/>
            <p:nvPr/>
          </p:nvSpPr>
          <p:spPr>
            <a:xfrm>
              <a:off x="5298840" y="1422720"/>
              <a:ext cx="1620000" cy="1486080"/>
            </a:xfrm>
            <a:custGeom>
              <a:avLst/>
              <a:gdLst/>
              <a:ahLst/>
              <a:cxnLst/>
              <a:rect l="l" t="t" r="r" b="b"/>
              <a:pathLst>
                <a:path w="4500" h="4128" extrusionOk="0">
                  <a:moveTo>
                    <a:pt x="2231" y="778"/>
                  </a:moveTo>
                  <a:cubicBezTo>
                    <a:pt x="2231" y="778"/>
                    <a:pt x="2032" y="681"/>
                    <a:pt x="1787" y="546"/>
                  </a:cubicBezTo>
                  <a:cubicBezTo>
                    <a:pt x="1543" y="411"/>
                    <a:pt x="1421" y="437"/>
                    <a:pt x="1324" y="437"/>
                  </a:cubicBezTo>
                  <a:cubicBezTo>
                    <a:pt x="1228" y="437"/>
                    <a:pt x="379" y="0"/>
                    <a:pt x="379" y="0"/>
                  </a:cubicBezTo>
                  <a:lnTo>
                    <a:pt x="0" y="386"/>
                  </a:lnTo>
                  <a:cubicBezTo>
                    <a:pt x="0" y="386"/>
                    <a:pt x="1511" y="1492"/>
                    <a:pt x="1537" y="1575"/>
                  </a:cubicBezTo>
                  <a:cubicBezTo>
                    <a:pt x="1562" y="1659"/>
                    <a:pt x="1620" y="3414"/>
                    <a:pt x="1595" y="3549"/>
                  </a:cubicBezTo>
                  <a:cubicBezTo>
                    <a:pt x="1569" y="3684"/>
                    <a:pt x="1524" y="3742"/>
                    <a:pt x="1549" y="3794"/>
                  </a:cubicBezTo>
                  <a:cubicBezTo>
                    <a:pt x="1575" y="3845"/>
                    <a:pt x="1903" y="4133"/>
                    <a:pt x="2475" y="4127"/>
                  </a:cubicBezTo>
                  <a:cubicBezTo>
                    <a:pt x="3047" y="4121"/>
                    <a:pt x="3452" y="3960"/>
                    <a:pt x="3490" y="3884"/>
                  </a:cubicBezTo>
                  <a:cubicBezTo>
                    <a:pt x="3529" y="3807"/>
                    <a:pt x="3529" y="3774"/>
                    <a:pt x="3503" y="3716"/>
                  </a:cubicBezTo>
                  <a:cubicBezTo>
                    <a:pt x="3478" y="3659"/>
                    <a:pt x="3452" y="3588"/>
                    <a:pt x="3452" y="3588"/>
                  </a:cubicBezTo>
                  <a:lnTo>
                    <a:pt x="3658" y="2199"/>
                  </a:lnTo>
                  <a:lnTo>
                    <a:pt x="3863" y="3254"/>
                  </a:lnTo>
                  <a:cubicBezTo>
                    <a:pt x="3863" y="3254"/>
                    <a:pt x="3966" y="3311"/>
                    <a:pt x="4185" y="3273"/>
                  </a:cubicBezTo>
                  <a:cubicBezTo>
                    <a:pt x="4403" y="3234"/>
                    <a:pt x="4500" y="3176"/>
                    <a:pt x="4500" y="3176"/>
                  </a:cubicBezTo>
                  <a:cubicBezTo>
                    <a:pt x="4500" y="3176"/>
                    <a:pt x="4153" y="1582"/>
                    <a:pt x="4082" y="1382"/>
                  </a:cubicBezTo>
                  <a:cubicBezTo>
                    <a:pt x="4011" y="1183"/>
                    <a:pt x="3966" y="1202"/>
                    <a:pt x="3741" y="1119"/>
                  </a:cubicBezTo>
                  <a:cubicBezTo>
                    <a:pt x="3516" y="1035"/>
                    <a:pt x="2925" y="849"/>
                    <a:pt x="2925" y="849"/>
                  </a:cubicBezTo>
                  <a:lnTo>
                    <a:pt x="2231" y="778"/>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 name="Google Shape;3140;p67">
              <a:extLst>
                <a:ext uri="{FF2B5EF4-FFF2-40B4-BE49-F238E27FC236}">
                  <a16:creationId xmlns:a16="http://schemas.microsoft.com/office/drawing/2014/main" id="{6C4A3CAC-1B04-A311-6DB0-7C1A988A3ADA}"/>
                </a:ext>
              </a:extLst>
            </p:cNvPr>
            <p:cNvSpPr/>
            <p:nvPr/>
          </p:nvSpPr>
          <p:spPr>
            <a:xfrm>
              <a:off x="5292360" y="1416240"/>
              <a:ext cx="1632960" cy="1498680"/>
            </a:xfrm>
            <a:custGeom>
              <a:avLst/>
              <a:gdLst/>
              <a:ahLst/>
              <a:cxnLst/>
              <a:rect l="l" t="t" r="r" b="b"/>
              <a:pathLst>
                <a:path w="4536" h="4163" extrusionOk="0">
                  <a:moveTo>
                    <a:pt x="45" y="401"/>
                  </a:moveTo>
                  <a:cubicBezTo>
                    <a:pt x="332" y="612"/>
                    <a:pt x="1546" y="1505"/>
                    <a:pt x="1571" y="1588"/>
                  </a:cubicBezTo>
                  <a:cubicBezTo>
                    <a:pt x="1602" y="1686"/>
                    <a:pt x="1654" y="3446"/>
                    <a:pt x="1630" y="3571"/>
                  </a:cubicBezTo>
                  <a:cubicBezTo>
                    <a:pt x="1620" y="3624"/>
                    <a:pt x="1606" y="3666"/>
                    <a:pt x="1596" y="3699"/>
                  </a:cubicBezTo>
                  <a:cubicBezTo>
                    <a:pt x="1580" y="3749"/>
                    <a:pt x="1571" y="3779"/>
                    <a:pt x="1583" y="3804"/>
                  </a:cubicBezTo>
                  <a:cubicBezTo>
                    <a:pt x="1600" y="3838"/>
                    <a:pt x="1913" y="4133"/>
                    <a:pt x="2493" y="4127"/>
                  </a:cubicBezTo>
                  <a:cubicBezTo>
                    <a:pt x="3069" y="4121"/>
                    <a:pt x="3460" y="3958"/>
                    <a:pt x="3493" y="3894"/>
                  </a:cubicBezTo>
                  <a:cubicBezTo>
                    <a:pt x="3530" y="3820"/>
                    <a:pt x="3528" y="3794"/>
                    <a:pt x="3505" y="3742"/>
                  </a:cubicBezTo>
                  <a:cubicBezTo>
                    <a:pt x="3480" y="3684"/>
                    <a:pt x="3453" y="3613"/>
                    <a:pt x="3453" y="3612"/>
                  </a:cubicBezTo>
                  <a:cubicBezTo>
                    <a:pt x="3452" y="3609"/>
                    <a:pt x="3452" y="3606"/>
                    <a:pt x="3452" y="3603"/>
                  </a:cubicBezTo>
                  <a:lnTo>
                    <a:pt x="3658" y="2214"/>
                  </a:lnTo>
                  <a:cubicBezTo>
                    <a:pt x="3659" y="2206"/>
                    <a:pt x="3667" y="2200"/>
                    <a:pt x="3675" y="2199"/>
                  </a:cubicBezTo>
                  <a:cubicBezTo>
                    <a:pt x="3683" y="2199"/>
                    <a:pt x="3691" y="2205"/>
                    <a:pt x="3693" y="2214"/>
                  </a:cubicBezTo>
                  <a:lnTo>
                    <a:pt x="3897" y="3259"/>
                  </a:lnTo>
                  <a:cubicBezTo>
                    <a:pt x="3923" y="3271"/>
                    <a:pt x="4022" y="3305"/>
                    <a:pt x="4200" y="3273"/>
                  </a:cubicBezTo>
                  <a:cubicBezTo>
                    <a:pt x="4371" y="3243"/>
                    <a:pt x="4467" y="3201"/>
                    <a:pt x="4498" y="3185"/>
                  </a:cubicBezTo>
                  <a:cubicBezTo>
                    <a:pt x="4464" y="3032"/>
                    <a:pt x="4150" y="1593"/>
                    <a:pt x="4083" y="1406"/>
                  </a:cubicBezTo>
                  <a:cubicBezTo>
                    <a:pt x="4027" y="1248"/>
                    <a:pt x="3993" y="1236"/>
                    <a:pt x="3851" y="1188"/>
                  </a:cubicBezTo>
                  <a:cubicBezTo>
                    <a:pt x="3823" y="1178"/>
                    <a:pt x="3790" y="1167"/>
                    <a:pt x="3753" y="1153"/>
                  </a:cubicBezTo>
                  <a:cubicBezTo>
                    <a:pt x="3537" y="1073"/>
                    <a:pt x="2974" y="895"/>
                    <a:pt x="2939" y="884"/>
                  </a:cubicBezTo>
                  <a:lnTo>
                    <a:pt x="2247" y="813"/>
                  </a:lnTo>
                  <a:cubicBezTo>
                    <a:pt x="2245" y="813"/>
                    <a:pt x="2243" y="813"/>
                    <a:pt x="2241" y="812"/>
                  </a:cubicBezTo>
                  <a:cubicBezTo>
                    <a:pt x="2239" y="811"/>
                    <a:pt x="2039" y="714"/>
                    <a:pt x="1797" y="580"/>
                  </a:cubicBezTo>
                  <a:cubicBezTo>
                    <a:pt x="1589" y="465"/>
                    <a:pt x="1474" y="469"/>
                    <a:pt x="1382" y="472"/>
                  </a:cubicBezTo>
                  <a:cubicBezTo>
                    <a:pt x="1369" y="472"/>
                    <a:pt x="1355" y="473"/>
                    <a:pt x="1342" y="473"/>
                  </a:cubicBezTo>
                  <a:cubicBezTo>
                    <a:pt x="1248" y="473"/>
                    <a:pt x="529" y="106"/>
                    <a:pt x="401" y="40"/>
                  </a:cubicBezTo>
                  <a:lnTo>
                    <a:pt x="45" y="401"/>
                  </a:lnTo>
                  <a:moveTo>
                    <a:pt x="2474" y="4163"/>
                  </a:moveTo>
                  <a:cubicBezTo>
                    <a:pt x="1883" y="4163"/>
                    <a:pt x="1572" y="3861"/>
                    <a:pt x="1552" y="3820"/>
                  </a:cubicBezTo>
                  <a:cubicBezTo>
                    <a:pt x="1533" y="3782"/>
                    <a:pt x="1545" y="3743"/>
                    <a:pt x="1562" y="3689"/>
                  </a:cubicBezTo>
                  <a:cubicBezTo>
                    <a:pt x="1573" y="3656"/>
                    <a:pt x="1585" y="3616"/>
                    <a:pt x="1595" y="3564"/>
                  </a:cubicBezTo>
                  <a:cubicBezTo>
                    <a:pt x="1623" y="3417"/>
                    <a:pt x="1556" y="1656"/>
                    <a:pt x="1538" y="1598"/>
                  </a:cubicBezTo>
                  <a:cubicBezTo>
                    <a:pt x="1508" y="1533"/>
                    <a:pt x="606" y="856"/>
                    <a:pt x="7" y="418"/>
                  </a:cubicBezTo>
                  <a:cubicBezTo>
                    <a:pt x="3" y="415"/>
                    <a:pt x="1" y="410"/>
                    <a:pt x="0" y="405"/>
                  </a:cubicBezTo>
                  <a:cubicBezTo>
                    <a:pt x="0" y="400"/>
                    <a:pt x="2" y="395"/>
                    <a:pt x="5" y="391"/>
                  </a:cubicBezTo>
                  <a:lnTo>
                    <a:pt x="385" y="5"/>
                  </a:lnTo>
                  <a:cubicBezTo>
                    <a:pt x="390" y="0"/>
                    <a:pt x="398" y="-1"/>
                    <a:pt x="405" y="2"/>
                  </a:cubicBezTo>
                  <a:cubicBezTo>
                    <a:pt x="745" y="177"/>
                    <a:pt x="1275" y="438"/>
                    <a:pt x="1342" y="438"/>
                  </a:cubicBezTo>
                  <a:cubicBezTo>
                    <a:pt x="1355" y="438"/>
                    <a:pt x="1368" y="437"/>
                    <a:pt x="1381" y="437"/>
                  </a:cubicBezTo>
                  <a:cubicBezTo>
                    <a:pt x="1473" y="434"/>
                    <a:pt x="1597" y="429"/>
                    <a:pt x="1814" y="549"/>
                  </a:cubicBezTo>
                  <a:cubicBezTo>
                    <a:pt x="2040" y="674"/>
                    <a:pt x="2229" y="767"/>
                    <a:pt x="2254" y="779"/>
                  </a:cubicBezTo>
                  <a:lnTo>
                    <a:pt x="2944" y="849"/>
                  </a:lnTo>
                  <a:cubicBezTo>
                    <a:pt x="2946" y="849"/>
                    <a:pt x="2947" y="849"/>
                    <a:pt x="2948" y="850"/>
                  </a:cubicBezTo>
                  <a:cubicBezTo>
                    <a:pt x="2954" y="852"/>
                    <a:pt x="3542" y="1037"/>
                    <a:pt x="3765" y="1120"/>
                  </a:cubicBezTo>
                  <a:cubicBezTo>
                    <a:pt x="3802" y="1134"/>
                    <a:pt x="3834" y="1145"/>
                    <a:pt x="3863" y="1154"/>
                  </a:cubicBezTo>
                  <a:cubicBezTo>
                    <a:pt x="4006" y="1203"/>
                    <a:pt x="4055" y="1220"/>
                    <a:pt x="4117" y="1394"/>
                  </a:cubicBezTo>
                  <a:cubicBezTo>
                    <a:pt x="4187" y="1593"/>
                    <a:pt x="4521" y="3125"/>
                    <a:pt x="4535" y="3191"/>
                  </a:cubicBezTo>
                  <a:cubicBezTo>
                    <a:pt x="4537" y="3198"/>
                    <a:pt x="4534" y="3206"/>
                    <a:pt x="4527" y="3209"/>
                  </a:cubicBezTo>
                  <a:cubicBezTo>
                    <a:pt x="4523" y="3212"/>
                    <a:pt x="4425" y="3270"/>
                    <a:pt x="4206" y="3308"/>
                  </a:cubicBezTo>
                  <a:cubicBezTo>
                    <a:pt x="3984" y="3347"/>
                    <a:pt x="3877" y="3289"/>
                    <a:pt x="3873" y="3287"/>
                  </a:cubicBezTo>
                  <a:cubicBezTo>
                    <a:pt x="3868" y="3284"/>
                    <a:pt x="3865" y="3280"/>
                    <a:pt x="3864" y="3275"/>
                  </a:cubicBezTo>
                  <a:lnTo>
                    <a:pt x="3678" y="2321"/>
                  </a:lnTo>
                  <a:lnTo>
                    <a:pt x="3488" y="3604"/>
                  </a:lnTo>
                  <a:cubicBezTo>
                    <a:pt x="3494" y="3620"/>
                    <a:pt x="3516" y="3679"/>
                    <a:pt x="3537" y="3727"/>
                  </a:cubicBezTo>
                  <a:cubicBezTo>
                    <a:pt x="3567" y="3793"/>
                    <a:pt x="3564" y="3830"/>
                    <a:pt x="3524" y="3910"/>
                  </a:cubicBezTo>
                  <a:cubicBezTo>
                    <a:pt x="3483" y="3991"/>
                    <a:pt x="3081" y="4156"/>
                    <a:pt x="2494" y="4163"/>
                  </a:cubicBezTo>
                  <a:cubicBezTo>
                    <a:pt x="2487" y="4163"/>
                    <a:pt x="2481" y="4163"/>
                    <a:pt x="2474" y="41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 name="Google Shape;3141;p67">
              <a:extLst>
                <a:ext uri="{FF2B5EF4-FFF2-40B4-BE49-F238E27FC236}">
                  <a16:creationId xmlns:a16="http://schemas.microsoft.com/office/drawing/2014/main" id="{6DDDCB98-8596-47A9-31FC-F38232815D01}"/>
                </a:ext>
              </a:extLst>
            </p:cNvPr>
            <p:cNvSpPr/>
            <p:nvPr/>
          </p:nvSpPr>
          <p:spPr>
            <a:xfrm>
              <a:off x="5298840" y="1422720"/>
              <a:ext cx="1156680" cy="1486080"/>
            </a:xfrm>
            <a:custGeom>
              <a:avLst/>
              <a:gdLst/>
              <a:ahLst/>
              <a:cxnLst/>
              <a:rect l="l" t="t" r="r" b="b"/>
              <a:pathLst>
                <a:path w="3213" h="4128" extrusionOk="0">
                  <a:moveTo>
                    <a:pt x="3100" y="4024"/>
                  </a:moveTo>
                  <a:cubicBezTo>
                    <a:pt x="2866" y="4024"/>
                    <a:pt x="2444" y="3995"/>
                    <a:pt x="2283" y="3879"/>
                  </a:cubicBezTo>
                  <a:cubicBezTo>
                    <a:pt x="2123" y="3762"/>
                    <a:pt x="1904" y="2915"/>
                    <a:pt x="1904" y="2915"/>
                  </a:cubicBezTo>
                  <a:lnTo>
                    <a:pt x="2327" y="3499"/>
                  </a:lnTo>
                  <a:lnTo>
                    <a:pt x="1604" y="465"/>
                  </a:lnTo>
                  <a:cubicBezTo>
                    <a:pt x="1475" y="424"/>
                    <a:pt x="1393" y="437"/>
                    <a:pt x="1324" y="437"/>
                  </a:cubicBezTo>
                  <a:cubicBezTo>
                    <a:pt x="1228" y="437"/>
                    <a:pt x="379" y="0"/>
                    <a:pt x="379" y="0"/>
                  </a:cubicBezTo>
                  <a:lnTo>
                    <a:pt x="0" y="386"/>
                  </a:lnTo>
                  <a:cubicBezTo>
                    <a:pt x="0" y="386"/>
                    <a:pt x="1511" y="1492"/>
                    <a:pt x="1537" y="1575"/>
                  </a:cubicBezTo>
                  <a:cubicBezTo>
                    <a:pt x="1562" y="1659"/>
                    <a:pt x="1620" y="3414"/>
                    <a:pt x="1595" y="3549"/>
                  </a:cubicBezTo>
                  <a:cubicBezTo>
                    <a:pt x="1569" y="3684"/>
                    <a:pt x="1524" y="3742"/>
                    <a:pt x="1549" y="3794"/>
                  </a:cubicBezTo>
                  <a:cubicBezTo>
                    <a:pt x="1575" y="3845"/>
                    <a:pt x="1903" y="4133"/>
                    <a:pt x="2475" y="4127"/>
                  </a:cubicBezTo>
                  <a:cubicBezTo>
                    <a:pt x="2777" y="4124"/>
                    <a:pt x="3033" y="4077"/>
                    <a:pt x="3213" y="4023"/>
                  </a:cubicBezTo>
                  <a:cubicBezTo>
                    <a:pt x="3177" y="4023"/>
                    <a:pt x="3139" y="4024"/>
                    <a:pt x="3100" y="4024"/>
                  </a:cubicBezTo>
                  <a:close/>
                </a:path>
              </a:pathLst>
            </a:custGeom>
            <a:solidFill>
              <a:srgbClr val="000000">
                <a:alpha val="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 name="Google Shape;3142;p67">
              <a:extLst>
                <a:ext uri="{FF2B5EF4-FFF2-40B4-BE49-F238E27FC236}">
                  <a16:creationId xmlns:a16="http://schemas.microsoft.com/office/drawing/2014/main" id="{C771CDCE-EECC-3504-F42C-4AF3AE0EB301}"/>
                </a:ext>
              </a:extLst>
            </p:cNvPr>
            <p:cNvSpPr/>
            <p:nvPr/>
          </p:nvSpPr>
          <p:spPr>
            <a:xfrm>
              <a:off x="6618600" y="2110320"/>
              <a:ext cx="135360" cy="483840"/>
            </a:xfrm>
            <a:custGeom>
              <a:avLst/>
              <a:gdLst/>
              <a:ahLst/>
              <a:cxnLst/>
              <a:rect l="l" t="t" r="r" b="b"/>
              <a:pathLst>
                <a:path w="376" h="1344" extrusionOk="0">
                  <a:moveTo>
                    <a:pt x="0" y="350"/>
                  </a:moveTo>
                  <a:lnTo>
                    <a:pt x="113" y="0"/>
                  </a:lnTo>
                  <a:lnTo>
                    <a:pt x="138" y="175"/>
                  </a:lnTo>
                  <a:lnTo>
                    <a:pt x="376" y="25"/>
                  </a:lnTo>
                  <a:lnTo>
                    <a:pt x="197" y="1344"/>
                  </a:lnTo>
                  <a:lnTo>
                    <a:pt x="0" y="350"/>
                  </a:lnTo>
                  <a:close/>
                </a:path>
              </a:pathLst>
            </a:custGeom>
            <a:solidFill>
              <a:srgbClr val="000000">
                <a:alpha val="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 name="Google Shape;3143;p67">
              <a:extLst>
                <a:ext uri="{FF2B5EF4-FFF2-40B4-BE49-F238E27FC236}">
                  <a16:creationId xmlns:a16="http://schemas.microsoft.com/office/drawing/2014/main" id="{4B42FC54-9BCF-3A63-A358-32BD19DE781B}"/>
                </a:ext>
              </a:extLst>
            </p:cNvPr>
            <p:cNvSpPr/>
            <p:nvPr/>
          </p:nvSpPr>
          <p:spPr>
            <a:xfrm>
              <a:off x="6609240" y="2062440"/>
              <a:ext cx="154800" cy="158400"/>
            </a:xfrm>
            <a:custGeom>
              <a:avLst/>
              <a:gdLst/>
              <a:ahLst/>
              <a:cxnLst/>
              <a:rect l="l" t="t" r="r" b="b"/>
              <a:pathLst>
                <a:path w="430" h="440" extrusionOk="0">
                  <a:moveTo>
                    <a:pt x="18" y="440"/>
                  </a:moveTo>
                  <a:cubicBezTo>
                    <a:pt x="14" y="440"/>
                    <a:pt x="10" y="439"/>
                    <a:pt x="7" y="436"/>
                  </a:cubicBezTo>
                  <a:cubicBezTo>
                    <a:pt x="0" y="431"/>
                    <a:pt x="-2" y="422"/>
                    <a:pt x="2" y="414"/>
                  </a:cubicBezTo>
                  <a:lnTo>
                    <a:pt x="207" y="10"/>
                  </a:lnTo>
                  <a:cubicBezTo>
                    <a:pt x="211" y="2"/>
                    <a:pt x="222" y="-2"/>
                    <a:pt x="231" y="3"/>
                  </a:cubicBezTo>
                  <a:cubicBezTo>
                    <a:pt x="239" y="7"/>
                    <a:pt x="243" y="18"/>
                    <a:pt x="238" y="26"/>
                  </a:cubicBezTo>
                  <a:lnTo>
                    <a:pt x="84" y="331"/>
                  </a:lnTo>
                  <a:lnTo>
                    <a:pt x="399" y="15"/>
                  </a:lnTo>
                  <a:cubicBezTo>
                    <a:pt x="406" y="8"/>
                    <a:pt x="417" y="8"/>
                    <a:pt x="424" y="15"/>
                  </a:cubicBezTo>
                  <a:cubicBezTo>
                    <a:pt x="431" y="22"/>
                    <a:pt x="431" y="33"/>
                    <a:pt x="424" y="40"/>
                  </a:cubicBezTo>
                  <a:lnTo>
                    <a:pt x="30" y="434"/>
                  </a:lnTo>
                  <a:cubicBezTo>
                    <a:pt x="27" y="438"/>
                    <a:pt x="22" y="440"/>
                    <a:pt x="18" y="4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 name="Google Shape;3144;p67">
              <a:extLst>
                <a:ext uri="{FF2B5EF4-FFF2-40B4-BE49-F238E27FC236}">
                  <a16:creationId xmlns:a16="http://schemas.microsoft.com/office/drawing/2014/main" id="{A8829474-D20C-9D29-14D2-30909B5E6F7F}"/>
                </a:ext>
              </a:extLst>
            </p:cNvPr>
            <p:cNvSpPr/>
            <p:nvPr/>
          </p:nvSpPr>
          <p:spPr>
            <a:xfrm>
              <a:off x="5773680" y="1701000"/>
              <a:ext cx="84600" cy="295200"/>
            </a:xfrm>
            <a:custGeom>
              <a:avLst/>
              <a:gdLst/>
              <a:ahLst/>
              <a:cxnLst/>
              <a:rect l="l" t="t" r="r" b="b"/>
              <a:pathLst>
                <a:path w="235" h="820" extrusionOk="0">
                  <a:moveTo>
                    <a:pt x="218" y="820"/>
                  </a:moveTo>
                  <a:cubicBezTo>
                    <a:pt x="210" y="820"/>
                    <a:pt x="203" y="815"/>
                    <a:pt x="201" y="807"/>
                  </a:cubicBezTo>
                  <a:lnTo>
                    <a:pt x="1" y="22"/>
                  </a:lnTo>
                  <a:cubicBezTo>
                    <a:pt x="-1" y="13"/>
                    <a:pt x="5" y="3"/>
                    <a:pt x="14" y="1"/>
                  </a:cubicBezTo>
                  <a:cubicBezTo>
                    <a:pt x="23" y="-2"/>
                    <a:pt x="33" y="4"/>
                    <a:pt x="35" y="13"/>
                  </a:cubicBezTo>
                  <a:lnTo>
                    <a:pt x="235" y="798"/>
                  </a:lnTo>
                  <a:cubicBezTo>
                    <a:pt x="237" y="807"/>
                    <a:pt x="231" y="817"/>
                    <a:pt x="222" y="819"/>
                  </a:cubicBezTo>
                  <a:cubicBezTo>
                    <a:pt x="221" y="820"/>
                    <a:pt x="219" y="820"/>
                    <a:pt x="218" y="82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 name="Google Shape;3145;p67">
              <a:extLst>
                <a:ext uri="{FF2B5EF4-FFF2-40B4-BE49-F238E27FC236}">
                  <a16:creationId xmlns:a16="http://schemas.microsoft.com/office/drawing/2014/main" id="{CB3057F0-EA99-0D36-449F-A2CF6E40CC90}"/>
                </a:ext>
              </a:extLst>
            </p:cNvPr>
            <p:cNvSpPr/>
            <p:nvPr/>
          </p:nvSpPr>
          <p:spPr>
            <a:xfrm>
              <a:off x="5697360" y="1601280"/>
              <a:ext cx="160920" cy="385560"/>
            </a:xfrm>
            <a:custGeom>
              <a:avLst/>
              <a:gdLst/>
              <a:ahLst/>
              <a:cxnLst/>
              <a:rect l="l" t="t" r="r" b="b"/>
              <a:pathLst>
                <a:path w="447" h="1071" extrusionOk="0">
                  <a:moveTo>
                    <a:pt x="430" y="1071"/>
                  </a:moveTo>
                  <a:cubicBezTo>
                    <a:pt x="423" y="1071"/>
                    <a:pt x="416" y="1067"/>
                    <a:pt x="413" y="1060"/>
                  </a:cubicBezTo>
                  <a:lnTo>
                    <a:pt x="2" y="25"/>
                  </a:lnTo>
                  <a:cubicBezTo>
                    <a:pt x="-2" y="16"/>
                    <a:pt x="3" y="5"/>
                    <a:pt x="12" y="2"/>
                  </a:cubicBezTo>
                  <a:cubicBezTo>
                    <a:pt x="21" y="-2"/>
                    <a:pt x="31" y="3"/>
                    <a:pt x="35" y="12"/>
                  </a:cubicBezTo>
                  <a:lnTo>
                    <a:pt x="446" y="1047"/>
                  </a:lnTo>
                  <a:cubicBezTo>
                    <a:pt x="450" y="1056"/>
                    <a:pt x="445" y="1066"/>
                    <a:pt x="436" y="1070"/>
                  </a:cubicBezTo>
                  <a:cubicBezTo>
                    <a:pt x="434" y="1071"/>
                    <a:pt x="432" y="1071"/>
                    <a:pt x="430" y="107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 name="Google Shape;3146;p67">
              <a:extLst>
                <a:ext uri="{FF2B5EF4-FFF2-40B4-BE49-F238E27FC236}">
                  <a16:creationId xmlns:a16="http://schemas.microsoft.com/office/drawing/2014/main" id="{3887D625-F9C1-F216-D171-29BA8206D309}"/>
                </a:ext>
              </a:extLst>
            </p:cNvPr>
            <p:cNvSpPr/>
            <p:nvPr/>
          </p:nvSpPr>
          <p:spPr>
            <a:xfrm>
              <a:off x="5854320" y="1967400"/>
              <a:ext cx="228960" cy="681120"/>
            </a:xfrm>
            <a:custGeom>
              <a:avLst/>
              <a:gdLst/>
              <a:ahLst/>
              <a:cxnLst/>
              <a:rect l="l" t="t" r="r" b="b"/>
              <a:pathLst>
                <a:path w="636" h="1892" extrusionOk="0">
                  <a:moveTo>
                    <a:pt x="619" y="1892"/>
                  </a:moveTo>
                  <a:cubicBezTo>
                    <a:pt x="614" y="1892"/>
                    <a:pt x="609" y="1890"/>
                    <a:pt x="605" y="1886"/>
                  </a:cubicBezTo>
                  <a:cubicBezTo>
                    <a:pt x="353" y="1564"/>
                    <a:pt x="15" y="85"/>
                    <a:pt x="1" y="22"/>
                  </a:cubicBezTo>
                  <a:cubicBezTo>
                    <a:pt x="-1" y="13"/>
                    <a:pt x="5" y="3"/>
                    <a:pt x="14" y="1"/>
                  </a:cubicBezTo>
                  <a:cubicBezTo>
                    <a:pt x="24" y="-1"/>
                    <a:pt x="33" y="5"/>
                    <a:pt x="35" y="15"/>
                  </a:cubicBezTo>
                  <a:cubicBezTo>
                    <a:pt x="39" y="30"/>
                    <a:pt x="386" y="1549"/>
                    <a:pt x="633" y="1864"/>
                  </a:cubicBezTo>
                  <a:cubicBezTo>
                    <a:pt x="639" y="1871"/>
                    <a:pt x="638" y="1883"/>
                    <a:pt x="630" y="1889"/>
                  </a:cubicBezTo>
                  <a:cubicBezTo>
                    <a:pt x="627" y="1891"/>
                    <a:pt x="623" y="1892"/>
                    <a:pt x="619" y="189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 name="Google Shape;3147;p67">
              <a:extLst>
                <a:ext uri="{FF2B5EF4-FFF2-40B4-BE49-F238E27FC236}">
                  <a16:creationId xmlns:a16="http://schemas.microsoft.com/office/drawing/2014/main" id="{BEC41DDE-6849-08F9-B162-4475D52041FD}"/>
                </a:ext>
              </a:extLst>
            </p:cNvPr>
            <p:cNvSpPr/>
            <p:nvPr/>
          </p:nvSpPr>
          <p:spPr>
            <a:xfrm>
              <a:off x="5895000" y="2234160"/>
              <a:ext cx="141840" cy="534240"/>
            </a:xfrm>
            <a:custGeom>
              <a:avLst/>
              <a:gdLst/>
              <a:ahLst/>
              <a:cxnLst/>
              <a:rect l="l" t="t" r="r" b="b"/>
              <a:pathLst>
                <a:path w="394" h="1484" extrusionOk="0">
                  <a:moveTo>
                    <a:pt x="377" y="1484"/>
                  </a:moveTo>
                  <a:cubicBezTo>
                    <a:pt x="372" y="1484"/>
                    <a:pt x="366" y="1481"/>
                    <a:pt x="363" y="1477"/>
                  </a:cubicBezTo>
                  <a:cubicBezTo>
                    <a:pt x="191" y="1235"/>
                    <a:pt x="8" y="70"/>
                    <a:pt x="0" y="21"/>
                  </a:cubicBezTo>
                  <a:cubicBezTo>
                    <a:pt x="-1" y="11"/>
                    <a:pt x="5" y="2"/>
                    <a:pt x="15" y="0"/>
                  </a:cubicBezTo>
                  <a:cubicBezTo>
                    <a:pt x="25" y="-1"/>
                    <a:pt x="34" y="5"/>
                    <a:pt x="35" y="15"/>
                  </a:cubicBezTo>
                  <a:cubicBezTo>
                    <a:pt x="37" y="27"/>
                    <a:pt x="224" y="1221"/>
                    <a:pt x="392" y="1456"/>
                  </a:cubicBezTo>
                  <a:cubicBezTo>
                    <a:pt x="397" y="1464"/>
                    <a:pt x="395" y="1475"/>
                    <a:pt x="387" y="1481"/>
                  </a:cubicBezTo>
                  <a:cubicBezTo>
                    <a:pt x="384" y="1483"/>
                    <a:pt x="381" y="1484"/>
                    <a:pt x="377" y="148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3" name="Google Shape;3148;p67">
              <a:extLst>
                <a:ext uri="{FF2B5EF4-FFF2-40B4-BE49-F238E27FC236}">
                  <a16:creationId xmlns:a16="http://schemas.microsoft.com/office/drawing/2014/main" id="{AF8E68B1-B9E2-9F73-CF1C-8EFD916E53B1}"/>
                </a:ext>
              </a:extLst>
            </p:cNvPr>
            <p:cNvSpPr/>
            <p:nvPr/>
          </p:nvSpPr>
          <p:spPr>
            <a:xfrm>
              <a:off x="6078960" y="1809360"/>
              <a:ext cx="289080" cy="1136160"/>
            </a:xfrm>
            <a:custGeom>
              <a:avLst/>
              <a:gdLst/>
              <a:ahLst/>
              <a:cxnLst/>
              <a:rect l="l" t="t" r="r" b="b"/>
              <a:pathLst>
                <a:path w="803" h="3156" extrusionOk="0">
                  <a:moveTo>
                    <a:pt x="0" y="83"/>
                  </a:moveTo>
                  <a:lnTo>
                    <a:pt x="244" y="688"/>
                  </a:lnTo>
                  <a:lnTo>
                    <a:pt x="109" y="2520"/>
                  </a:lnTo>
                  <a:lnTo>
                    <a:pt x="373" y="3156"/>
                  </a:lnTo>
                  <a:lnTo>
                    <a:pt x="648" y="2437"/>
                  </a:lnTo>
                  <a:lnTo>
                    <a:pt x="360" y="668"/>
                  </a:lnTo>
                  <a:lnTo>
                    <a:pt x="803" y="103"/>
                  </a:lnTo>
                  <a:lnTo>
                    <a:pt x="758" y="70"/>
                  </a:lnTo>
                  <a:cubicBezTo>
                    <a:pt x="758" y="70"/>
                    <a:pt x="623" y="173"/>
                    <a:pt x="495" y="296"/>
                  </a:cubicBezTo>
                  <a:cubicBezTo>
                    <a:pt x="366" y="418"/>
                    <a:pt x="251" y="431"/>
                    <a:pt x="186" y="341"/>
                  </a:cubicBezTo>
                  <a:cubicBezTo>
                    <a:pt x="122" y="250"/>
                    <a:pt x="64" y="0"/>
                    <a:pt x="64" y="0"/>
                  </a:cubicBezTo>
                  <a:lnTo>
                    <a:pt x="0" y="8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 name="Google Shape;3149;p67">
              <a:extLst>
                <a:ext uri="{FF2B5EF4-FFF2-40B4-BE49-F238E27FC236}">
                  <a16:creationId xmlns:a16="http://schemas.microsoft.com/office/drawing/2014/main" id="{47C94932-F7FF-E25A-D39D-D9D26EB5E56A}"/>
                </a:ext>
              </a:extLst>
            </p:cNvPr>
            <p:cNvSpPr/>
            <p:nvPr/>
          </p:nvSpPr>
          <p:spPr>
            <a:xfrm>
              <a:off x="6072480" y="1802880"/>
              <a:ext cx="302040" cy="1149120"/>
            </a:xfrm>
            <a:custGeom>
              <a:avLst/>
              <a:gdLst/>
              <a:ahLst/>
              <a:cxnLst/>
              <a:rect l="l" t="t" r="r" b="b"/>
              <a:pathLst>
                <a:path w="839" h="3192" extrusionOk="0">
                  <a:moveTo>
                    <a:pt x="145" y="2535"/>
                  </a:moveTo>
                  <a:lnTo>
                    <a:pt x="390" y="3126"/>
                  </a:lnTo>
                  <a:lnTo>
                    <a:pt x="648" y="2453"/>
                  </a:lnTo>
                  <a:lnTo>
                    <a:pt x="360" y="689"/>
                  </a:lnTo>
                  <a:cubicBezTo>
                    <a:pt x="360" y="684"/>
                    <a:pt x="361" y="679"/>
                    <a:pt x="364" y="676"/>
                  </a:cubicBezTo>
                  <a:lnTo>
                    <a:pt x="795" y="124"/>
                  </a:lnTo>
                  <a:lnTo>
                    <a:pt x="776" y="110"/>
                  </a:lnTo>
                  <a:cubicBezTo>
                    <a:pt x="742" y="137"/>
                    <a:pt x="630" y="225"/>
                    <a:pt x="525" y="326"/>
                  </a:cubicBezTo>
                  <a:cubicBezTo>
                    <a:pt x="444" y="403"/>
                    <a:pt x="365" y="440"/>
                    <a:pt x="298" y="434"/>
                  </a:cubicBezTo>
                  <a:cubicBezTo>
                    <a:pt x="255" y="430"/>
                    <a:pt x="217" y="407"/>
                    <a:pt x="190" y="369"/>
                  </a:cubicBezTo>
                  <a:cubicBezTo>
                    <a:pt x="139" y="297"/>
                    <a:pt x="92" y="131"/>
                    <a:pt x="74" y="58"/>
                  </a:cubicBezTo>
                  <a:lnTo>
                    <a:pt x="38" y="104"/>
                  </a:lnTo>
                  <a:lnTo>
                    <a:pt x="279" y="699"/>
                  </a:lnTo>
                  <a:cubicBezTo>
                    <a:pt x="280" y="702"/>
                    <a:pt x="280" y="704"/>
                    <a:pt x="280" y="707"/>
                  </a:cubicBezTo>
                  <a:lnTo>
                    <a:pt x="145" y="2535"/>
                  </a:lnTo>
                  <a:moveTo>
                    <a:pt x="391" y="3192"/>
                  </a:moveTo>
                  <a:cubicBezTo>
                    <a:pt x="384" y="3192"/>
                    <a:pt x="377" y="3187"/>
                    <a:pt x="374" y="3181"/>
                  </a:cubicBezTo>
                  <a:lnTo>
                    <a:pt x="111" y="2545"/>
                  </a:lnTo>
                  <a:cubicBezTo>
                    <a:pt x="110" y="2543"/>
                    <a:pt x="109" y="2540"/>
                    <a:pt x="109" y="2537"/>
                  </a:cubicBezTo>
                  <a:lnTo>
                    <a:pt x="244" y="709"/>
                  </a:lnTo>
                  <a:lnTo>
                    <a:pt x="1" y="108"/>
                  </a:lnTo>
                  <a:cubicBezTo>
                    <a:pt x="-1" y="102"/>
                    <a:pt x="0" y="96"/>
                    <a:pt x="4" y="91"/>
                  </a:cubicBezTo>
                  <a:lnTo>
                    <a:pt x="68" y="7"/>
                  </a:lnTo>
                  <a:cubicBezTo>
                    <a:pt x="72" y="2"/>
                    <a:pt x="79" y="-1"/>
                    <a:pt x="86" y="0"/>
                  </a:cubicBezTo>
                  <a:cubicBezTo>
                    <a:pt x="92" y="2"/>
                    <a:pt x="98" y="7"/>
                    <a:pt x="99" y="14"/>
                  </a:cubicBezTo>
                  <a:cubicBezTo>
                    <a:pt x="100" y="16"/>
                    <a:pt x="157" y="262"/>
                    <a:pt x="219" y="348"/>
                  </a:cubicBezTo>
                  <a:cubicBezTo>
                    <a:pt x="240" y="379"/>
                    <a:pt x="268" y="396"/>
                    <a:pt x="302" y="399"/>
                  </a:cubicBezTo>
                  <a:cubicBezTo>
                    <a:pt x="358" y="404"/>
                    <a:pt x="428" y="369"/>
                    <a:pt x="501" y="301"/>
                  </a:cubicBezTo>
                  <a:cubicBezTo>
                    <a:pt x="628" y="179"/>
                    <a:pt x="764" y="75"/>
                    <a:pt x="765" y="74"/>
                  </a:cubicBezTo>
                  <a:cubicBezTo>
                    <a:pt x="771" y="70"/>
                    <a:pt x="779" y="70"/>
                    <a:pt x="786" y="74"/>
                  </a:cubicBezTo>
                  <a:lnTo>
                    <a:pt x="831" y="106"/>
                  </a:lnTo>
                  <a:cubicBezTo>
                    <a:pt x="835" y="109"/>
                    <a:pt x="837" y="113"/>
                    <a:pt x="838" y="118"/>
                  </a:cubicBezTo>
                  <a:cubicBezTo>
                    <a:pt x="839" y="123"/>
                    <a:pt x="837" y="128"/>
                    <a:pt x="834" y="131"/>
                  </a:cubicBezTo>
                  <a:lnTo>
                    <a:pt x="397" y="691"/>
                  </a:lnTo>
                  <a:lnTo>
                    <a:pt x="684" y="2452"/>
                  </a:lnTo>
                  <a:cubicBezTo>
                    <a:pt x="684" y="2455"/>
                    <a:pt x="684" y="2458"/>
                    <a:pt x="683" y="2461"/>
                  </a:cubicBezTo>
                  <a:lnTo>
                    <a:pt x="407" y="3180"/>
                  </a:lnTo>
                  <a:cubicBezTo>
                    <a:pt x="405" y="3187"/>
                    <a:pt x="398" y="3191"/>
                    <a:pt x="391" y="319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 name="Google Shape;3150;p67">
              <a:extLst>
                <a:ext uri="{FF2B5EF4-FFF2-40B4-BE49-F238E27FC236}">
                  <a16:creationId xmlns:a16="http://schemas.microsoft.com/office/drawing/2014/main" id="{E323820A-E713-B4C4-86B7-D48DCA868048}"/>
                </a:ext>
              </a:extLst>
            </p:cNvPr>
            <p:cNvSpPr/>
            <p:nvPr/>
          </p:nvSpPr>
          <p:spPr>
            <a:xfrm>
              <a:off x="6007680" y="1591560"/>
              <a:ext cx="449640" cy="365760"/>
            </a:xfrm>
            <a:custGeom>
              <a:avLst/>
              <a:gdLst/>
              <a:ahLst/>
              <a:cxnLst/>
              <a:rect l="l" t="t" r="r" b="b"/>
              <a:pathLst>
                <a:path w="1249" h="1016" extrusionOk="0">
                  <a:moveTo>
                    <a:pt x="506" y="13"/>
                  </a:moveTo>
                  <a:cubicBezTo>
                    <a:pt x="506" y="13"/>
                    <a:pt x="288" y="39"/>
                    <a:pt x="224" y="155"/>
                  </a:cubicBezTo>
                  <a:cubicBezTo>
                    <a:pt x="159" y="270"/>
                    <a:pt x="50" y="302"/>
                    <a:pt x="31" y="521"/>
                  </a:cubicBezTo>
                  <a:cubicBezTo>
                    <a:pt x="11" y="740"/>
                    <a:pt x="-14" y="856"/>
                    <a:pt x="11" y="856"/>
                  </a:cubicBezTo>
                  <a:cubicBezTo>
                    <a:pt x="37" y="856"/>
                    <a:pt x="314" y="663"/>
                    <a:pt x="314" y="663"/>
                  </a:cubicBezTo>
                  <a:cubicBezTo>
                    <a:pt x="314" y="663"/>
                    <a:pt x="410" y="939"/>
                    <a:pt x="449" y="958"/>
                  </a:cubicBezTo>
                  <a:cubicBezTo>
                    <a:pt x="487" y="978"/>
                    <a:pt x="551" y="939"/>
                    <a:pt x="609" y="894"/>
                  </a:cubicBezTo>
                  <a:cubicBezTo>
                    <a:pt x="667" y="849"/>
                    <a:pt x="801" y="688"/>
                    <a:pt x="866" y="720"/>
                  </a:cubicBezTo>
                  <a:cubicBezTo>
                    <a:pt x="930" y="753"/>
                    <a:pt x="1065" y="1087"/>
                    <a:pt x="1116" y="1003"/>
                  </a:cubicBezTo>
                  <a:cubicBezTo>
                    <a:pt x="1168" y="920"/>
                    <a:pt x="1329" y="515"/>
                    <a:pt x="1200" y="219"/>
                  </a:cubicBezTo>
                  <a:cubicBezTo>
                    <a:pt x="1071" y="-77"/>
                    <a:pt x="506" y="13"/>
                    <a:pt x="506" y="1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 name="Google Shape;3151;p67">
              <a:extLst>
                <a:ext uri="{FF2B5EF4-FFF2-40B4-BE49-F238E27FC236}">
                  <a16:creationId xmlns:a16="http://schemas.microsoft.com/office/drawing/2014/main" id="{141730CB-566F-2F1A-D691-8E7CAC8C9A76}"/>
                </a:ext>
              </a:extLst>
            </p:cNvPr>
            <p:cNvSpPr/>
            <p:nvPr/>
          </p:nvSpPr>
          <p:spPr>
            <a:xfrm>
              <a:off x="6001560" y="1585080"/>
              <a:ext cx="462240" cy="378720"/>
            </a:xfrm>
            <a:custGeom>
              <a:avLst/>
              <a:gdLst/>
              <a:ahLst/>
              <a:cxnLst/>
              <a:rect l="l" t="t" r="r" b="b"/>
              <a:pathLst>
                <a:path w="1284" h="1052" extrusionOk="0">
                  <a:moveTo>
                    <a:pt x="523" y="31"/>
                  </a:moveTo>
                  <a:lnTo>
                    <a:pt x="524" y="31"/>
                  </a:lnTo>
                  <a:lnTo>
                    <a:pt x="523" y="31"/>
                  </a:lnTo>
                  <a:moveTo>
                    <a:pt x="37" y="860"/>
                  </a:moveTo>
                  <a:lnTo>
                    <a:pt x="37" y="860"/>
                  </a:lnTo>
                  <a:moveTo>
                    <a:pt x="864" y="717"/>
                  </a:moveTo>
                  <a:cubicBezTo>
                    <a:pt x="873" y="717"/>
                    <a:pt x="882" y="719"/>
                    <a:pt x="890" y="723"/>
                  </a:cubicBezTo>
                  <a:cubicBezTo>
                    <a:pt x="921" y="738"/>
                    <a:pt x="957" y="797"/>
                    <a:pt x="998" y="866"/>
                  </a:cubicBezTo>
                  <a:cubicBezTo>
                    <a:pt x="1033" y="923"/>
                    <a:pt x="1090" y="1017"/>
                    <a:pt x="1113" y="1017"/>
                  </a:cubicBezTo>
                  <a:cubicBezTo>
                    <a:pt x="1115" y="1017"/>
                    <a:pt x="1117" y="1014"/>
                    <a:pt x="1118" y="1012"/>
                  </a:cubicBezTo>
                  <a:cubicBezTo>
                    <a:pt x="1172" y="925"/>
                    <a:pt x="1324" y="527"/>
                    <a:pt x="1201" y="244"/>
                  </a:cubicBezTo>
                  <a:cubicBezTo>
                    <a:pt x="1079" y="-36"/>
                    <a:pt x="532" y="48"/>
                    <a:pt x="526" y="49"/>
                  </a:cubicBezTo>
                  <a:lnTo>
                    <a:pt x="526" y="49"/>
                  </a:lnTo>
                  <a:cubicBezTo>
                    <a:pt x="523" y="49"/>
                    <a:pt x="315" y="75"/>
                    <a:pt x="256" y="181"/>
                  </a:cubicBezTo>
                  <a:cubicBezTo>
                    <a:pt x="235" y="220"/>
                    <a:pt x="208" y="249"/>
                    <a:pt x="183" y="278"/>
                  </a:cubicBezTo>
                  <a:cubicBezTo>
                    <a:pt x="129" y="339"/>
                    <a:pt x="78" y="397"/>
                    <a:pt x="65" y="541"/>
                  </a:cubicBezTo>
                  <a:cubicBezTo>
                    <a:pt x="59" y="612"/>
                    <a:pt x="52" y="672"/>
                    <a:pt x="46" y="721"/>
                  </a:cubicBezTo>
                  <a:cubicBezTo>
                    <a:pt x="40" y="778"/>
                    <a:pt x="34" y="832"/>
                    <a:pt x="35" y="853"/>
                  </a:cubicBezTo>
                  <a:cubicBezTo>
                    <a:pt x="71" y="836"/>
                    <a:pt x="203" y="748"/>
                    <a:pt x="320" y="666"/>
                  </a:cubicBezTo>
                  <a:cubicBezTo>
                    <a:pt x="325" y="663"/>
                    <a:pt x="331" y="662"/>
                    <a:pt x="336" y="664"/>
                  </a:cubicBezTo>
                  <a:cubicBezTo>
                    <a:pt x="341" y="665"/>
                    <a:pt x="345" y="670"/>
                    <a:pt x="347" y="675"/>
                  </a:cubicBezTo>
                  <a:cubicBezTo>
                    <a:pt x="392" y="802"/>
                    <a:pt x="453" y="948"/>
                    <a:pt x="474" y="961"/>
                  </a:cubicBezTo>
                  <a:cubicBezTo>
                    <a:pt x="487" y="968"/>
                    <a:pt x="525" y="969"/>
                    <a:pt x="615" y="898"/>
                  </a:cubicBezTo>
                  <a:cubicBezTo>
                    <a:pt x="629" y="887"/>
                    <a:pt x="648" y="869"/>
                    <a:pt x="670" y="849"/>
                  </a:cubicBezTo>
                  <a:cubicBezTo>
                    <a:pt x="732" y="789"/>
                    <a:pt x="806" y="717"/>
                    <a:pt x="864" y="717"/>
                  </a:cubicBezTo>
                  <a:moveTo>
                    <a:pt x="1113" y="1052"/>
                  </a:moveTo>
                  <a:lnTo>
                    <a:pt x="1113" y="1052"/>
                  </a:lnTo>
                  <a:cubicBezTo>
                    <a:pt x="1073" y="1052"/>
                    <a:pt x="1032" y="989"/>
                    <a:pt x="968" y="884"/>
                  </a:cubicBezTo>
                  <a:cubicBezTo>
                    <a:pt x="934" y="828"/>
                    <a:pt x="896" y="765"/>
                    <a:pt x="875" y="754"/>
                  </a:cubicBezTo>
                  <a:cubicBezTo>
                    <a:pt x="838" y="736"/>
                    <a:pt x="748" y="822"/>
                    <a:pt x="694" y="874"/>
                  </a:cubicBezTo>
                  <a:cubicBezTo>
                    <a:pt x="672" y="896"/>
                    <a:pt x="652" y="914"/>
                    <a:pt x="637" y="926"/>
                  </a:cubicBezTo>
                  <a:cubicBezTo>
                    <a:pt x="554" y="991"/>
                    <a:pt x="497" y="1012"/>
                    <a:pt x="458" y="992"/>
                  </a:cubicBezTo>
                  <a:cubicBezTo>
                    <a:pt x="420" y="973"/>
                    <a:pt x="355" y="802"/>
                    <a:pt x="322" y="708"/>
                  </a:cubicBezTo>
                  <a:cubicBezTo>
                    <a:pt x="197" y="795"/>
                    <a:pt x="53" y="891"/>
                    <a:pt x="28" y="891"/>
                  </a:cubicBezTo>
                  <a:cubicBezTo>
                    <a:pt x="21" y="891"/>
                    <a:pt x="14" y="888"/>
                    <a:pt x="10" y="883"/>
                  </a:cubicBezTo>
                  <a:cubicBezTo>
                    <a:pt x="-5" y="866"/>
                    <a:pt x="-2" y="832"/>
                    <a:pt x="11" y="717"/>
                  </a:cubicBezTo>
                  <a:cubicBezTo>
                    <a:pt x="17" y="669"/>
                    <a:pt x="24" y="608"/>
                    <a:pt x="30" y="538"/>
                  </a:cubicBezTo>
                  <a:cubicBezTo>
                    <a:pt x="44" y="383"/>
                    <a:pt x="101" y="318"/>
                    <a:pt x="157" y="255"/>
                  </a:cubicBezTo>
                  <a:cubicBezTo>
                    <a:pt x="182" y="226"/>
                    <a:pt x="206" y="199"/>
                    <a:pt x="225" y="164"/>
                  </a:cubicBezTo>
                  <a:cubicBezTo>
                    <a:pt x="292" y="43"/>
                    <a:pt x="507" y="15"/>
                    <a:pt x="521" y="14"/>
                  </a:cubicBezTo>
                  <a:cubicBezTo>
                    <a:pt x="549" y="9"/>
                    <a:pt x="1101" y="-74"/>
                    <a:pt x="1233" y="230"/>
                  </a:cubicBezTo>
                  <a:cubicBezTo>
                    <a:pt x="1371" y="547"/>
                    <a:pt x="1188" y="967"/>
                    <a:pt x="1148" y="1031"/>
                  </a:cubicBezTo>
                  <a:cubicBezTo>
                    <a:pt x="1137" y="1049"/>
                    <a:pt x="1123" y="1052"/>
                    <a:pt x="1113" y="105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3152;p67">
              <a:extLst>
                <a:ext uri="{FF2B5EF4-FFF2-40B4-BE49-F238E27FC236}">
                  <a16:creationId xmlns:a16="http://schemas.microsoft.com/office/drawing/2014/main" id="{C33BFF76-19B5-A87A-2D87-EA7B6E8CB82C}"/>
                </a:ext>
              </a:extLst>
            </p:cNvPr>
            <p:cNvSpPr/>
            <p:nvPr/>
          </p:nvSpPr>
          <p:spPr>
            <a:xfrm>
              <a:off x="6143760" y="1580040"/>
              <a:ext cx="244800" cy="367920"/>
            </a:xfrm>
            <a:custGeom>
              <a:avLst/>
              <a:gdLst/>
              <a:ahLst/>
              <a:cxnLst/>
              <a:rect l="l" t="t" r="r" b="b"/>
              <a:pathLst>
                <a:path w="680" h="1022" extrusionOk="0">
                  <a:moveTo>
                    <a:pt x="0" y="0"/>
                  </a:moveTo>
                  <a:cubicBezTo>
                    <a:pt x="0" y="0"/>
                    <a:pt x="38" y="630"/>
                    <a:pt x="45" y="817"/>
                  </a:cubicBezTo>
                  <a:cubicBezTo>
                    <a:pt x="51" y="1003"/>
                    <a:pt x="103" y="1048"/>
                    <a:pt x="148" y="1010"/>
                  </a:cubicBezTo>
                  <a:cubicBezTo>
                    <a:pt x="193" y="971"/>
                    <a:pt x="584" y="611"/>
                    <a:pt x="623" y="399"/>
                  </a:cubicBezTo>
                  <a:cubicBezTo>
                    <a:pt x="661" y="187"/>
                    <a:pt x="680" y="64"/>
                    <a:pt x="680" y="64"/>
                  </a:cubicBezTo>
                  <a:lnTo>
                    <a:pt x="0" y="0"/>
                  </a:lnTo>
                  <a:close/>
                </a:path>
              </a:pathLst>
            </a:custGeom>
            <a:solidFill>
              <a:srgbClr val="A56F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3153;p67">
              <a:extLst>
                <a:ext uri="{FF2B5EF4-FFF2-40B4-BE49-F238E27FC236}">
                  <a16:creationId xmlns:a16="http://schemas.microsoft.com/office/drawing/2014/main" id="{674162B0-4311-8479-756E-3DD44A84C012}"/>
                </a:ext>
              </a:extLst>
            </p:cNvPr>
            <p:cNvSpPr/>
            <p:nvPr/>
          </p:nvSpPr>
          <p:spPr>
            <a:xfrm>
              <a:off x="6137280" y="1573560"/>
              <a:ext cx="258120" cy="380880"/>
            </a:xfrm>
            <a:custGeom>
              <a:avLst/>
              <a:gdLst/>
              <a:ahLst/>
              <a:cxnLst/>
              <a:rect l="l" t="t" r="r" b="b"/>
              <a:pathLst>
                <a:path w="717" h="1058" extrusionOk="0">
                  <a:moveTo>
                    <a:pt x="37" y="38"/>
                  </a:moveTo>
                  <a:cubicBezTo>
                    <a:pt x="43" y="148"/>
                    <a:pt x="75" y="669"/>
                    <a:pt x="80" y="834"/>
                  </a:cubicBezTo>
                  <a:cubicBezTo>
                    <a:pt x="86" y="994"/>
                    <a:pt x="123" y="1018"/>
                    <a:pt x="130" y="1021"/>
                  </a:cubicBezTo>
                  <a:cubicBezTo>
                    <a:pt x="133" y="1023"/>
                    <a:pt x="141" y="1026"/>
                    <a:pt x="154" y="1014"/>
                  </a:cubicBezTo>
                  <a:cubicBezTo>
                    <a:pt x="239" y="942"/>
                    <a:pt x="588" y="606"/>
                    <a:pt x="623" y="414"/>
                  </a:cubicBezTo>
                  <a:cubicBezTo>
                    <a:pt x="653" y="251"/>
                    <a:pt x="671" y="140"/>
                    <a:pt x="678" y="98"/>
                  </a:cubicBezTo>
                  <a:lnTo>
                    <a:pt x="37" y="38"/>
                  </a:lnTo>
                  <a:moveTo>
                    <a:pt x="136" y="1058"/>
                  </a:moveTo>
                  <a:cubicBezTo>
                    <a:pt x="129" y="1058"/>
                    <a:pt x="123" y="1057"/>
                    <a:pt x="116" y="1054"/>
                  </a:cubicBezTo>
                  <a:cubicBezTo>
                    <a:pt x="74" y="1035"/>
                    <a:pt x="49" y="960"/>
                    <a:pt x="45" y="835"/>
                  </a:cubicBezTo>
                  <a:cubicBezTo>
                    <a:pt x="39" y="651"/>
                    <a:pt x="1" y="25"/>
                    <a:pt x="0" y="19"/>
                  </a:cubicBezTo>
                  <a:cubicBezTo>
                    <a:pt x="0" y="14"/>
                    <a:pt x="2" y="9"/>
                    <a:pt x="6" y="5"/>
                  </a:cubicBezTo>
                  <a:cubicBezTo>
                    <a:pt x="9" y="2"/>
                    <a:pt x="14" y="0"/>
                    <a:pt x="20" y="1"/>
                  </a:cubicBezTo>
                  <a:lnTo>
                    <a:pt x="700" y="65"/>
                  </a:lnTo>
                  <a:cubicBezTo>
                    <a:pt x="705" y="65"/>
                    <a:pt x="709" y="68"/>
                    <a:pt x="712" y="72"/>
                  </a:cubicBezTo>
                  <a:cubicBezTo>
                    <a:pt x="715" y="75"/>
                    <a:pt x="717" y="80"/>
                    <a:pt x="716" y="85"/>
                  </a:cubicBezTo>
                  <a:cubicBezTo>
                    <a:pt x="716" y="86"/>
                    <a:pt x="696" y="210"/>
                    <a:pt x="658" y="420"/>
                  </a:cubicBezTo>
                  <a:cubicBezTo>
                    <a:pt x="616" y="652"/>
                    <a:pt x="182" y="1037"/>
                    <a:pt x="177" y="1041"/>
                  </a:cubicBezTo>
                  <a:cubicBezTo>
                    <a:pt x="164" y="1052"/>
                    <a:pt x="150" y="1058"/>
                    <a:pt x="136" y="105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 name="Google Shape;3154;p67">
              <a:extLst>
                <a:ext uri="{FF2B5EF4-FFF2-40B4-BE49-F238E27FC236}">
                  <a16:creationId xmlns:a16="http://schemas.microsoft.com/office/drawing/2014/main" id="{691FFF56-CF09-13C2-A6A7-BA4421CCD1B0}"/>
                </a:ext>
              </a:extLst>
            </p:cNvPr>
            <p:cNvSpPr/>
            <p:nvPr/>
          </p:nvSpPr>
          <p:spPr>
            <a:xfrm>
              <a:off x="6034320" y="1303200"/>
              <a:ext cx="88200" cy="165960"/>
            </a:xfrm>
            <a:custGeom>
              <a:avLst/>
              <a:gdLst/>
              <a:ahLst/>
              <a:cxnLst/>
              <a:rect l="l" t="t" r="r" b="b"/>
              <a:pathLst>
                <a:path w="245" h="461" extrusionOk="0">
                  <a:moveTo>
                    <a:pt x="220" y="178"/>
                  </a:moveTo>
                  <a:cubicBezTo>
                    <a:pt x="220" y="178"/>
                    <a:pt x="156" y="-28"/>
                    <a:pt x="79" y="4"/>
                  </a:cubicBezTo>
                  <a:cubicBezTo>
                    <a:pt x="2" y="36"/>
                    <a:pt x="-24" y="268"/>
                    <a:pt x="27" y="370"/>
                  </a:cubicBezTo>
                  <a:cubicBezTo>
                    <a:pt x="79" y="473"/>
                    <a:pt x="220" y="480"/>
                    <a:pt x="240" y="435"/>
                  </a:cubicBezTo>
                  <a:cubicBezTo>
                    <a:pt x="259" y="390"/>
                    <a:pt x="220" y="178"/>
                    <a:pt x="220" y="178"/>
                  </a:cubicBezTo>
                  <a:close/>
                </a:path>
              </a:pathLst>
            </a:custGeom>
            <a:solidFill>
              <a:srgbClr val="A56F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 name="Google Shape;3155;p67">
              <a:extLst>
                <a:ext uri="{FF2B5EF4-FFF2-40B4-BE49-F238E27FC236}">
                  <a16:creationId xmlns:a16="http://schemas.microsoft.com/office/drawing/2014/main" id="{231C833B-2126-416B-10C4-3ACF019766E8}"/>
                </a:ext>
              </a:extLst>
            </p:cNvPr>
            <p:cNvSpPr/>
            <p:nvPr/>
          </p:nvSpPr>
          <p:spPr>
            <a:xfrm>
              <a:off x="6028200" y="1297080"/>
              <a:ext cx="100440" cy="178560"/>
            </a:xfrm>
            <a:custGeom>
              <a:avLst/>
              <a:gdLst/>
              <a:ahLst/>
              <a:cxnLst/>
              <a:rect l="l" t="t" r="r" b="b"/>
              <a:pathLst>
                <a:path w="279" h="496" extrusionOk="0">
                  <a:moveTo>
                    <a:pt x="112" y="35"/>
                  </a:moveTo>
                  <a:cubicBezTo>
                    <a:pt x="109" y="35"/>
                    <a:pt x="106" y="36"/>
                    <a:pt x="103" y="37"/>
                  </a:cubicBezTo>
                  <a:cubicBezTo>
                    <a:pt x="86" y="44"/>
                    <a:pt x="71" y="66"/>
                    <a:pt x="59" y="98"/>
                  </a:cubicBezTo>
                  <a:cubicBezTo>
                    <a:pt x="27" y="183"/>
                    <a:pt x="28" y="315"/>
                    <a:pt x="60" y="380"/>
                  </a:cubicBezTo>
                  <a:cubicBezTo>
                    <a:pt x="89" y="437"/>
                    <a:pt x="152" y="462"/>
                    <a:pt x="198" y="461"/>
                  </a:cubicBezTo>
                  <a:cubicBezTo>
                    <a:pt x="223" y="460"/>
                    <a:pt x="237" y="452"/>
                    <a:pt x="240" y="445"/>
                  </a:cubicBezTo>
                  <a:cubicBezTo>
                    <a:pt x="253" y="416"/>
                    <a:pt x="235" y="279"/>
                    <a:pt x="220" y="199"/>
                  </a:cubicBezTo>
                  <a:cubicBezTo>
                    <a:pt x="208" y="160"/>
                    <a:pt x="168" y="58"/>
                    <a:pt x="125" y="38"/>
                  </a:cubicBezTo>
                  <a:cubicBezTo>
                    <a:pt x="120" y="36"/>
                    <a:pt x="116" y="35"/>
                    <a:pt x="112" y="35"/>
                  </a:cubicBezTo>
                  <a:moveTo>
                    <a:pt x="194" y="496"/>
                  </a:moveTo>
                  <a:cubicBezTo>
                    <a:pt x="136" y="496"/>
                    <a:pt x="64" y="465"/>
                    <a:pt x="29" y="395"/>
                  </a:cubicBezTo>
                  <a:cubicBezTo>
                    <a:pt x="-12" y="314"/>
                    <a:pt x="-6" y="170"/>
                    <a:pt x="25" y="86"/>
                  </a:cubicBezTo>
                  <a:cubicBezTo>
                    <a:pt x="41" y="43"/>
                    <a:pt x="63" y="16"/>
                    <a:pt x="89" y="5"/>
                  </a:cubicBezTo>
                  <a:cubicBezTo>
                    <a:pt x="105" y="-2"/>
                    <a:pt x="123" y="-2"/>
                    <a:pt x="140" y="6"/>
                  </a:cubicBezTo>
                  <a:cubicBezTo>
                    <a:pt x="205" y="37"/>
                    <a:pt x="249" y="174"/>
                    <a:pt x="254" y="189"/>
                  </a:cubicBezTo>
                  <a:cubicBezTo>
                    <a:pt x="254" y="190"/>
                    <a:pt x="254" y="191"/>
                    <a:pt x="255" y="191"/>
                  </a:cubicBezTo>
                  <a:cubicBezTo>
                    <a:pt x="261" y="228"/>
                    <a:pt x="293" y="411"/>
                    <a:pt x="273" y="459"/>
                  </a:cubicBezTo>
                  <a:cubicBezTo>
                    <a:pt x="263" y="481"/>
                    <a:pt x="236" y="495"/>
                    <a:pt x="199" y="496"/>
                  </a:cubicBezTo>
                  <a:cubicBezTo>
                    <a:pt x="197" y="496"/>
                    <a:pt x="196" y="496"/>
                    <a:pt x="194" y="49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 name="Google Shape;3156;p67">
              <a:extLst>
                <a:ext uri="{FF2B5EF4-FFF2-40B4-BE49-F238E27FC236}">
                  <a16:creationId xmlns:a16="http://schemas.microsoft.com/office/drawing/2014/main" id="{C69923D9-B182-2867-6713-5FE09CB336EA}"/>
                </a:ext>
              </a:extLst>
            </p:cNvPr>
            <p:cNvSpPr/>
            <p:nvPr/>
          </p:nvSpPr>
          <p:spPr>
            <a:xfrm>
              <a:off x="6505200" y="1223640"/>
              <a:ext cx="163440" cy="138960"/>
            </a:xfrm>
            <a:custGeom>
              <a:avLst/>
              <a:gdLst/>
              <a:ahLst/>
              <a:cxnLst/>
              <a:rect l="l" t="t" r="r" b="b"/>
              <a:pathLst>
                <a:path w="454" h="386" extrusionOk="0">
                  <a:moveTo>
                    <a:pt x="4" y="296"/>
                  </a:moveTo>
                  <a:lnTo>
                    <a:pt x="332" y="26"/>
                  </a:lnTo>
                  <a:lnTo>
                    <a:pt x="454" y="0"/>
                  </a:lnTo>
                  <a:lnTo>
                    <a:pt x="390" y="116"/>
                  </a:lnTo>
                  <a:lnTo>
                    <a:pt x="30" y="386"/>
                  </a:lnTo>
                  <a:cubicBezTo>
                    <a:pt x="30" y="386"/>
                    <a:pt x="-15" y="379"/>
                    <a:pt x="4" y="2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 name="Google Shape;3157;p67">
              <a:extLst>
                <a:ext uri="{FF2B5EF4-FFF2-40B4-BE49-F238E27FC236}">
                  <a16:creationId xmlns:a16="http://schemas.microsoft.com/office/drawing/2014/main" id="{C2033931-7978-FE19-BF7B-EE274E09FB58}"/>
                </a:ext>
              </a:extLst>
            </p:cNvPr>
            <p:cNvSpPr/>
            <p:nvPr/>
          </p:nvSpPr>
          <p:spPr>
            <a:xfrm>
              <a:off x="6498720" y="1217160"/>
              <a:ext cx="176400" cy="151560"/>
            </a:xfrm>
            <a:custGeom>
              <a:avLst/>
              <a:gdLst/>
              <a:ahLst/>
              <a:cxnLst/>
              <a:rect l="l" t="t" r="r" b="b"/>
              <a:pathLst>
                <a:path w="490" h="421" extrusionOk="0">
                  <a:moveTo>
                    <a:pt x="38" y="323"/>
                  </a:moveTo>
                  <a:cubicBezTo>
                    <a:pt x="32" y="356"/>
                    <a:pt x="37" y="372"/>
                    <a:pt x="41" y="378"/>
                  </a:cubicBezTo>
                  <a:cubicBezTo>
                    <a:pt x="43" y="380"/>
                    <a:pt x="44" y="382"/>
                    <a:pt x="46" y="383"/>
                  </a:cubicBezTo>
                  <a:lnTo>
                    <a:pt x="395" y="122"/>
                  </a:lnTo>
                  <a:lnTo>
                    <a:pt x="438" y="43"/>
                  </a:lnTo>
                  <a:lnTo>
                    <a:pt x="358" y="60"/>
                  </a:lnTo>
                  <a:lnTo>
                    <a:pt x="38" y="323"/>
                  </a:lnTo>
                  <a:moveTo>
                    <a:pt x="48" y="421"/>
                  </a:moveTo>
                  <a:cubicBezTo>
                    <a:pt x="47" y="421"/>
                    <a:pt x="46" y="421"/>
                    <a:pt x="46" y="421"/>
                  </a:cubicBezTo>
                  <a:cubicBezTo>
                    <a:pt x="44" y="421"/>
                    <a:pt x="26" y="418"/>
                    <a:pt x="13" y="399"/>
                  </a:cubicBezTo>
                  <a:cubicBezTo>
                    <a:pt x="-1" y="379"/>
                    <a:pt x="-4" y="349"/>
                    <a:pt x="5" y="310"/>
                  </a:cubicBezTo>
                  <a:cubicBezTo>
                    <a:pt x="6" y="306"/>
                    <a:pt x="8" y="303"/>
                    <a:pt x="11" y="300"/>
                  </a:cubicBezTo>
                  <a:lnTo>
                    <a:pt x="339" y="30"/>
                  </a:lnTo>
                  <a:cubicBezTo>
                    <a:pt x="341" y="28"/>
                    <a:pt x="344" y="27"/>
                    <a:pt x="347" y="26"/>
                  </a:cubicBezTo>
                  <a:lnTo>
                    <a:pt x="469" y="1"/>
                  </a:lnTo>
                  <a:cubicBezTo>
                    <a:pt x="476" y="-1"/>
                    <a:pt x="483" y="2"/>
                    <a:pt x="487" y="7"/>
                  </a:cubicBezTo>
                  <a:cubicBezTo>
                    <a:pt x="491" y="13"/>
                    <a:pt x="491" y="20"/>
                    <a:pt x="488" y="26"/>
                  </a:cubicBezTo>
                  <a:lnTo>
                    <a:pt x="424" y="142"/>
                  </a:lnTo>
                  <a:cubicBezTo>
                    <a:pt x="422" y="144"/>
                    <a:pt x="421" y="146"/>
                    <a:pt x="419" y="148"/>
                  </a:cubicBezTo>
                  <a:lnTo>
                    <a:pt x="59" y="418"/>
                  </a:lnTo>
                  <a:cubicBezTo>
                    <a:pt x="56" y="420"/>
                    <a:pt x="52" y="421"/>
                    <a:pt x="48" y="4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 name="Google Shape;3158;p67">
              <a:extLst>
                <a:ext uri="{FF2B5EF4-FFF2-40B4-BE49-F238E27FC236}">
                  <a16:creationId xmlns:a16="http://schemas.microsoft.com/office/drawing/2014/main" id="{1F45BF60-D1C0-2667-3FCC-7A41CA7EB475}"/>
                </a:ext>
              </a:extLst>
            </p:cNvPr>
            <p:cNvSpPr/>
            <p:nvPr/>
          </p:nvSpPr>
          <p:spPr>
            <a:xfrm>
              <a:off x="6620040" y="1223640"/>
              <a:ext cx="48600" cy="43200"/>
            </a:xfrm>
            <a:custGeom>
              <a:avLst/>
              <a:gdLst/>
              <a:ahLst/>
              <a:cxnLst/>
              <a:rect l="l" t="t" r="r" b="b"/>
              <a:pathLst>
                <a:path w="135" h="120" extrusionOk="0">
                  <a:moveTo>
                    <a:pt x="13" y="26"/>
                  </a:moveTo>
                  <a:lnTo>
                    <a:pt x="0" y="37"/>
                  </a:lnTo>
                  <a:lnTo>
                    <a:pt x="65" y="120"/>
                  </a:lnTo>
                  <a:lnTo>
                    <a:pt x="71" y="116"/>
                  </a:lnTo>
                  <a:lnTo>
                    <a:pt x="135" y="0"/>
                  </a:lnTo>
                  <a:lnTo>
                    <a:pt x="13" y="26"/>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 name="Google Shape;3159;p67">
              <a:extLst>
                <a:ext uri="{FF2B5EF4-FFF2-40B4-BE49-F238E27FC236}">
                  <a16:creationId xmlns:a16="http://schemas.microsoft.com/office/drawing/2014/main" id="{CBAF4D52-E9DC-7FA3-9895-3EC415E79E0E}"/>
                </a:ext>
              </a:extLst>
            </p:cNvPr>
            <p:cNvSpPr/>
            <p:nvPr/>
          </p:nvSpPr>
          <p:spPr>
            <a:xfrm>
              <a:off x="6613745" y="1217172"/>
              <a:ext cx="61200" cy="56160"/>
            </a:xfrm>
            <a:custGeom>
              <a:avLst/>
              <a:gdLst/>
              <a:ahLst/>
              <a:cxnLst/>
              <a:rect l="l" t="t" r="r" b="b"/>
              <a:pathLst>
                <a:path w="170" h="156" extrusionOk="0">
                  <a:moveTo>
                    <a:pt x="43" y="59"/>
                  </a:moveTo>
                  <a:lnTo>
                    <a:pt x="82" y="109"/>
                  </a:lnTo>
                  <a:lnTo>
                    <a:pt x="118" y="43"/>
                  </a:lnTo>
                  <a:lnTo>
                    <a:pt x="43" y="59"/>
                  </a:lnTo>
                  <a:moveTo>
                    <a:pt x="82" y="156"/>
                  </a:moveTo>
                  <a:cubicBezTo>
                    <a:pt x="77" y="156"/>
                    <a:pt x="72" y="153"/>
                    <a:pt x="68" y="149"/>
                  </a:cubicBezTo>
                  <a:lnTo>
                    <a:pt x="3" y="66"/>
                  </a:lnTo>
                  <a:cubicBezTo>
                    <a:pt x="-3" y="58"/>
                    <a:pt x="-2" y="47"/>
                    <a:pt x="6" y="41"/>
                  </a:cubicBezTo>
                  <a:lnTo>
                    <a:pt x="19" y="30"/>
                  </a:lnTo>
                  <a:cubicBezTo>
                    <a:pt x="21" y="28"/>
                    <a:pt x="24" y="27"/>
                    <a:pt x="27" y="26"/>
                  </a:cubicBezTo>
                  <a:lnTo>
                    <a:pt x="149" y="1"/>
                  </a:lnTo>
                  <a:cubicBezTo>
                    <a:pt x="156" y="-1"/>
                    <a:pt x="163" y="2"/>
                    <a:pt x="167" y="7"/>
                  </a:cubicBezTo>
                  <a:cubicBezTo>
                    <a:pt x="171" y="13"/>
                    <a:pt x="171" y="20"/>
                    <a:pt x="168" y="26"/>
                  </a:cubicBezTo>
                  <a:lnTo>
                    <a:pt x="104" y="142"/>
                  </a:lnTo>
                  <a:cubicBezTo>
                    <a:pt x="102" y="144"/>
                    <a:pt x="101" y="146"/>
                    <a:pt x="99" y="148"/>
                  </a:cubicBezTo>
                  <a:lnTo>
                    <a:pt x="93" y="152"/>
                  </a:lnTo>
                  <a:cubicBezTo>
                    <a:pt x="90" y="155"/>
                    <a:pt x="86" y="156"/>
                    <a:pt x="82" y="156"/>
                  </a:cubicBezTo>
                  <a:close/>
                </a:path>
              </a:pathLst>
            </a:custGeom>
            <a:solidFill>
              <a:schemeClr val="dk1"/>
            </a:solidFill>
            <a:ln>
              <a:noFill/>
            </a:ln>
          </p:spPr>
          <p:txBody>
            <a:bodyPr spcFirstLastPara="1" wrap="square" lIns="90000" tIns="11150" rIns="90000" bIns="11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 name="Google Shape;3160;p67">
              <a:extLst>
                <a:ext uri="{FF2B5EF4-FFF2-40B4-BE49-F238E27FC236}">
                  <a16:creationId xmlns:a16="http://schemas.microsoft.com/office/drawing/2014/main" id="{75FFA1DF-F789-C10C-3960-FAC713BBF281}"/>
                </a:ext>
              </a:extLst>
            </p:cNvPr>
            <p:cNvSpPr/>
            <p:nvPr/>
          </p:nvSpPr>
          <p:spPr>
            <a:xfrm>
              <a:off x="6481440" y="1327320"/>
              <a:ext cx="94680" cy="151920"/>
            </a:xfrm>
            <a:custGeom>
              <a:avLst/>
              <a:gdLst/>
              <a:ahLst/>
              <a:cxnLst/>
              <a:rect l="l" t="t" r="r" b="b"/>
              <a:pathLst>
                <a:path w="263" h="422" extrusionOk="0">
                  <a:moveTo>
                    <a:pt x="70" y="66"/>
                  </a:moveTo>
                  <a:cubicBezTo>
                    <a:pt x="70" y="66"/>
                    <a:pt x="199" y="-63"/>
                    <a:pt x="244" y="40"/>
                  </a:cubicBezTo>
                  <a:cubicBezTo>
                    <a:pt x="289" y="143"/>
                    <a:pt x="250" y="271"/>
                    <a:pt x="154" y="361"/>
                  </a:cubicBezTo>
                  <a:cubicBezTo>
                    <a:pt x="58" y="451"/>
                    <a:pt x="0" y="432"/>
                    <a:pt x="0" y="368"/>
                  </a:cubicBezTo>
                  <a:cubicBezTo>
                    <a:pt x="0" y="303"/>
                    <a:pt x="70" y="66"/>
                    <a:pt x="70" y="66"/>
                  </a:cubicBezTo>
                  <a:close/>
                </a:path>
              </a:pathLst>
            </a:custGeom>
            <a:solidFill>
              <a:srgbClr val="A56F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 name="Google Shape;3161;p67">
              <a:extLst>
                <a:ext uri="{FF2B5EF4-FFF2-40B4-BE49-F238E27FC236}">
                  <a16:creationId xmlns:a16="http://schemas.microsoft.com/office/drawing/2014/main" id="{C79F8BCD-9F07-4C9D-AA05-C0EC88E3810C}"/>
                </a:ext>
              </a:extLst>
            </p:cNvPr>
            <p:cNvSpPr/>
            <p:nvPr/>
          </p:nvSpPr>
          <p:spPr>
            <a:xfrm>
              <a:off x="6474960" y="1320840"/>
              <a:ext cx="107280" cy="164880"/>
            </a:xfrm>
            <a:custGeom>
              <a:avLst/>
              <a:gdLst/>
              <a:ahLst/>
              <a:cxnLst/>
              <a:rect l="l" t="t" r="r" b="b"/>
              <a:pathLst>
                <a:path w="298" h="458" extrusionOk="0">
                  <a:moveTo>
                    <a:pt x="104" y="93"/>
                  </a:moveTo>
                  <a:cubicBezTo>
                    <a:pt x="84" y="162"/>
                    <a:pt x="35" y="336"/>
                    <a:pt x="35" y="386"/>
                  </a:cubicBezTo>
                  <a:cubicBezTo>
                    <a:pt x="35" y="396"/>
                    <a:pt x="37" y="415"/>
                    <a:pt x="51" y="421"/>
                  </a:cubicBezTo>
                  <a:cubicBezTo>
                    <a:pt x="67" y="428"/>
                    <a:pt x="105" y="418"/>
                    <a:pt x="160" y="366"/>
                  </a:cubicBezTo>
                  <a:cubicBezTo>
                    <a:pt x="252" y="280"/>
                    <a:pt x="287" y="159"/>
                    <a:pt x="246" y="65"/>
                  </a:cubicBezTo>
                  <a:cubicBezTo>
                    <a:pt x="238" y="48"/>
                    <a:pt x="229" y="39"/>
                    <a:pt x="216" y="36"/>
                  </a:cubicBezTo>
                  <a:cubicBezTo>
                    <a:pt x="180" y="29"/>
                    <a:pt x="126" y="72"/>
                    <a:pt x="104" y="93"/>
                  </a:cubicBezTo>
                  <a:moveTo>
                    <a:pt x="62" y="458"/>
                  </a:moveTo>
                  <a:cubicBezTo>
                    <a:pt x="53" y="458"/>
                    <a:pt x="44" y="456"/>
                    <a:pt x="37" y="453"/>
                  </a:cubicBezTo>
                  <a:cubicBezTo>
                    <a:pt x="13" y="443"/>
                    <a:pt x="0" y="418"/>
                    <a:pt x="0" y="386"/>
                  </a:cubicBezTo>
                  <a:cubicBezTo>
                    <a:pt x="0" y="320"/>
                    <a:pt x="69" y="88"/>
                    <a:pt x="71" y="79"/>
                  </a:cubicBezTo>
                  <a:cubicBezTo>
                    <a:pt x="72" y="76"/>
                    <a:pt x="74" y="73"/>
                    <a:pt x="76" y="71"/>
                  </a:cubicBezTo>
                  <a:cubicBezTo>
                    <a:pt x="84" y="63"/>
                    <a:pt x="159" y="-10"/>
                    <a:pt x="222" y="2"/>
                  </a:cubicBezTo>
                  <a:cubicBezTo>
                    <a:pt x="239" y="5"/>
                    <a:pt x="263" y="16"/>
                    <a:pt x="278" y="51"/>
                  </a:cubicBezTo>
                  <a:cubicBezTo>
                    <a:pt x="325" y="158"/>
                    <a:pt x="287" y="296"/>
                    <a:pt x="184" y="392"/>
                  </a:cubicBezTo>
                  <a:cubicBezTo>
                    <a:pt x="138" y="436"/>
                    <a:pt x="95" y="458"/>
                    <a:pt x="62" y="45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 name="Google Shape;3162;p67">
              <a:extLst>
                <a:ext uri="{FF2B5EF4-FFF2-40B4-BE49-F238E27FC236}">
                  <a16:creationId xmlns:a16="http://schemas.microsoft.com/office/drawing/2014/main" id="{2221CD9D-F1BC-7DF2-33A6-60464AE51DCF}"/>
                </a:ext>
              </a:extLst>
            </p:cNvPr>
            <p:cNvSpPr/>
            <p:nvPr/>
          </p:nvSpPr>
          <p:spPr>
            <a:xfrm>
              <a:off x="6091200" y="975960"/>
              <a:ext cx="459720" cy="743040"/>
            </a:xfrm>
            <a:custGeom>
              <a:avLst/>
              <a:gdLst/>
              <a:ahLst/>
              <a:cxnLst/>
              <a:rect l="l" t="t" r="r" b="b"/>
              <a:pathLst>
                <a:path w="1277" h="2064" extrusionOk="0">
                  <a:moveTo>
                    <a:pt x="268" y="180"/>
                  </a:moveTo>
                  <a:cubicBezTo>
                    <a:pt x="268" y="180"/>
                    <a:pt x="24" y="225"/>
                    <a:pt x="4" y="354"/>
                  </a:cubicBezTo>
                  <a:cubicBezTo>
                    <a:pt x="-15" y="482"/>
                    <a:pt x="49" y="1459"/>
                    <a:pt x="82" y="1614"/>
                  </a:cubicBezTo>
                  <a:cubicBezTo>
                    <a:pt x="114" y="1768"/>
                    <a:pt x="390" y="2077"/>
                    <a:pt x="608" y="2064"/>
                  </a:cubicBezTo>
                  <a:cubicBezTo>
                    <a:pt x="826" y="2051"/>
                    <a:pt x="987" y="1794"/>
                    <a:pt x="1045" y="1646"/>
                  </a:cubicBezTo>
                  <a:cubicBezTo>
                    <a:pt x="1103" y="1498"/>
                    <a:pt x="1277" y="630"/>
                    <a:pt x="1277" y="431"/>
                  </a:cubicBezTo>
                  <a:cubicBezTo>
                    <a:pt x="1277" y="231"/>
                    <a:pt x="916" y="0"/>
                    <a:pt x="640" y="0"/>
                  </a:cubicBezTo>
                  <a:cubicBezTo>
                    <a:pt x="364" y="0"/>
                    <a:pt x="268" y="180"/>
                    <a:pt x="268" y="180"/>
                  </a:cubicBezTo>
                  <a:close/>
                </a:path>
              </a:pathLst>
            </a:custGeom>
            <a:solidFill>
              <a:srgbClr val="A56F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 name="Google Shape;3163;p67">
              <a:extLst>
                <a:ext uri="{FF2B5EF4-FFF2-40B4-BE49-F238E27FC236}">
                  <a16:creationId xmlns:a16="http://schemas.microsoft.com/office/drawing/2014/main" id="{9D5D8378-3B09-904C-94C4-CC1B0B55C88D}"/>
                </a:ext>
              </a:extLst>
            </p:cNvPr>
            <p:cNvSpPr/>
            <p:nvPr/>
          </p:nvSpPr>
          <p:spPr>
            <a:xfrm>
              <a:off x="6085080" y="969480"/>
              <a:ext cx="471960" cy="756000"/>
            </a:xfrm>
            <a:custGeom>
              <a:avLst/>
              <a:gdLst/>
              <a:ahLst/>
              <a:cxnLst/>
              <a:rect l="l" t="t" r="r" b="b"/>
              <a:pathLst>
                <a:path w="1311" h="2100" extrusionOk="0">
                  <a:moveTo>
                    <a:pt x="285" y="198"/>
                  </a:moveTo>
                  <a:lnTo>
                    <a:pt x="285" y="198"/>
                  </a:lnTo>
                  <a:moveTo>
                    <a:pt x="657" y="35"/>
                  </a:moveTo>
                  <a:cubicBezTo>
                    <a:pt x="396" y="35"/>
                    <a:pt x="304" y="199"/>
                    <a:pt x="301" y="206"/>
                  </a:cubicBezTo>
                  <a:cubicBezTo>
                    <a:pt x="298" y="211"/>
                    <a:pt x="293" y="214"/>
                    <a:pt x="288" y="215"/>
                  </a:cubicBezTo>
                  <a:cubicBezTo>
                    <a:pt x="286" y="216"/>
                    <a:pt x="56" y="259"/>
                    <a:pt x="39" y="374"/>
                  </a:cubicBezTo>
                  <a:cubicBezTo>
                    <a:pt x="20" y="503"/>
                    <a:pt x="85" y="1483"/>
                    <a:pt x="116" y="1628"/>
                  </a:cubicBezTo>
                  <a:cubicBezTo>
                    <a:pt x="146" y="1772"/>
                    <a:pt x="412" y="2076"/>
                    <a:pt x="624" y="2064"/>
                  </a:cubicBezTo>
                  <a:cubicBezTo>
                    <a:pt x="836" y="2052"/>
                    <a:pt x="993" y="1793"/>
                    <a:pt x="1046" y="1658"/>
                  </a:cubicBezTo>
                  <a:cubicBezTo>
                    <a:pt x="1104" y="1507"/>
                    <a:pt x="1276" y="637"/>
                    <a:pt x="1276" y="449"/>
                  </a:cubicBezTo>
                  <a:cubicBezTo>
                    <a:pt x="1276" y="267"/>
                    <a:pt x="929" y="35"/>
                    <a:pt x="657" y="35"/>
                  </a:cubicBezTo>
                  <a:moveTo>
                    <a:pt x="611" y="2100"/>
                  </a:moveTo>
                  <a:cubicBezTo>
                    <a:pt x="382" y="2100"/>
                    <a:pt x="113" y="1789"/>
                    <a:pt x="81" y="1635"/>
                  </a:cubicBezTo>
                  <a:cubicBezTo>
                    <a:pt x="49" y="1480"/>
                    <a:pt x="-16" y="503"/>
                    <a:pt x="4" y="369"/>
                  </a:cubicBezTo>
                  <a:cubicBezTo>
                    <a:pt x="23" y="242"/>
                    <a:pt x="230" y="191"/>
                    <a:pt x="274" y="182"/>
                  </a:cubicBezTo>
                  <a:cubicBezTo>
                    <a:pt x="296" y="147"/>
                    <a:pt x="403" y="0"/>
                    <a:pt x="657" y="0"/>
                  </a:cubicBezTo>
                  <a:cubicBezTo>
                    <a:pt x="927" y="0"/>
                    <a:pt x="1311" y="232"/>
                    <a:pt x="1311" y="449"/>
                  </a:cubicBezTo>
                  <a:cubicBezTo>
                    <a:pt x="1311" y="646"/>
                    <a:pt x="1140" y="1514"/>
                    <a:pt x="1078" y="1670"/>
                  </a:cubicBezTo>
                  <a:cubicBezTo>
                    <a:pt x="1019" y="1823"/>
                    <a:pt x="856" y="2086"/>
                    <a:pt x="626" y="2100"/>
                  </a:cubicBezTo>
                  <a:cubicBezTo>
                    <a:pt x="621" y="2100"/>
                    <a:pt x="616" y="2100"/>
                    <a:pt x="611" y="210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9" name="Google Shape;3164;p67">
              <a:extLst>
                <a:ext uri="{FF2B5EF4-FFF2-40B4-BE49-F238E27FC236}">
                  <a16:creationId xmlns:a16="http://schemas.microsoft.com/office/drawing/2014/main" id="{3ED18564-F7C8-B6CA-1962-BBF49949F4E5}"/>
                </a:ext>
              </a:extLst>
            </p:cNvPr>
            <p:cNvSpPr/>
            <p:nvPr/>
          </p:nvSpPr>
          <p:spPr>
            <a:xfrm>
              <a:off x="6239160" y="1368720"/>
              <a:ext cx="105480" cy="135000"/>
            </a:xfrm>
            <a:custGeom>
              <a:avLst/>
              <a:gdLst/>
              <a:ahLst/>
              <a:cxnLst/>
              <a:rect l="l" t="t" r="r" b="b"/>
              <a:pathLst>
                <a:path w="293" h="375" extrusionOk="0">
                  <a:moveTo>
                    <a:pt x="134" y="375"/>
                  </a:moveTo>
                  <a:cubicBezTo>
                    <a:pt x="111" y="375"/>
                    <a:pt x="89" y="372"/>
                    <a:pt x="70" y="365"/>
                  </a:cubicBezTo>
                  <a:cubicBezTo>
                    <a:pt x="24" y="350"/>
                    <a:pt x="0" y="318"/>
                    <a:pt x="0" y="275"/>
                  </a:cubicBezTo>
                  <a:cubicBezTo>
                    <a:pt x="0" y="265"/>
                    <a:pt x="7" y="258"/>
                    <a:pt x="17" y="258"/>
                  </a:cubicBezTo>
                  <a:cubicBezTo>
                    <a:pt x="27" y="258"/>
                    <a:pt x="35" y="265"/>
                    <a:pt x="35" y="275"/>
                  </a:cubicBezTo>
                  <a:cubicBezTo>
                    <a:pt x="35" y="303"/>
                    <a:pt x="50" y="322"/>
                    <a:pt x="81" y="332"/>
                  </a:cubicBezTo>
                  <a:cubicBezTo>
                    <a:pt x="141" y="352"/>
                    <a:pt x="234" y="329"/>
                    <a:pt x="253" y="303"/>
                  </a:cubicBezTo>
                  <a:cubicBezTo>
                    <a:pt x="273" y="276"/>
                    <a:pt x="234" y="138"/>
                    <a:pt x="186" y="25"/>
                  </a:cubicBezTo>
                  <a:cubicBezTo>
                    <a:pt x="183" y="16"/>
                    <a:pt x="187" y="6"/>
                    <a:pt x="196" y="2"/>
                  </a:cubicBezTo>
                  <a:cubicBezTo>
                    <a:pt x="205" y="-2"/>
                    <a:pt x="215" y="2"/>
                    <a:pt x="219" y="11"/>
                  </a:cubicBezTo>
                  <a:cubicBezTo>
                    <a:pt x="237" y="54"/>
                    <a:pt x="324" y="268"/>
                    <a:pt x="281" y="324"/>
                  </a:cubicBezTo>
                  <a:cubicBezTo>
                    <a:pt x="258" y="355"/>
                    <a:pt x="194" y="375"/>
                    <a:pt x="134" y="37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 name="Google Shape;3165;p67">
              <a:extLst>
                <a:ext uri="{FF2B5EF4-FFF2-40B4-BE49-F238E27FC236}">
                  <a16:creationId xmlns:a16="http://schemas.microsoft.com/office/drawing/2014/main" id="{1D754FE0-A9B0-289A-DFC8-139492908E68}"/>
                </a:ext>
              </a:extLst>
            </p:cNvPr>
            <p:cNvSpPr/>
            <p:nvPr/>
          </p:nvSpPr>
          <p:spPr>
            <a:xfrm>
              <a:off x="6213600" y="1514520"/>
              <a:ext cx="158400" cy="39240"/>
            </a:xfrm>
            <a:custGeom>
              <a:avLst/>
              <a:gdLst/>
              <a:ahLst/>
              <a:cxnLst/>
              <a:rect l="l" t="t" r="r" b="b"/>
              <a:pathLst>
                <a:path w="440" h="109" extrusionOk="0">
                  <a:moveTo>
                    <a:pt x="203" y="109"/>
                  </a:moveTo>
                  <a:cubicBezTo>
                    <a:pt x="73" y="109"/>
                    <a:pt x="5" y="31"/>
                    <a:pt x="4" y="30"/>
                  </a:cubicBezTo>
                  <a:cubicBezTo>
                    <a:pt x="-2" y="22"/>
                    <a:pt x="-1" y="11"/>
                    <a:pt x="6" y="5"/>
                  </a:cubicBezTo>
                  <a:cubicBezTo>
                    <a:pt x="13" y="-2"/>
                    <a:pt x="25" y="-1"/>
                    <a:pt x="31" y="7"/>
                  </a:cubicBezTo>
                  <a:cubicBezTo>
                    <a:pt x="36" y="13"/>
                    <a:pt x="161" y="154"/>
                    <a:pt x="413" y="9"/>
                  </a:cubicBezTo>
                  <a:cubicBezTo>
                    <a:pt x="421" y="4"/>
                    <a:pt x="432" y="7"/>
                    <a:pt x="437" y="16"/>
                  </a:cubicBezTo>
                  <a:cubicBezTo>
                    <a:pt x="442" y="24"/>
                    <a:pt x="439" y="35"/>
                    <a:pt x="430" y="40"/>
                  </a:cubicBezTo>
                  <a:cubicBezTo>
                    <a:pt x="341" y="91"/>
                    <a:pt x="264" y="109"/>
                    <a:pt x="203"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 name="Google Shape;3166;p67">
              <a:extLst>
                <a:ext uri="{FF2B5EF4-FFF2-40B4-BE49-F238E27FC236}">
                  <a16:creationId xmlns:a16="http://schemas.microsoft.com/office/drawing/2014/main" id="{3F0BEE0F-0FDD-3A36-D4E6-25865097EC59}"/>
                </a:ext>
              </a:extLst>
            </p:cNvPr>
            <p:cNvSpPr/>
            <p:nvPr/>
          </p:nvSpPr>
          <p:spPr>
            <a:xfrm>
              <a:off x="6118560" y="1276200"/>
              <a:ext cx="174600" cy="174960"/>
            </a:xfrm>
            <a:custGeom>
              <a:avLst/>
              <a:gdLst/>
              <a:ahLst/>
              <a:cxnLst/>
              <a:rect l="l" t="t" r="r" b="b"/>
              <a:pathLst>
                <a:path w="485" h="486" extrusionOk="0">
                  <a:moveTo>
                    <a:pt x="243" y="35"/>
                  </a:moveTo>
                  <a:cubicBezTo>
                    <a:pt x="129" y="35"/>
                    <a:pt x="35" y="129"/>
                    <a:pt x="35" y="243"/>
                  </a:cubicBezTo>
                  <a:cubicBezTo>
                    <a:pt x="35" y="357"/>
                    <a:pt x="129" y="450"/>
                    <a:pt x="243" y="450"/>
                  </a:cubicBezTo>
                  <a:cubicBezTo>
                    <a:pt x="357" y="450"/>
                    <a:pt x="449" y="357"/>
                    <a:pt x="449" y="243"/>
                  </a:cubicBezTo>
                  <a:cubicBezTo>
                    <a:pt x="449" y="129"/>
                    <a:pt x="357" y="35"/>
                    <a:pt x="243" y="35"/>
                  </a:cubicBezTo>
                  <a:moveTo>
                    <a:pt x="243" y="486"/>
                  </a:moveTo>
                  <a:cubicBezTo>
                    <a:pt x="109" y="486"/>
                    <a:pt x="0" y="377"/>
                    <a:pt x="0" y="243"/>
                  </a:cubicBezTo>
                  <a:cubicBezTo>
                    <a:pt x="0" y="109"/>
                    <a:pt x="109" y="0"/>
                    <a:pt x="243" y="0"/>
                  </a:cubicBezTo>
                  <a:cubicBezTo>
                    <a:pt x="377" y="0"/>
                    <a:pt x="485" y="109"/>
                    <a:pt x="485" y="243"/>
                  </a:cubicBezTo>
                  <a:cubicBezTo>
                    <a:pt x="485" y="377"/>
                    <a:pt x="377" y="486"/>
                    <a:pt x="243" y="48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 name="Google Shape;3167;p67">
              <a:extLst>
                <a:ext uri="{FF2B5EF4-FFF2-40B4-BE49-F238E27FC236}">
                  <a16:creationId xmlns:a16="http://schemas.microsoft.com/office/drawing/2014/main" id="{2A7A14B8-E08D-F75F-9035-1D79D8576D84}"/>
                </a:ext>
              </a:extLst>
            </p:cNvPr>
            <p:cNvSpPr/>
            <p:nvPr/>
          </p:nvSpPr>
          <p:spPr>
            <a:xfrm>
              <a:off x="6333120" y="1296360"/>
              <a:ext cx="162000" cy="162360"/>
            </a:xfrm>
            <a:custGeom>
              <a:avLst/>
              <a:gdLst/>
              <a:ahLst/>
              <a:cxnLst/>
              <a:rect l="l" t="t" r="r" b="b"/>
              <a:pathLst>
                <a:path w="450" h="451" extrusionOk="0">
                  <a:moveTo>
                    <a:pt x="450" y="225"/>
                  </a:moveTo>
                  <a:cubicBezTo>
                    <a:pt x="450" y="101"/>
                    <a:pt x="349" y="0"/>
                    <a:pt x="225" y="0"/>
                  </a:cubicBezTo>
                  <a:cubicBezTo>
                    <a:pt x="100" y="0"/>
                    <a:pt x="0" y="101"/>
                    <a:pt x="0" y="225"/>
                  </a:cubicBezTo>
                  <a:cubicBezTo>
                    <a:pt x="0" y="350"/>
                    <a:pt x="100" y="451"/>
                    <a:pt x="225" y="451"/>
                  </a:cubicBezTo>
                  <a:cubicBezTo>
                    <a:pt x="349" y="451"/>
                    <a:pt x="450" y="350"/>
                    <a:pt x="450" y="225"/>
                  </a:cubicBezTo>
                  <a:close/>
                </a:path>
              </a:pathLst>
            </a:custGeom>
            <a:no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 name="Google Shape;3168;p67">
              <a:extLst>
                <a:ext uri="{FF2B5EF4-FFF2-40B4-BE49-F238E27FC236}">
                  <a16:creationId xmlns:a16="http://schemas.microsoft.com/office/drawing/2014/main" id="{C44BF9B8-4C21-8422-AFB0-BE9A5C551171}"/>
                </a:ext>
              </a:extLst>
            </p:cNvPr>
            <p:cNvSpPr/>
            <p:nvPr/>
          </p:nvSpPr>
          <p:spPr>
            <a:xfrm>
              <a:off x="6326640" y="1290240"/>
              <a:ext cx="174600" cy="174600"/>
            </a:xfrm>
            <a:custGeom>
              <a:avLst/>
              <a:gdLst/>
              <a:ahLst/>
              <a:cxnLst/>
              <a:rect l="l" t="t" r="r" b="b"/>
              <a:pathLst>
                <a:path w="485" h="485" extrusionOk="0">
                  <a:moveTo>
                    <a:pt x="243" y="35"/>
                  </a:moveTo>
                  <a:cubicBezTo>
                    <a:pt x="128" y="35"/>
                    <a:pt x="35" y="128"/>
                    <a:pt x="35" y="242"/>
                  </a:cubicBezTo>
                  <a:cubicBezTo>
                    <a:pt x="35" y="357"/>
                    <a:pt x="128" y="450"/>
                    <a:pt x="243" y="450"/>
                  </a:cubicBezTo>
                  <a:cubicBezTo>
                    <a:pt x="357" y="450"/>
                    <a:pt x="450" y="357"/>
                    <a:pt x="450" y="242"/>
                  </a:cubicBezTo>
                  <a:cubicBezTo>
                    <a:pt x="450" y="128"/>
                    <a:pt x="357" y="35"/>
                    <a:pt x="243" y="35"/>
                  </a:cubicBezTo>
                  <a:moveTo>
                    <a:pt x="243" y="485"/>
                  </a:moveTo>
                  <a:cubicBezTo>
                    <a:pt x="109" y="485"/>
                    <a:pt x="0" y="376"/>
                    <a:pt x="0" y="242"/>
                  </a:cubicBezTo>
                  <a:cubicBezTo>
                    <a:pt x="0" y="109"/>
                    <a:pt x="109" y="0"/>
                    <a:pt x="243" y="0"/>
                  </a:cubicBezTo>
                  <a:cubicBezTo>
                    <a:pt x="376" y="0"/>
                    <a:pt x="485" y="109"/>
                    <a:pt x="485" y="242"/>
                  </a:cubicBezTo>
                  <a:cubicBezTo>
                    <a:pt x="485" y="376"/>
                    <a:pt x="376" y="485"/>
                    <a:pt x="243" y="48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 name="Google Shape;3169;p67">
              <a:extLst>
                <a:ext uri="{FF2B5EF4-FFF2-40B4-BE49-F238E27FC236}">
                  <a16:creationId xmlns:a16="http://schemas.microsoft.com/office/drawing/2014/main" id="{CFD2BFC0-DF96-2D39-220F-5A9AA5DEF984}"/>
                </a:ext>
              </a:extLst>
            </p:cNvPr>
            <p:cNvSpPr/>
            <p:nvPr/>
          </p:nvSpPr>
          <p:spPr>
            <a:xfrm>
              <a:off x="6280560" y="1354320"/>
              <a:ext cx="59040" cy="20160"/>
            </a:xfrm>
            <a:custGeom>
              <a:avLst/>
              <a:gdLst/>
              <a:ahLst/>
              <a:cxnLst/>
              <a:rect l="l" t="t" r="r" b="b"/>
              <a:pathLst>
                <a:path w="164" h="56" extrusionOk="0">
                  <a:moveTo>
                    <a:pt x="146" y="56"/>
                  </a:moveTo>
                  <a:cubicBezTo>
                    <a:pt x="142" y="56"/>
                    <a:pt x="138" y="55"/>
                    <a:pt x="135" y="53"/>
                  </a:cubicBezTo>
                  <a:cubicBezTo>
                    <a:pt x="92" y="20"/>
                    <a:pt x="23" y="42"/>
                    <a:pt x="23" y="43"/>
                  </a:cubicBezTo>
                  <a:cubicBezTo>
                    <a:pt x="13" y="46"/>
                    <a:pt x="3" y="41"/>
                    <a:pt x="0" y="31"/>
                  </a:cubicBezTo>
                  <a:cubicBezTo>
                    <a:pt x="-3" y="22"/>
                    <a:pt x="2" y="12"/>
                    <a:pt x="11" y="9"/>
                  </a:cubicBezTo>
                  <a:cubicBezTo>
                    <a:pt x="15" y="8"/>
                    <a:pt x="98" y="-19"/>
                    <a:pt x="156" y="25"/>
                  </a:cubicBezTo>
                  <a:cubicBezTo>
                    <a:pt x="164" y="31"/>
                    <a:pt x="165" y="42"/>
                    <a:pt x="160" y="49"/>
                  </a:cubicBezTo>
                  <a:cubicBezTo>
                    <a:pt x="156" y="54"/>
                    <a:pt x="151" y="56"/>
                    <a:pt x="146" y="5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 name="Google Shape;3170;p67">
              <a:extLst>
                <a:ext uri="{FF2B5EF4-FFF2-40B4-BE49-F238E27FC236}">
                  <a16:creationId xmlns:a16="http://schemas.microsoft.com/office/drawing/2014/main" id="{0D7DA55A-7058-5707-8DD6-52DB1E42A436}"/>
                </a:ext>
              </a:extLst>
            </p:cNvPr>
            <p:cNvSpPr/>
            <p:nvPr/>
          </p:nvSpPr>
          <p:spPr>
            <a:xfrm>
              <a:off x="6091200" y="975960"/>
              <a:ext cx="459720" cy="454320"/>
            </a:xfrm>
            <a:custGeom>
              <a:avLst/>
              <a:gdLst/>
              <a:ahLst/>
              <a:cxnLst/>
              <a:rect l="l" t="t" r="r" b="b"/>
              <a:pathLst>
                <a:path w="1277" h="1262" extrusionOk="0">
                  <a:moveTo>
                    <a:pt x="640" y="0"/>
                  </a:moveTo>
                  <a:cubicBezTo>
                    <a:pt x="364" y="0"/>
                    <a:pt x="268" y="180"/>
                    <a:pt x="268" y="180"/>
                  </a:cubicBezTo>
                  <a:cubicBezTo>
                    <a:pt x="268" y="180"/>
                    <a:pt x="24" y="225"/>
                    <a:pt x="4" y="354"/>
                  </a:cubicBezTo>
                  <a:cubicBezTo>
                    <a:pt x="-6" y="420"/>
                    <a:pt x="7" y="710"/>
                    <a:pt x="25" y="998"/>
                  </a:cubicBezTo>
                  <a:cubicBezTo>
                    <a:pt x="32" y="1002"/>
                    <a:pt x="69" y="1024"/>
                    <a:pt x="69" y="984"/>
                  </a:cubicBezTo>
                  <a:cubicBezTo>
                    <a:pt x="69" y="939"/>
                    <a:pt x="43" y="874"/>
                    <a:pt x="75" y="836"/>
                  </a:cubicBezTo>
                  <a:cubicBezTo>
                    <a:pt x="107" y="797"/>
                    <a:pt x="204" y="778"/>
                    <a:pt x="268" y="675"/>
                  </a:cubicBezTo>
                  <a:cubicBezTo>
                    <a:pt x="332" y="572"/>
                    <a:pt x="313" y="508"/>
                    <a:pt x="332" y="489"/>
                  </a:cubicBezTo>
                  <a:cubicBezTo>
                    <a:pt x="352" y="469"/>
                    <a:pt x="556" y="334"/>
                    <a:pt x="511" y="431"/>
                  </a:cubicBezTo>
                  <a:cubicBezTo>
                    <a:pt x="467" y="527"/>
                    <a:pt x="178" y="694"/>
                    <a:pt x="345" y="784"/>
                  </a:cubicBezTo>
                  <a:cubicBezTo>
                    <a:pt x="511" y="874"/>
                    <a:pt x="865" y="868"/>
                    <a:pt x="987" y="778"/>
                  </a:cubicBezTo>
                  <a:cubicBezTo>
                    <a:pt x="1109" y="688"/>
                    <a:pt x="1199" y="489"/>
                    <a:pt x="1180" y="579"/>
                  </a:cubicBezTo>
                  <a:cubicBezTo>
                    <a:pt x="1161" y="669"/>
                    <a:pt x="1103" y="816"/>
                    <a:pt x="1122" y="861"/>
                  </a:cubicBezTo>
                  <a:cubicBezTo>
                    <a:pt x="1142" y="906"/>
                    <a:pt x="1154" y="1042"/>
                    <a:pt x="1154" y="1042"/>
                  </a:cubicBezTo>
                  <a:cubicBezTo>
                    <a:pt x="1154" y="1042"/>
                    <a:pt x="1096" y="1247"/>
                    <a:pt x="1116" y="1260"/>
                  </a:cubicBezTo>
                  <a:cubicBezTo>
                    <a:pt x="1120" y="1263"/>
                    <a:pt x="1130" y="1263"/>
                    <a:pt x="1141" y="1261"/>
                  </a:cubicBezTo>
                  <a:cubicBezTo>
                    <a:pt x="1207" y="951"/>
                    <a:pt x="1277" y="557"/>
                    <a:pt x="1277" y="431"/>
                  </a:cubicBezTo>
                  <a:cubicBezTo>
                    <a:pt x="1277" y="231"/>
                    <a:pt x="916" y="0"/>
                    <a:pt x="64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6" name="Google Shape;3171;p67">
              <a:extLst>
                <a:ext uri="{FF2B5EF4-FFF2-40B4-BE49-F238E27FC236}">
                  <a16:creationId xmlns:a16="http://schemas.microsoft.com/office/drawing/2014/main" id="{57E576E2-788B-0EFE-529F-39B732B821DB}"/>
                </a:ext>
              </a:extLst>
            </p:cNvPr>
            <p:cNvSpPr/>
            <p:nvPr/>
          </p:nvSpPr>
          <p:spPr>
            <a:xfrm>
              <a:off x="6085080" y="969480"/>
              <a:ext cx="471960" cy="467280"/>
            </a:xfrm>
            <a:custGeom>
              <a:avLst/>
              <a:gdLst/>
              <a:ahLst/>
              <a:cxnLst/>
              <a:rect l="l" t="t" r="r" b="b"/>
              <a:pathLst>
                <a:path w="1311" h="1298" extrusionOk="0">
                  <a:moveTo>
                    <a:pt x="285" y="198"/>
                  </a:moveTo>
                  <a:lnTo>
                    <a:pt x="285" y="198"/>
                  </a:lnTo>
                  <a:moveTo>
                    <a:pt x="517" y="432"/>
                  </a:moveTo>
                  <a:cubicBezTo>
                    <a:pt x="484" y="436"/>
                    <a:pt x="379" y="502"/>
                    <a:pt x="362" y="519"/>
                  </a:cubicBezTo>
                  <a:cubicBezTo>
                    <a:pt x="359" y="522"/>
                    <a:pt x="357" y="536"/>
                    <a:pt x="355" y="548"/>
                  </a:cubicBezTo>
                  <a:cubicBezTo>
                    <a:pt x="352" y="572"/>
                    <a:pt x="347" y="604"/>
                    <a:pt x="330" y="644"/>
                  </a:cubicBezTo>
                  <a:cubicBezTo>
                    <a:pt x="356" y="610"/>
                    <a:pt x="390" y="576"/>
                    <a:pt x="424" y="543"/>
                  </a:cubicBezTo>
                  <a:cubicBezTo>
                    <a:pt x="464" y="505"/>
                    <a:pt x="501" y="468"/>
                    <a:pt x="513" y="441"/>
                  </a:cubicBezTo>
                  <a:cubicBezTo>
                    <a:pt x="515" y="437"/>
                    <a:pt x="516" y="434"/>
                    <a:pt x="517" y="432"/>
                  </a:cubicBezTo>
                  <a:moveTo>
                    <a:pt x="1197" y="556"/>
                  </a:moveTo>
                  <a:cubicBezTo>
                    <a:pt x="1199" y="556"/>
                    <a:pt x="1202" y="556"/>
                    <a:pt x="1205" y="558"/>
                  </a:cubicBezTo>
                  <a:cubicBezTo>
                    <a:pt x="1222" y="565"/>
                    <a:pt x="1218" y="585"/>
                    <a:pt x="1214" y="600"/>
                  </a:cubicBezTo>
                  <a:cubicBezTo>
                    <a:pt x="1208" y="629"/>
                    <a:pt x="1198" y="663"/>
                    <a:pt x="1188" y="699"/>
                  </a:cubicBezTo>
                  <a:cubicBezTo>
                    <a:pt x="1169" y="765"/>
                    <a:pt x="1145" y="848"/>
                    <a:pt x="1155" y="873"/>
                  </a:cubicBezTo>
                  <a:cubicBezTo>
                    <a:pt x="1172" y="911"/>
                    <a:pt x="1184" y="1008"/>
                    <a:pt x="1188" y="1044"/>
                  </a:cubicBezTo>
                  <a:cubicBezTo>
                    <a:pt x="1236" y="794"/>
                    <a:pt x="1276" y="543"/>
                    <a:pt x="1276" y="449"/>
                  </a:cubicBezTo>
                  <a:cubicBezTo>
                    <a:pt x="1276" y="267"/>
                    <a:pt x="929" y="35"/>
                    <a:pt x="657" y="35"/>
                  </a:cubicBezTo>
                  <a:cubicBezTo>
                    <a:pt x="396" y="35"/>
                    <a:pt x="304" y="199"/>
                    <a:pt x="301" y="206"/>
                  </a:cubicBezTo>
                  <a:cubicBezTo>
                    <a:pt x="298" y="211"/>
                    <a:pt x="293" y="214"/>
                    <a:pt x="288" y="215"/>
                  </a:cubicBezTo>
                  <a:cubicBezTo>
                    <a:pt x="286" y="216"/>
                    <a:pt x="56" y="259"/>
                    <a:pt x="39" y="374"/>
                  </a:cubicBezTo>
                  <a:cubicBezTo>
                    <a:pt x="30" y="431"/>
                    <a:pt x="38" y="678"/>
                    <a:pt x="59" y="1005"/>
                  </a:cubicBezTo>
                  <a:cubicBezTo>
                    <a:pt x="63" y="1007"/>
                    <a:pt x="66" y="1008"/>
                    <a:pt x="68" y="1008"/>
                  </a:cubicBezTo>
                  <a:cubicBezTo>
                    <a:pt x="68" y="1007"/>
                    <a:pt x="68" y="1005"/>
                    <a:pt x="68" y="1002"/>
                  </a:cubicBezTo>
                  <a:cubicBezTo>
                    <a:pt x="68" y="990"/>
                    <a:pt x="66" y="975"/>
                    <a:pt x="64" y="960"/>
                  </a:cubicBezTo>
                  <a:cubicBezTo>
                    <a:pt x="58" y="921"/>
                    <a:pt x="51" y="876"/>
                    <a:pt x="79" y="842"/>
                  </a:cubicBezTo>
                  <a:cubicBezTo>
                    <a:pt x="92" y="826"/>
                    <a:pt x="113" y="814"/>
                    <a:pt x="138" y="800"/>
                  </a:cubicBezTo>
                  <a:cubicBezTo>
                    <a:pt x="179" y="776"/>
                    <a:pt x="231" y="746"/>
                    <a:pt x="270" y="684"/>
                  </a:cubicBezTo>
                  <a:cubicBezTo>
                    <a:pt x="309" y="622"/>
                    <a:pt x="316" y="574"/>
                    <a:pt x="320" y="543"/>
                  </a:cubicBezTo>
                  <a:cubicBezTo>
                    <a:pt x="323" y="522"/>
                    <a:pt x="326" y="505"/>
                    <a:pt x="337" y="494"/>
                  </a:cubicBezTo>
                  <a:cubicBezTo>
                    <a:pt x="338" y="493"/>
                    <a:pt x="497" y="371"/>
                    <a:pt x="541" y="402"/>
                  </a:cubicBezTo>
                  <a:cubicBezTo>
                    <a:pt x="555" y="412"/>
                    <a:pt x="556" y="431"/>
                    <a:pt x="544" y="456"/>
                  </a:cubicBezTo>
                  <a:cubicBezTo>
                    <a:pt x="529" y="489"/>
                    <a:pt x="491" y="528"/>
                    <a:pt x="449" y="568"/>
                  </a:cubicBezTo>
                  <a:cubicBezTo>
                    <a:pt x="390" y="626"/>
                    <a:pt x="322" y="692"/>
                    <a:pt x="329" y="740"/>
                  </a:cubicBezTo>
                  <a:cubicBezTo>
                    <a:pt x="331" y="758"/>
                    <a:pt x="345" y="773"/>
                    <a:pt x="371" y="787"/>
                  </a:cubicBezTo>
                  <a:cubicBezTo>
                    <a:pt x="526" y="871"/>
                    <a:pt x="876" y="868"/>
                    <a:pt x="994" y="782"/>
                  </a:cubicBezTo>
                  <a:cubicBezTo>
                    <a:pt x="1057" y="735"/>
                    <a:pt x="1113" y="656"/>
                    <a:pt x="1146" y="609"/>
                  </a:cubicBezTo>
                  <a:cubicBezTo>
                    <a:pt x="1173" y="571"/>
                    <a:pt x="1184" y="556"/>
                    <a:pt x="1197" y="556"/>
                  </a:cubicBezTo>
                  <a:moveTo>
                    <a:pt x="1170" y="1135"/>
                  </a:moveTo>
                  <a:cubicBezTo>
                    <a:pt x="1159" y="1177"/>
                    <a:pt x="1151" y="1217"/>
                    <a:pt x="1148" y="1243"/>
                  </a:cubicBezTo>
                  <a:cubicBezTo>
                    <a:pt x="1155" y="1208"/>
                    <a:pt x="1163" y="1171"/>
                    <a:pt x="1170" y="1135"/>
                  </a:cubicBezTo>
                  <a:moveTo>
                    <a:pt x="1158" y="1279"/>
                  </a:moveTo>
                  <a:lnTo>
                    <a:pt x="1159" y="1279"/>
                  </a:lnTo>
                  <a:lnTo>
                    <a:pt x="1158" y="1279"/>
                  </a:lnTo>
                  <a:moveTo>
                    <a:pt x="1144" y="1298"/>
                  </a:moveTo>
                  <a:cubicBezTo>
                    <a:pt x="1135" y="1298"/>
                    <a:pt x="1128" y="1296"/>
                    <a:pt x="1123" y="1293"/>
                  </a:cubicBezTo>
                  <a:cubicBezTo>
                    <a:pt x="1113" y="1286"/>
                    <a:pt x="1093" y="1273"/>
                    <a:pt x="1153" y="1058"/>
                  </a:cubicBezTo>
                  <a:cubicBezTo>
                    <a:pt x="1150" y="1019"/>
                    <a:pt x="1137" y="920"/>
                    <a:pt x="1123" y="886"/>
                  </a:cubicBezTo>
                  <a:cubicBezTo>
                    <a:pt x="1108" y="852"/>
                    <a:pt x="1126" y="786"/>
                    <a:pt x="1154" y="689"/>
                  </a:cubicBezTo>
                  <a:cubicBezTo>
                    <a:pt x="1159" y="671"/>
                    <a:pt x="1164" y="654"/>
                    <a:pt x="1168" y="638"/>
                  </a:cubicBezTo>
                  <a:cubicBezTo>
                    <a:pt x="1133" y="688"/>
                    <a:pt x="1078" y="763"/>
                    <a:pt x="1015" y="810"/>
                  </a:cubicBezTo>
                  <a:cubicBezTo>
                    <a:pt x="884" y="906"/>
                    <a:pt x="525" y="911"/>
                    <a:pt x="354" y="818"/>
                  </a:cubicBezTo>
                  <a:cubicBezTo>
                    <a:pt x="318" y="799"/>
                    <a:pt x="298" y="774"/>
                    <a:pt x="294" y="745"/>
                  </a:cubicBezTo>
                  <a:cubicBezTo>
                    <a:pt x="292" y="732"/>
                    <a:pt x="293" y="720"/>
                    <a:pt x="296" y="708"/>
                  </a:cubicBezTo>
                  <a:cubicBezTo>
                    <a:pt x="253" y="774"/>
                    <a:pt x="197" y="807"/>
                    <a:pt x="155" y="831"/>
                  </a:cubicBezTo>
                  <a:cubicBezTo>
                    <a:pt x="134" y="843"/>
                    <a:pt x="115" y="854"/>
                    <a:pt x="106" y="865"/>
                  </a:cubicBezTo>
                  <a:cubicBezTo>
                    <a:pt x="88" y="886"/>
                    <a:pt x="93" y="921"/>
                    <a:pt x="98" y="955"/>
                  </a:cubicBezTo>
                  <a:cubicBezTo>
                    <a:pt x="101" y="971"/>
                    <a:pt x="103" y="987"/>
                    <a:pt x="103" y="1002"/>
                  </a:cubicBezTo>
                  <a:cubicBezTo>
                    <a:pt x="103" y="1025"/>
                    <a:pt x="93" y="1035"/>
                    <a:pt x="85" y="1039"/>
                  </a:cubicBezTo>
                  <a:cubicBezTo>
                    <a:pt x="67" y="1049"/>
                    <a:pt x="44" y="1038"/>
                    <a:pt x="33" y="1030"/>
                  </a:cubicBezTo>
                  <a:cubicBezTo>
                    <a:pt x="28" y="1027"/>
                    <a:pt x="25" y="1022"/>
                    <a:pt x="25" y="1017"/>
                  </a:cubicBezTo>
                  <a:cubicBezTo>
                    <a:pt x="7" y="751"/>
                    <a:pt x="-7" y="441"/>
                    <a:pt x="4" y="369"/>
                  </a:cubicBezTo>
                  <a:cubicBezTo>
                    <a:pt x="23" y="242"/>
                    <a:pt x="230" y="192"/>
                    <a:pt x="274" y="182"/>
                  </a:cubicBezTo>
                  <a:cubicBezTo>
                    <a:pt x="296" y="147"/>
                    <a:pt x="403" y="0"/>
                    <a:pt x="657" y="0"/>
                  </a:cubicBezTo>
                  <a:cubicBezTo>
                    <a:pt x="927" y="0"/>
                    <a:pt x="1311" y="232"/>
                    <a:pt x="1311" y="449"/>
                  </a:cubicBezTo>
                  <a:cubicBezTo>
                    <a:pt x="1311" y="576"/>
                    <a:pt x="1243" y="965"/>
                    <a:pt x="1176" y="1282"/>
                  </a:cubicBezTo>
                  <a:cubicBezTo>
                    <a:pt x="1174" y="1289"/>
                    <a:pt x="1169" y="1294"/>
                    <a:pt x="1162" y="1296"/>
                  </a:cubicBezTo>
                  <a:cubicBezTo>
                    <a:pt x="1155" y="1297"/>
                    <a:pt x="1149" y="1298"/>
                    <a:pt x="1144" y="12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 name="Google Shape;3172;p67">
              <a:extLst>
                <a:ext uri="{FF2B5EF4-FFF2-40B4-BE49-F238E27FC236}">
                  <a16:creationId xmlns:a16="http://schemas.microsoft.com/office/drawing/2014/main" id="{02126112-668E-F7FD-2A13-A2E75393D124}"/>
                </a:ext>
              </a:extLst>
            </p:cNvPr>
            <p:cNvSpPr/>
            <p:nvPr/>
          </p:nvSpPr>
          <p:spPr>
            <a:xfrm>
              <a:off x="6650280" y="2508480"/>
              <a:ext cx="298800" cy="146160"/>
            </a:xfrm>
            <a:custGeom>
              <a:avLst/>
              <a:gdLst/>
              <a:ahLst/>
              <a:cxnLst/>
              <a:rect l="l" t="t" r="r" b="b"/>
              <a:pathLst>
                <a:path w="830" h="406" extrusionOk="0">
                  <a:moveTo>
                    <a:pt x="0" y="135"/>
                  </a:moveTo>
                  <a:lnTo>
                    <a:pt x="13" y="353"/>
                  </a:lnTo>
                  <a:cubicBezTo>
                    <a:pt x="13" y="353"/>
                    <a:pt x="58" y="418"/>
                    <a:pt x="360" y="405"/>
                  </a:cubicBezTo>
                  <a:cubicBezTo>
                    <a:pt x="662" y="392"/>
                    <a:pt x="830" y="289"/>
                    <a:pt x="830" y="289"/>
                  </a:cubicBezTo>
                  <a:lnTo>
                    <a:pt x="765" y="0"/>
                  </a:lnTo>
                  <a:cubicBezTo>
                    <a:pt x="765" y="0"/>
                    <a:pt x="347" y="154"/>
                    <a:pt x="0" y="13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 name="Google Shape;3173;p67">
              <a:extLst>
                <a:ext uri="{FF2B5EF4-FFF2-40B4-BE49-F238E27FC236}">
                  <a16:creationId xmlns:a16="http://schemas.microsoft.com/office/drawing/2014/main" id="{C91BD304-B210-6471-2C94-9118E8A6CD1A}"/>
                </a:ext>
              </a:extLst>
            </p:cNvPr>
            <p:cNvSpPr/>
            <p:nvPr/>
          </p:nvSpPr>
          <p:spPr>
            <a:xfrm>
              <a:off x="6643800" y="2501640"/>
              <a:ext cx="311400" cy="159480"/>
            </a:xfrm>
            <a:custGeom>
              <a:avLst/>
              <a:gdLst/>
              <a:ahLst/>
              <a:cxnLst/>
              <a:rect l="l" t="t" r="r" b="b"/>
              <a:pathLst>
                <a:path w="865" h="443" extrusionOk="0">
                  <a:moveTo>
                    <a:pt x="48" y="365"/>
                  </a:moveTo>
                  <a:cubicBezTo>
                    <a:pt x="62" y="375"/>
                    <a:pt x="132" y="417"/>
                    <a:pt x="377" y="406"/>
                  </a:cubicBezTo>
                  <a:cubicBezTo>
                    <a:pt x="628" y="395"/>
                    <a:pt x="786" y="321"/>
                    <a:pt x="827" y="299"/>
                  </a:cubicBezTo>
                  <a:lnTo>
                    <a:pt x="770" y="42"/>
                  </a:lnTo>
                  <a:cubicBezTo>
                    <a:pt x="686" y="71"/>
                    <a:pt x="338" y="183"/>
                    <a:pt x="37" y="172"/>
                  </a:cubicBezTo>
                  <a:lnTo>
                    <a:pt x="48" y="365"/>
                  </a:lnTo>
                  <a:moveTo>
                    <a:pt x="303" y="443"/>
                  </a:moveTo>
                  <a:cubicBezTo>
                    <a:pt x="66" y="443"/>
                    <a:pt x="21" y="389"/>
                    <a:pt x="16" y="382"/>
                  </a:cubicBezTo>
                  <a:cubicBezTo>
                    <a:pt x="15" y="380"/>
                    <a:pt x="13" y="377"/>
                    <a:pt x="13" y="373"/>
                  </a:cubicBezTo>
                  <a:lnTo>
                    <a:pt x="0" y="155"/>
                  </a:lnTo>
                  <a:cubicBezTo>
                    <a:pt x="0" y="150"/>
                    <a:pt x="2" y="145"/>
                    <a:pt x="6" y="141"/>
                  </a:cubicBezTo>
                  <a:cubicBezTo>
                    <a:pt x="9" y="138"/>
                    <a:pt x="14" y="136"/>
                    <a:pt x="19" y="136"/>
                  </a:cubicBezTo>
                  <a:cubicBezTo>
                    <a:pt x="359" y="155"/>
                    <a:pt x="773" y="4"/>
                    <a:pt x="777" y="2"/>
                  </a:cubicBezTo>
                  <a:cubicBezTo>
                    <a:pt x="782" y="0"/>
                    <a:pt x="787" y="1"/>
                    <a:pt x="792" y="3"/>
                  </a:cubicBezTo>
                  <a:cubicBezTo>
                    <a:pt x="796" y="6"/>
                    <a:pt x="799" y="10"/>
                    <a:pt x="800" y="15"/>
                  </a:cubicBezTo>
                  <a:lnTo>
                    <a:pt x="865" y="304"/>
                  </a:lnTo>
                  <a:cubicBezTo>
                    <a:pt x="866" y="312"/>
                    <a:pt x="863" y="319"/>
                    <a:pt x="857" y="323"/>
                  </a:cubicBezTo>
                  <a:cubicBezTo>
                    <a:pt x="850" y="327"/>
                    <a:pt x="682" y="428"/>
                    <a:pt x="379" y="441"/>
                  </a:cubicBezTo>
                  <a:cubicBezTo>
                    <a:pt x="351" y="442"/>
                    <a:pt x="326" y="443"/>
                    <a:pt x="303" y="4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 name="Google Shape;3174;p67">
              <a:extLst>
                <a:ext uri="{FF2B5EF4-FFF2-40B4-BE49-F238E27FC236}">
                  <a16:creationId xmlns:a16="http://schemas.microsoft.com/office/drawing/2014/main" id="{8E276F73-80FF-823C-8121-1C6585DA08A0}"/>
                </a:ext>
              </a:extLst>
            </p:cNvPr>
            <p:cNvSpPr/>
            <p:nvPr/>
          </p:nvSpPr>
          <p:spPr>
            <a:xfrm>
              <a:off x="5145840" y="1357920"/>
              <a:ext cx="326520" cy="240840"/>
            </a:xfrm>
            <a:custGeom>
              <a:avLst/>
              <a:gdLst/>
              <a:ahLst/>
              <a:cxnLst/>
              <a:rect l="l" t="t" r="r" b="b"/>
              <a:pathLst>
                <a:path w="907" h="669" extrusionOk="0">
                  <a:moveTo>
                    <a:pt x="759" y="0"/>
                  </a:moveTo>
                  <a:lnTo>
                    <a:pt x="0" y="289"/>
                  </a:lnTo>
                  <a:cubicBezTo>
                    <a:pt x="0" y="289"/>
                    <a:pt x="328" y="675"/>
                    <a:pt x="348" y="669"/>
                  </a:cubicBezTo>
                  <a:cubicBezTo>
                    <a:pt x="367" y="662"/>
                    <a:pt x="914" y="238"/>
                    <a:pt x="907" y="193"/>
                  </a:cubicBezTo>
                  <a:cubicBezTo>
                    <a:pt x="901" y="148"/>
                    <a:pt x="759" y="0"/>
                    <a:pt x="759"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 name="Google Shape;3175;p67">
              <a:extLst>
                <a:ext uri="{FF2B5EF4-FFF2-40B4-BE49-F238E27FC236}">
                  <a16:creationId xmlns:a16="http://schemas.microsoft.com/office/drawing/2014/main" id="{6D2905B0-F960-40CB-1B0D-AC927961838D}"/>
                </a:ext>
              </a:extLst>
            </p:cNvPr>
            <p:cNvSpPr/>
            <p:nvPr/>
          </p:nvSpPr>
          <p:spPr>
            <a:xfrm>
              <a:off x="5139720" y="1351440"/>
              <a:ext cx="339120" cy="253440"/>
            </a:xfrm>
            <a:custGeom>
              <a:avLst/>
              <a:gdLst/>
              <a:ahLst/>
              <a:cxnLst/>
              <a:rect l="l" t="t" r="r" b="b"/>
              <a:pathLst>
                <a:path w="942" h="704" extrusionOk="0">
                  <a:moveTo>
                    <a:pt x="907" y="209"/>
                  </a:moveTo>
                  <a:lnTo>
                    <a:pt x="907" y="209"/>
                  </a:lnTo>
                  <a:moveTo>
                    <a:pt x="47" y="315"/>
                  </a:moveTo>
                  <a:cubicBezTo>
                    <a:pt x="181" y="472"/>
                    <a:pt x="329" y="639"/>
                    <a:pt x="364" y="667"/>
                  </a:cubicBezTo>
                  <a:cubicBezTo>
                    <a:pt x="437" y="621"/>
                    <a:pt x="882" y="264"/>
                    <a:pt x="906" y="211"/>
                  </a:cubicBezTo>
                  <a:cubicBezTo>
                    <a:pt x="899" y="182"/>
                    <a:pt x="826" y="97"/>
                    <a:pt x="772" y="39"/>
                  </a:cubicBezTo>
                  <a:lnTo>
                    <a:pt x="47" y="315"/>
                  </a:lnTo>
                  <a:moveTo>
                    <a:pt x="365" y="704"/>
                  </a:moveTo>
                  <a:cubicBezTo>
                    <a:pt x="349" y="704"/>
                    <a:pt x="303" y="670"/>
                    <a:pt x="4" y="319"/>
                  </a:cubicBezTo>
                  <a:cubicBezTo>
                    <a:pt x="0" y="314"/>
                    <a:pt x="-1" y="308"/>
                    <a:pt x="0" y="303"/>
                  </a:cubicBezTo>
                  <a:cubicBezTo>
                    <a:pt x="2" y="297"/>
                    <a:pt x="6" y="293"/>
                    <a:pt x="11" y="291"/>
                  </a:cubicBezTo>
                  <a:lnTo>
                    <a:pt x="770" y="1"/>
                  </a:lnTo>
                  <a:cubicBezTo>
                    <a:pt x="777" y="-1"/>
                    <a:pt x="784" y="1"/>
                    <a:pt x="789" y="6"/>
                  </a:cubicBezTo>
                  <a:cubicBezTo>
                    <a:pt x="813" y="31"/>
                    <a:pt x="935" y="160"/>
                    <a:pt x="942" y="208"/>
                  </a:cubicBezTo>
                  <a:cubicBezTo>
                    <a:pt x="951" y="276"/>
                    <a:pt x="376" y="701"/>
                    <a:pt x="370" y="703"/>
                  </a:cubicBezTo>
                  <a:cubicBezTo>
                    <a:pt x="369" y="704"/>
                    <a:pt x="367" y="704"/>
                    <a:pt x="365" y="704"/>
                  </a:cubicBezTo>
                  <a:close/>
                </a:path>
              </a:pathLst>
            </a:custGeom>
            <a:solidFill>
              <a:srgbClr val="192D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 name="Google Shape;3176;p67">
              <a:extLst>
                <a:ext uri="{FF2B5EF4-FFF2-40B4-BE49-F238E27FC236}">
                  <a16:creationId xmlns:a16="http://schemas.microsoft.com/office/drawing/2014/main" id="{B97F9ACA-5DC6-DCAA-9DDD-7E03BA4BD356}"/>
                </a:ext>
              </a:extLst>
            </p:cNvPr>
            <p:cNvSpPr/>
            <p:nvPr/>
          </p:nvSpPr>
          <p:spPr>
            <a:xfrm>
              <a:off x="2907720" y="857520"/>
              <a:ext cx="2714400" cy="4234320"/>
            </a:xfrm>
            <a:custGeom>
              <a:avLst/>
              <a:gdLst/>
              <a:ahLst/>
              <a:cxnLst/>
              <a:rect l="l" t="t" r="r" b="b"/>
              <a:pathLst>
                <a:path w="7540" h="11762" extrusionOk="0">
                  <a:moveTo>
                    <a:pt x="6854" y="0"/>
                  </a:moveTo>
                  <a:lnTo>
                    <a:pt x="4002" y="0"/>
                  </a:lnTo>
                  <a:lnTo>
                    <a:pt x="3573" y="0"/>
                  </a:lnTo>
                  <a:lnTo>
                    <a:pt x="722" y="0"/>
                  </a:lnTo>
                  <a:cubicBezTo>
                    <a:pt x="521" y="0"/>
                    <a:pt x="342" y="86"/>
                    <a:pt x="217" y="222"/>
                  </a:cubicBezTo>
                  <a:cubicBezTo>
                    <a:pt x="77" y="354"/>
                    <a:pt x="-9" y="544"/>
                    <a:pt x="1" y="753"/>
                  </a:cubicBezTo>
                  <a:lnTo>
                    <a:pt x="130" y="3576"/>
                  </a:lnTo>
                  <a:lnTo>
                    <a:pt x="130" y="11141"/>
                  </a:lnTo>
                  <a:cubicBezTo>
                    <a:pt x="130" y="11484"/>
                    <a:pt x="408" y="11762"/>
                    <a:pt x="752" y="11762"/>
                  </a:cubicBezTo>
                  <a:lnTo>
                    <a:pt x="3388" y="11762"/>
                  </a:lnTo>
                  <a:lnTo>
                    <a:pt x="4115" y="11762"/>
                  </a:lnTo>
                  <a:lnTo>
                    <a:pt x="6753" y="11762"/>
                  </a:lnTo>
                  <a:cubicBezTo>
                    <a:pt x="6933" y="11762"/>
                    <a:pt x="7096" y="11685"/>
                    <a:pt x="7209" y="11562"/>
                  </a:cubicBezTo>
                  <a:cubicBezTo>
                    <a:pt x="7332" y="11448"/>
                    <a:pt x="7410" y="11286"/>
                    <a:pt x="7410" y="11105"/>
                  </a:cubicBezTo>
                  <a:lnTo>
                    <a:pt x="7410" y="3540"/>
                  </a:lnTo>
                  <a:lnTo>
                    <a:pt x="7539" y="717"/>
                  </a:lnTo>
                  <a:cubicBezTo>
                    <a:pt x="7557" y="326"/>
                    <a:pt x="7245" y="0"/>
                    <a:pt x="6854"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 name="Google Shape;3177;p67">
              <a:extLst>
                <a:ext uri="{FF2B5EF4-FFF2-40B4-BE49-F238E27FC236}">
                  <a16:creationId xmlns:a16="http://schemas.microsoft.com/office/drawing/2014/main" id="{F07BDD39-A004-4EC0-0EE8-AA4D73F21FFB}"/>
                </a:ext>
              </a:extLst>
            </p:cNvPr>
            <p:cNvSpPr/>
            <p:nvPr/>
          </p:nvSpPr>
          <p:spPr>
            <a:xfrm>
              <a:off x="2901240" y="851040"/>
              <a:ext cx="2727360" cy="4247280"/>
            </a:xfrm>
            <a:custGeom>
              <a:avLst/>
              <a:gdLst/>
              <a:ahLst/>
              <a:cxnLst/>
              <a:rect l="l" t="t" r="r" b="b"/>
              <a:pathLst>
                <a:path w="7576" h="11798" extrusionOk="0">
                  <a:moveTo>
                    <a:pt x="740" y="36"/>
                  </a:moveTo>
                  <a:cubicBezTo>
                    <a:pt x="554" y="36"/>
                    <a:pt x="374" y="115"/>
                    <a:pt x="248" y="252"/>
                  </a:cubicBezTo>
                  <a:cubicBezTo>
                    <a:pt x="104" y="387"/>
                    <a:pt x="28" y="576"/>
                    <a:pt x="37" y="770"/>
                  </a:cubicBezTo>
                  <a:lnTo>
                    <a:pt x="166" y="3593"/>
                  </a:lnTo>
                  <a:lnTo>
                    <a:pt x="166" y="11159"/>
                  </a:lnTo>
                  <a:cubicBezTo>
                    <a:pt x="166" y="11492"/>
                    <a:pt x="437" y="11763"/>
                    <a:pt x="770" y="11763"/>
                  </a:cubicBezTo>
                  <a:lnTo>
                    <a:pt x="6771" y="11763"/>
                  </a:lnTo>
                  <a:cubicBezTo>
                    <a:pt x="6938" y="11763"/>
                    <a:pt x="7100" y="11692"/>
                    <a:pt x="7214" y="11568"/>
                  </a:cubicBezTo>
                  <a:cubicBezTo>
                    <a:pt x="7339" y="11452"/>
                    <a:pt x="7410" y="11291"/>
                    <a:pt x="7410" y="11123"/>
                  </a:cubicBezTo>
                  <a:lnTo>
                    <a:pt x="7410" y="3558"/>
                  </a:lnTo>
                  <a:lnTo>
                    <a:pt x="7540" y="734"/>
                  </a:lnTo>
                  <a:cubicBezTo>
                    <a:pt x="7548" y="550"/>
                    <a:pt x="7483" y="375"/>
                    <a:pt x="7355" y="242"/>
                  </a:cubicBezTo>
                  <a:cubicBezTo>
                    <a:pt x="7228" y="109"/>
                    <a:pt x="7057" y="36"/>
                    <a:pt x="6872" y="36"/>
                  </a:cubicBezTo>
                  <a:lnTo>
                    <a:pt x="740" y="36"/>
                  </a:lnTo>
                  <a:moveTo>
                    <a:pt x="6771" y="11798"/>
                  </a:moveTo>
                  <a:lnTo>
                    <a:pt x="770" y="11798"/>
                  </a:lnTo>
                  <a:cubicBezTo>
                    <a:pt x="417" y="11798"/>
                    <a:pt x="131" y="11511"/>
                    <a:pt x="131" y="11159"/>
                  </a:cubicBezTo>
                  <a:lnTo>
                    <a:pt x="131" y="3594"/>
                  </a:lnTo>
                  <a:lnTo>
                    <a:pt x="1" y="772"/>
                  </a:lnTo>
                  <a:cubicBezTo>
                    <a:pt x="-8" y="567"/>
                    <a:pt x="73" y="369"/>
                    <a:pt x="223" y="227"/>
                  </a:cubicBezTo>
                  <a:cubicBezTo>
                    <a:pt x="355" y="83"/>
                    <a:pt x="544" y="0"/>
                    <a:pt x="740" y="0"/>
                  </a:cubicBezTo>
                  <a:lnTo>
                    <a:pt x="6872" y="0"/>
                  </a:lnTo>
                  <a:cubicBezTo>
                    <a:pt x="7066" y="0"/>
                    <a:pt x="7247" y="78"/>
                    <a:pt x="7381" y="218"/>
                  </a:cubicBezTo>
                  <a:cubicBezTo>
                    <a:pt x="7515" y="358"/>
                    <a:pt x="7584" y="542"/>
                    <a:pt x="7575" y="736"/>
                  </a:cubicBezTo>
                  <a:lnTo>
                    <a:pt x="7445" y="3559"/>
                  </a:lnTo>
                  <a:lnTo>
                    <a:pt x="7446" y="11123"/>
                  </a:lnTo>
                  <a:cubicBezTo>
                    <a:pt x="7446" y="11301"/>
                    <a:pt x="7370" y="11472"/>
                    <a:pt x="7239" y="11593"/>
                  </a:cubicBezTo>
                  <a:cubicBezTo>
                    <a:pt x="7119" y="11723"/>
                    <a:pt x="6948" y="11798"/>
                    <a:pt x="6771" y="117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 name="Google Shape;3178;p67">
              <a:extLst>
                <a:ext uri="{FF2B5EF4-FFF2-40B4-BE49-F238E27FC236}">
                  <a16:creationId xmlns:a16="http://schemas.microsoft.com/office/drawing/2014/main" id="{47E8AAB6-43EA-0A4E-360A-67DB4FA3AEF9}"/>
                </a:ext>
              </a:extLst>
            </p:cNvPr>
            <p:cNvSpPr/>
            <p:nvPr/>
          </p:nvSpPr>
          <p:spPr>
            <a:xfrm>
              <a:off x="2995920" y="889560"/>
              <a:ext cx="2625840" cy="4202280"/>
            </a:xfrm>
            <a:custGeom>
              <a:avLst/>
              <a:gdLst/>
              <a:ahLst/>
              <a:cxnLst/>
              <a:rect l="l" t="t" r="r" b="b"/>
              <a:pathLst>
                <a:path w="7294" h="11673" extrusionOk="0">
                  <a:moveTo>
                    <a:pt x="6948" y="0"/>
                  </a:moveTo>
                  <a:cubicBezTo>
                    <a:pt x="7039" y="123"/>
                    <a:pt x="7090" y="275"/>
                    <a:pt x="7082" y="440"/>
                  </a:cubicBezTo>
                  <a:lnTo>
                    <a:pt x="6953" y="3263"/>
                  </a:lnTo>
                  <a:lnTo>
                    <a:pt x="6953" y="10828"/>
                  </a:lnTo>
                  <a:cubicBezTo>
                    <a:pt x="6953" y="11009"/>
                    <a:pt x="6876" y="11171"/>
                    <a:pt x="6752" y="11284"/>
                  </a:cubicBezTo>
                  <a:cubicBezTo>
                    <a:pt x="6639" y="11408"/>
                    <a:pt x="6477" y="11485"/>
                    <a:pt x="6296" y="11485"/>
                  </a:cubicBezTo>
                  <a:lnTo>
                    <a:pt x="3658" y="11485"/>
                  </a:lnTo>
                  <a:lnTo>
                    <a:pt x="2932" y="11485"/>
                  </a:lnTo>
                  <a:lnTo>
                    <a:pt x="295" y="11485"/>
                  </a:lnTo>
                  <a:cubicBezTo>
                    <a:pt x="188" y="11485"/>
                    <a:pt x="88" y="11458"/>
                    <a:pt x="0" y="11411"/>
                  </a:cubicBezTo>
                  <a:cubicBezTo>
                    <a:pt x="112" y="11570"/>
                    <a:pt x="297" y="11673"/>
                    <a:pt x="507" y="11673"/>
                  </a:cubicBezTo>
                  <a:lnTo>
                    <a:pt x="3143" y="11673"/>
                  </a:lnTo>
                  <a:lnTo>
                    <a:pt x="3870" y="11673"/>
                  </a:lnTo>
                  <a:lnTo>
                    <a:pt x="6508" y="11673"/>
                  </a:lnTo>
                  <a:cubicBezTo>
                    <a:pt x="6688" y="11673"/>
                    <a:pt x="6851" y="11596"/>
                    <a:pt x="6964" y="11473"/>
                  </a:cubicBezTo>
                  <a:cubicBezTo>
                    <a:pt x="7087" y="11359"/>
                    <a:pt x="7165" y="11197"/>
                    <a:pt x="7165" y="11016"/>
                  </a:cubicBezTo>
                  <a:lnTo>
                    <a:pt x="7165" y="3451"/>
                  </a:lnTo>
                  <a:lnTo>
                    <a:pt x="7294" y="628"/>
                  </a:lnTo>
                  <a:cubicBezTo>
                    <a:pt x="7306" y="361"/>
                    <a:pt x="7164" y="124"/>
                    <a:pt x="6948"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 name="Google Shape;3179;p67">
              <a:extLst>
                <a:ext uri="{FF2B5EF4-FFF2-40B4-BE49-F238E27FC236}">
                  <a16:creationId xmlns:a16="http://schemas.microsoft.com/office/drawing/2014/main" id="{048D7D76-E1D9-1AC9-C8DD-1F65AEBE201E}"/>
                </a:ext>
              </a:extLst>
            </p:cNvPr>
            <p:cNvSpPr/>
            <p:nvPr/>
          </p:nvSpPr>
          <p:spPr>
            <a:xfrm>
              <a:off x="3044520" y="994680"/>
              <a:ext cx="2453400" cy="1106280"/>
            </a:xfrm>
            <a:custGeom>
              <a:avLst/>
              <a:gdLst/>
              <a:ahLst/>
              <a:cxnLst/>
              <a:rect l="l" t="t" r="r" b="b"/>
              <a:pathLst>
                <a:path w="6815" h="3073" extrusionOk="0">
                  <a:moveTo>
                    <a:pt x="6697" y="3073"/>
                  </a:moveTo>
                  <a:lnTo>
                    <a:pt x="6815" y="439"/>
                  </a:lnTo>
                  <a:cubicBezTo>
                    <a:pt x="6826" y="200"/>
                    <a:pt x="6635" y="0"/>
                    <a:pt x="6395" y="0"/>
                  </a:cubicBezTo>
                  <a:lnTo>
                    <a:pt x="420" y="0"/>
                  </a:lnTo>
                  <a:cubicBezTo>
                    <a:pt x="181" y="0"/>
                    <a:pt x="-10" y="200"/>
                    <a:pt x="1" y="439"/>
                  </a:cubicBezTo>
                  <a:lnTo>
                    <a:pt x="119" y="3073"/>
                  </a:lnTo>
                  <a:lnTo>
                    <a:pt x="6697" y="30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 name="Google Shape;3180;p67">
              <a:extLst>
                <a:ext uri="{FF2B5EF4-FFF2-40B4-BE49-F238E27FC236}">
                  <a16:creationId xmlns:a16="http://schemas.microsoft.com/office/drawing/2014/main" id="{C6E443D1-60AD-A26D-5F30-178843436973}"/>
                </a:ext>
              </a:extLst>
            </p:cNvPr>
            <p:cNvSpPr/>
            <p:nvPr/>
          </p:nvSpPr>
          <p:spPr>
            <a:xfrm>
              <a:off x="3038040" y="988200"/>
              <a:ext cx="2466360" cy="1118880"/>
            </a:xfrm>
            <a:custGeom>
              <a:avLst/>
              <a:gdLst/>
              <a:ahLst/>
              <a:cxnLst/>
              <a:rect l="l" t="t" r="r" b="b"/>
              <a:pathLst>
                <a:path w="6851" h="3108" extrusionOk="0">
                  <a:moveTo>
                    <a:pt x="154" y="3073"/>
                  </a:moveTo>
                  <a:lnTo>
                    <a:pt x="6698" y="3073"/>
                  </a:lnTo>
                  <a:lnTo>
                    <a:pt x="6816" y="456"/>
                  </a:lnTo>
                  <a:cubicBezTo>
                    <a:pt x="6821" y="345"/>
                    <a:pt x="6781" y="240"/>
                    <a:pt x="6705" y="160"/>
                  </a:cubicBezTo>
                  <a:cubicBezTo>
                    <a:pt x="6628" y="79"/>
                    <a:pt x="6524" y="35"/>
                    <a:pt x="6413" y="35"/>
                  </a:cubicBezTo>
                  <a:lnTo>
                    <a:pt x="438" y="35"/>
                  </a:lnTo>
                  <a:cubicBezTo>
                    <a:pt x="327" y="35"/>
                    <a:pt x="224" y="79"/>
                    <a:pt x="147" y="160"/>
                  </a:cubicBezTo>
                  <a:cubicBezTo>
                    <a:pt x="71" y="240"/>
                    <a:pt x="31" y="345"/>
                    <a:pt x="36" y="456"/>
                  </a:cubicBezTo>
                  <a:lnTo>
                    <a:pt x="154" y="3073"/>
                  </a:lnTo>
                  <a:moveTo>
                    <a:pt x="6731" y="3108"/>
                  </a:moveTo>
                  <a:lnTo>
                    <a:pt x="120" y="3108"/>
                  </a:lnTo>
                  <a:lnTo>
                    <a:pt x="1" y="458"/>
                  </a:lnTo>
                  <a:cubicBezTo>
                    <a:pt x="-4" y="337"/>
                    <a:pt x="38" y="223"/>
                    <a:pt x="122" y="135"/>
                  </a:cubicBezTo>
                  <a:cubicBezTo>
                    <a:pt x="205" y="48"/>
                    <a:pt x="318" y="0"/>
                    <a:pt x="438" y="0"/>
                  </a:cubicBezTo>
                  <a:lnTo>
                    <a:pt x="6413" y="0"/>
                  </a:lnTo>
                  <a:cubicBezTo>
                    <a:pt x="6534" y="0"/>
                    <a:pt x="6647" y="48"/>
                    <a:pt x="6730" y="135"/>
                  </a:cubicBezTo>
                  <a:cubicBezTo>
                    <a:pt x="6813" y="223"/>
                    <a:pt x="6856" y="337"/>
                    <a:pt x="6851" y="458"/>
                  </a:cubicBezTo>
                  <a:lnTo>
                    <a:pt x="6731" y="3108"/>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 name="Google Shape;3181;p67">
              <a:extLst>
                <a:ext uri="{FF2B5EF4-FFF2-40B4-BE49-F238E27FC236}">
                  <a16:creationId xmlns:a16="http://schemas.microsoft.com/office/drawing/2014/main" id="{72EC0B64-69AB-921B-2FD1-FB35513CE4DD}"/>
                </a:ext>
              </a:extLst>
            </p:cNvPr>
            <p:cNvSpPr/>
            <p:nvPr/>
          </p:nvSpPr>
          <p:spPr>
            <a:xfrm>
              <a:off x="3171960" y="1240560"/>
              <a:ext cx="2189160" cy="740880"/>
            </a:xfrm>
            <a:custGeom>
              <a:avLst/>
              <a:gdLst/>
              <a:ahLst/>
              <a:cxnLst/>
              <a:rect l="l" t="t" r="r" b="b"/>
              <a:pathLst>
                <a:path w="6081" h="2058" extrusionOk="0">
                  <a:moveTo>
                    <a:pt x="6081" y="2058"/>
                  </a:moveTo>
                  <a:lnTo>
                    <a:pt x="0" y="2058"/>
                  </a:lnTo>
                  <a:lnTo>
                    <a:pt x="0" y="0"/>
                  </a:lnTo>
                  <a:lnTo>
                    <a:pt x="6081" y="0"/>
                  </a:lnTo>
                  <a:lnTo>
                    <a:pt x="6081" y="2058"/>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 name="Google Shape;3182;p67">
              <a:extLst>
                <a:ext uri="{FF2B5EF4-FFF2-40B4-BE49-F238E27FC236}">
                  <a16:creationId xmlns:a16="http://schemas.microsoft.com/office/drawing/2014/main" id="{899C91BA-3D53-67F8-A5C9-79CD77AE4850}"/>
                </a:ext>
              </a:extLst>
            </p:cNvPr>
            <p:cNvSpPr/>
            <p:nvPr/>
          </p:nvSpPr>
          <p:spPr>
            <a:xfrm>
              <a:off x="3279960" y="1348920"/>
              <a:ext cx="1973160" cy="524160"/>
            </a:xfrm>
            <a:custGeom>
              <a:avLst/>
              <a:gdLst/>
              <a:ahLst/>
              <a:cxnLst/>
              <a:rect l="l" t="t" r="r" b="b"/>
              <a:pathLst>
                <a:path w="5481" h="1456" extrusionOk="0">
                  <a:moveTo>
                    <a:pt x="5481" y="1456"/>
                  </a:moveTo>
                  <a:lnTo>
                    <a:pt x="0" y="1456"/>
                  </a:lnTo>
                  <a:lnTo>
                    <a:pt x="0" y="0"/>
                  </a:lnTo>
                  <a:lnTo>
                    <a:pt x="5481" y="0"/>
                  </a:lnTo>
                  <a:lnTo>
                    <a:pt x="5481" y="1456"/>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 name="Google Shape;3183;p67">
              <a:extLst>
                <a:ext uri="{FF2B5EF4-FFF2-40B4-BE49-F238E27FC236}">
                  <a16:creationId xmlns:a16="http://schemas.microsoft.com/office/drawing/2014/main" id="{3F8B182C-4920-3CC4-F549-C04048E49283}"/>
                </a:ext>
              </a:extLst>
            </p:cNvPr>
            <p:cNvSpPr/>
            <p:nvPr/>
          </p:nvSpPr>
          <p:spPr>
            <a:xfrm>
              <a:off x="3175920" y="2401560"/>
              <a:ext cx="1104480" cy="324360"/>
            </a:xfrm>
            <a:custGeom>
              <a:avLst/>
              <a:gdLst/>
              <a:ahLst/>
              <a:cxnLst/>
              <a:rect l="l" t="t" r="r" b="b"/>
              <a:pathLst>
                <a:path w="3068" h="901" extrusionOk="0">
                  <a:moveTo>
                    <a:pt x="2892" y="901"/>
                  </a:moveTo>
                  <a:lnTo>
                    <a:pt x="175" y="901"/>
                  </a:lnTo>
                  <a:cubicBezTo>
                    <a:pt x="78" y="901"/>
                    <a:pt x="0" y="822"/>
                    <a:pt x="0" y="725"/>
                  </a:cubicBezTo>
                  <a:lnTo>
                    <a:pt x="0" y="175"/>
                  </a:lnTo>
                  <a:cubicBezTo>
                    <a:pt x="0" y="79"/>
                    <a:pt x="78" y="0"/>
                    <a:pt x="175" y="0"/>
                  </a:cubicBezTo>
                  <a:lnTo>
                    <a:pt x="2892" y="0"/>
                  </a:lnTo>
                  <a:cubicBezTo>
                    <a:pt x="2989" y="0"/>
                    <a:pt x="3068" y="79"/>
                    <a:pt x="3068" y="175"/>
                  </a:cubicBezTo>
                  <a:lnTo>
                    <a:pt x="3068" y="725"/>
                  </a:lnTo>
                  <a:cubicBezTo>
                    <a:pt x="3068" y="822"/>
                    <a:pt x="2989" y="901"/>
                    <a:pt x="2892" y="901"/>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 name="Google Shape;3184;p67">
              <a:extLst>
                <a:ext uri="{FF2B5EF4-FFF2-40B4-BE49-F238E27FC236}">
                  <a16:creationId xmlns:a16="http://schemas.microsoft.com/office/drawing/2014/main" id="{B502672E-C2E3-D9BF-947A-9EED4ABC5654}"/>
                </a:ext>
              </a:extLst>
            </p:cNvPr>
            <p:cNvSpPr/>
            <p:nvPr/>
          </p:nvSpPr>
          <p:spPr>
            <a:xfrm>
              <a:off x="3169440" y="2395080"/>
              <a:ext cx="1117080" cy="336960"/>
            </a:xfrm>
            <a:custGeom>
              <a:avLst/>
              <a:gdLst/>
              <a:ahLst/>
              <a:cxnLst/>
              <a:rect l="l" t="t" r="r" b="b"/>
              <a:pathLst>
                <a:path w="3103" h="936" extrusionOk="0">
                  <a:moveTo>
                    <a:pt x="193" y="36"/>
                  </a:moveTo>
                  <a:cubicBezTo>
                    <a:pt x="106" y="36"/>
                    <a:pt x="35" y="106"/>
                    <a:pt x="35" y="193"/>
                  </a:cubicBezTo>
                  <a:lnTo>
                    <a:pt x="35" y="743"/>
                  </a:lnTo>
                  <a:cubicBezTo>
                    <a:pt x="35" y="830"/>
                    <a:pt x="106" y="901"/>
                    <a:pt x="193" y="901"/>
                  </a:cubicBezTo>
                  <a:lnTo>
                    <a:pt x="2910" y="901"/>
                  </a:lnTo>
                  <a:cubicBezTo>
                    <a:pt x="2997" y="901"/>
                    <a:pt x="3068" y="830"/>
                    <a:pt x="3068" y="743"/>
                  </a:cubicBezTo>
                  <a:lnTo>
                    <a:pt x="3068" y="193"/>
                  </a:lnTo>
                  <a:cubicBezTo>
                    <a:pt x="3068" y="106"/>
                    <a:pt x="2997" y="36"/>
                    <a:pt x="2910" y="36"/>
                  </a:cubicBezTo>
                  <a:lnTo>
                    <a:pt x="193" y="36"/>
                  </a:lnTo>
                  <a:moveTo>
                    <a:pt x="2910" y="936"/>
                  </a:moveTo>
                  <a:lnTo>
                    <a:pt x="193" y="936"/>
                  </a:lnTo>
                  <a:cubicBezTo>
                    <a:pt x="87" y="936"/>
                    <a:pt x="0" y="850"/>
                    <a:pt x="0" y="743"/>
                  </a:cubicBezTo>
                  <a:lnTo>
                    <a:pt x="0" y="193"/>
                  </a:lnTo>
                  <a:cubicBezTo>
                    <a:pt x="0" y="87"/>
                    <a:pt x="87" y="0"/>
                    <a:pt x="193" y="0"/>
                  </a:cubicBezTo>
                  <a:lnTo>
                    <a:pt x="2910" y="0"/>
                  </a:lnTo>
                  <a:cubicBezTo>
                    <a:pt x="3017" y="0"/>
                    <a:pt x="3103" y="87"/>
                    <a:pt x="3103" y="193"/>
                  </a:cubicBezTo>
                  <a:lnTo>
                    <a:pt x="3103" y="743"/>
                  </a:lnTo>
                  <a:cubicBezTo>
                    <a:pt x="3103" y="850"/>
                    <a:pt x="3017" y="936"/>
                    <a:pt x="2910" y="9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 name="Google Shape;3185;p67">
              <a:extLst>
                <a:ext uri="{FF2B5EF4-FFF2-40B4-BE49-F238E27FC236}">
                  <a16:creationId xmlns:a16="http://schemas.microsoft.com/office/drawing/2014/main" id="{2407AF1B-B148-57D5-03A4-69127595BF77}"/>
                </a:ext>
              </a:extLst>
            </p:cNvPr>
            <p:cNvSpPr/>
            <p:nvPr/>
          </p:nvSpPr>
          <p:spPr>
            <a:xfrm>
              <a:off x="3401640" y="2405520"/>
              <a:ext cx="12600" cy="320400"/>
            </a:xfrm>
            <a:custGeom>
              <a:avLst/>
              <a:gdLst/>
              <a:ahLst/>
              <a:cxnLst/>
              <a:rect l="l" t="t" r="r" b="b"/>
              <a:pathLst>
                <a:path w="35" h="890" extrusionOk="0">
                  <a:moveTo>
                    <a:pt x="35" y="890"/>
                  </a:moveTo>
                  <a:lnTo>
                    <a:pt x="0" y="890"/>
                  </a:lnTo>
                  <a:lnTo>
                    <a:pt x="0" y="0"/>
                  </a:lnTo>
                  <a:lnTo>
                    <a:pt x="35" y="0"/>
                  </a:lnTo>
                  <a:lnTo>
                    <a:pt x="35" y="89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 name="Google Shape;3186;p67">
              <a:extLst>
                <a:ext uri="{FF2B5EF4-FFF2-40B4-BE49-F238E27FC236}">
                  <a16:creationId xmlns:a16="http://schemas.microsoft.com/office/drawing/2014/main" id="{EE750EE8-0B13-6DFC-051E-1BE4557188FF}"/>
                </a:ext>
              </a:extLst>
            </p:cNvPr>
            <p:cNvSpPr/>
            <p:nvPr/>
          </p:nvSpPr>
          <p:spPr>
            <a:xfrm>
              <a:off x="3624480" y="2405520"/>
              <a:ext cx="12600" cy="320400"/>
            </a:xfrm>
            <a:custGeom>
              <a:avLst/>
              <a:gdLst/>
              <a:ahLst/>
              <a:cxnLst/>
              <a:rect l="l" t="t" r="r" b="b"/>
              <a:pathLst>
                <a:path w="35" h="890" extrusionOk="0">
                  <a:moveTo>
                    <a:pt x="35" y="890"/>
                  </a:moveTo>
                  <a:lnTo>
                    <a:pt x="0" y="890"/>
                  </a:lnTo>
                  <a:lnTo>
                    <a:pt x="0" y="0"/>
                  </a:lnTo>
                  <a:lnTo>
                    <a:pt x="35" y="0"/>
                  </a:lnTo>
                  <a:lnTo>
                    <a:pt x="35" y="89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 name="Google Shape;3187;p67">
              <a:extLst>
                <a:ext uri="{FF2B5EF4-FFF2-40B4-BE49-F238E27FC236}">
                  <a16:creationId xmlns:a16="http://schemas.microsoft.com/office/drawing/2014/main" id="{E7617149-14B9-10E2-58AC-460F29A511FB}"/>
                </a:ext>
              </a:extLst>
            </p:cNvPr>
            <p:cNvSpPr/>
            <p:nvPr/>
          </p:nvSpPr>
          <p:spPr>
            <a:xfrm>
              <a:off x="3846960" y="2405520"/>
              <a:ext cx="12600" cy="320400"/>
            </a:xfrm>
            <a:custGeom>
              <a:avLst/>
              <a:gdLst/>
              <a:ahLst/>
              <a:cxnLst/>
              <a:rect l="l" t="t" r="r" b="b"/>
              <a:pathLst>
                <a:path w="35" h="890" extrusionOk="0">
                  <a:moveTo>
                    <a:pt x="35" y="890"/>
                  </a:moveTo>
                  <a:lnTo>
                    <a:pt x="0" y="890"/>
                  </a:lnTo>
                  <a:lnTo>
                    <a:pt x="0" y="0"/>
                  </a:lnTo>
                  <a:lnTo>
                    <a:pt x="35" y="0"/>
                  </a:lnTo>
                  <a:lnTo>
                    <a:pt x="35" y="89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 name="Google Shape;3188;p67">
              <a:extLst>
                <a:ext uri="{FF2B5EF4-FFF2-40B4-BE49-F238E27FC236}">
                  <a16:creationId xmlns:a16="http://schemas.microsoft.com/office/drawing/2014/main" id="{57BEE9A2-BEE1-6F83-AE7C-A80C7BEAAE02}"/>
                </a:ext>
              </a:extLst>
            </p:cNvPr>
            <p:cNvSpPr/>
            <p:nvPr/>
          </p:nvSpPr>
          <p:spPr>
            <a:xfrm>
              <a:off x="4069800" y="2405520"/>
              <a:ext cx="12600" cy="320400"/>
            </a:xfrm>
            <a:custGeom>
              <a:avLst/>
              <a:gdLst/>
              <a:ahLst/>
              <a:cxnLst/>
              <a:rect l="l" t="t" r="r" b="b"/>
              <a:pathLst>
                <a:path w="35" h="890" extrusionOk="0">
                  <a:moveTo>
                    <a:pt x="35" y="890"/>
                  </a:moveTo>
                  <a:lnTo>
                    <a:pt x="0" y="890"/>
                  </a:lnTo>
                  <a:lnTo>
                    <a:pt x="0" y="0"/>
                  </a:lnTo>
                  <a:lnTo>
                    <a:pt x="35" y="0"/>
                  </a:lnTo>
                  <a:lnTo>
                    <a:pt x="35" y="89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 name="Google Shape;3189;p67">
              <a:extLst>
                <a:ext uri="{FF2B5EF4-FFF2-40B4-BE49-F238E27FC236}">
                  <a16:creationId xmlns:a16="http://schemas.microsoft.com/office/drawing/2014/main" id="{110C553B-6505-942D-E882-8ABA0ED92264}"/>
                </a:ext>
              </a:extLst>
            </p:cNvPr>
            <p:cNvSpPr/>
            <p:nvPr/>
          </p:nvSpPr>
          <p:spPr>
            <a:xfrm>
              <a:off x="4561200" y="2579760"/>
              <a:ext cx="393120" cy="254520"/>
            </a:xfrm>
            <a:custGeom>
              <a:avLst/>
              <a:gdLst/>
              <a:ahLst/>
              <a:cxnLst/>
              <a:rect l="l" t="t" r="r" b="b"/>
              <a:pathLst>
                <a:path w="1092" h="707" extrusionOk="0">
                  <a:moveTo>
                    <a:pt x="928" y="707"/>
                  </a:moveTo>
                  <a:lnTo>
                    <a:pt x="163" y="707"/>
                  </a:lnTo>
                  <a:cubicBezTo>
                    <a:pt x="73" y="707"/>
                    <a:pt x="0" y="634"/>
                    <a:pt x="0" y="544"/>
                  </a:cubicBezTo>
                  <a:lnTo>
                    <a:pt x="0" y="163"/>
                  </a:lnTo>
                  <a:cubicBezTo>
                    <a:pt x="0" y="73"/>
                    <a:pt x="73" y="0"/>
                    <a:pt x="163" y="0"/>
                  </a:cubicBezTo>
                  <a:lnTo>
                    <a:pt x="928" y="0"/>
                  </a:lnTo>
                  <a:cubicBezTo>
                    <a:pt x="1019" y="0"/>
                    <a:pt x="1092" y="73"/>
                    <a:pt x="1092" y="163"/>
                  </a:cubicBezTo>
                  <a:lnTo>
                    <a:pt x="1092" y="544"/>
                  </a:lnTo>
                  <a:cubicBezTo>
                    <a:pt x="1092" y="634"/>
                    <a:pt x="1019" y="707"/>
                    <a:pt x="928" y="70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 name="Google Shape;3190;p67">
              <a:extLst>
                <a:ext uri="{FF2B5EF4-FFF2-40B4-BE49-F238E27FC236}">
                  <a16:creationId xmlns:a16="http://schemas.microsoft.com/office/drawing/2014/main" id="{11DD1CF1-7E02-92C2-C71F-30B967A3B8EB}"/>
                </a:ext>
              </a:extLst>
            </p:cNvPr>
            <p:cNvSpPr/>
            <p:nvPr/>
          </p:nvSpPr>
          <p:spPr>
            <a:xfrm>
              <a:off x="4554720" y="2573280"/>
              <a:ext cx="405720" cy="267120"/>
            </a:xfrm>
            <a:custGeom>
              <a:avLst/>
              <a:gdLst/>
              <a:ahLst/>
              <a:cxnLst/>
              <a:rect l="l" t="t" r="r" b="b"/>
              <a:pathLst>
                <a:path w="1127" h="742" extrusionOk="0">
                  <a:moveTo>
                    <a:pt x="181" y="36"/>
                  </a:moveTo>
                  <a:cubicBezTo>
                    <a:pt x="101" y="36"/>
                    <a:pt x="35" y="101"/>
                    <a:pt x="35" y="181"/>
                  </a:cubicBezTo>
                  <a:lnTo>
                    <a:pt x="35" y="562"/>
                  </a:lnTo>
                  <a:cubicBezTo>
                    <a:pt x="35" y="642"/>
                    <a:pt x="101" y="708"/>
                    <a:pt x="181" y="708"/>
                  </a:cubicBezTo>
                  <a:lnTo>
                    <a:pt x="946" y="708"/>
                  </a:lnTo>
                  <a:cubicBezTo>
                    <a:pt x="1027" y="708"/>
                    <a:pt x="1092" y="642"/>
                    <a:pt x="1092" y="562"/>
                  </a:cubicBezTo>
                  <a:lnTo>
                    <a:pt x="1092" y="181"/>
                  </a:lnTo>
                  <a:cubicBezTo>
                    <a:pt x="1092" y="101"/>
                    <a:pt x="1027" y="36"/>
                    <a:pt x="946" y="36"/>
                  </a:cubicBezTo>
                  <a:lnTo>
                    <a:pt x="181" y="36"/>
                  </a:lnTo>
                  <a:moveTo>
                    <a:pt x="946" y="742"/>
                  </a:moveTo>
                  <a:lnTo>
                    <a:pt x="181" y="742"/>
                  </a:lnTo>
                  <a:cubicBezTo>
                    <a:pt x="81" y="742"/>
                    <a:pt x="0" y="662"/>
                    <a:pt x="0" y="562"/>
                  </a:cubicBezTo>
                  <a:lnTo>
                    <a:pt x="0" y="181"/>
                  </a:lnTo>
                  <a:cubicBezTo>
                    <a:pt x="0" y="82"/>
                    <a:pt x="81" y="0"/>
                    <a:pt x="181" y="0"/>
                  </a:cubicBezTo>
                  <a:lnTo>
                    <a:pt x="946" y="0"/>
                  </a:lnTo>
                  <a:cubicBezTo>
                    <a:pt x="1046" y="0"/>
                    <a:pt x="1127" y="82"/>
                    <a:pt x="1127" y="181"/>
                  </a:cubicBezTo>
                  <a:lnTo>
                    <a:pt x="1127" y="562"/>
                  </a:lnTo>
                  <a:cubicBezTo>
                    <a:pt x="1127" y="662"/>
                    <a:pt x="1046" y="742"/>
                    <a:pt x="946" y="74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 name="Google Shape;3191;p67">
              <a:extLst>
                <a:ext uri="{FF2B5EF4-FFF2-40B4-BE49-F238E27FC236}">
                  <a16:creationId xmlns:a16="http://schemas.microsoft.com/office/drawing/2014/main" id="{1823D4D5-2C0A-D7F1-0284-BDA5C3D22C0D}"/>
                </a:ext>
              </a:extLst>
            </p:cNvPr>
            <p:cNvSpPr/>
            <p:nvPr/>
          </p:nvSpPr>
          <p:spPr>
            <a:xfrm>
              <a:off x="3182400" y="2930760"/>
              <a:ext cx="393120" cy="299520"/>
            </a:xfrm>
            <a:custGeom>
              <a:avLst/>
              <a:gdLst/>
              <a:ahLst/>
              <a:cxnLst/>
              <a:rect l="l" t="t" r="r" b="b"/>
              <a:pathLst>
                <a:path w="1092" h="832" extrusionOk="0">
                  <a:moveTo>
                    <a:pt x="929" y="832"/>
                  </a:moveTo>
                  <a:lnTo>
                    <a:pt x="163" y="832"/>
                  </a:lnTo>
                  <a:cubicBezTo>
                    <a:pt x="73" y="832"/>
                    <a:pt x="0" y="759"/>
                    <a:pt x="0" y="669"/>
                  </a:cubicBezTo>
                  <a:lnTo>
                    <a:pt x="0" y="163"/>
                  </a:lnTo>
                  <a:cubicBezTo>
                    <a:pt x="0" y="73"/>
                    <a:pt x="73" y="0"/>
                    <a:pt x="163" y="0"/>
                  </a:cubicBezTo>
                  <a:lnTo>
                    <a:pt x="929" y="0"/>
                  </a:lnTo>
                  <a:cubicBezTo>
                    <a:pt x="1019" y="0"/>
                    <a:pt x="1092" y="73"/>
                    <a:pt x="1092" y="163"/>
                  </a:cubicBezTo>
                  <a:lnTo>
                    <a:pt x="1092" y="669"/>
                  </a:lnTo>
                  <a:cubicBezTo>
                    <a:pt x="1092" y="759"/>
                    <a:pt x="1019" y="832"/>
                    <a:pt x="929" y="83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 name="Google Shape;3192;p67">
              <a:extLst>
                <a:ext uri="{FF2B5EF4-FFF2-40B4-BE49-F238E27FC236}">
                  <a16:creationId xmlns:a16="http://schemas.microsoft.com/office/drawing/2014/main" id="{0D37FBA8-82B7-2C4F-5A1D-AE5BAA27A4BA}"/>
                </a:ext>
              </a:extLst>
            </p:cNvPr>
            <p:cNvSpPr/>
            <p:nvPr/>
          </p:nvSpPr>
          <p:spPr>
            <a:xfrm>
              <a:off x="3175920" y="2924280"/>
              <a:ext cx="406080" cy="312480"/>
            </a:xfrm>
            <a:custGeom>
              <a:avLst/>
              <a:gdLst/>
              <a:ahLst/>
              <a:cxnLst/>
              <a:rect l="l" t="t" r="r" b="b"/>
              <a:pathLst>
                <a:path w="1128" h="868" extrusionOk="0">
                  <a:moveTo>
                    <a:pt x="181" y="35"/>
                  </a:moveTo>
                  <a:cubicBezTo>
                    <a:pt x="101" y="35"/>
                    <a:pt x="36" y="101"/>
                    <a:pt x="36" y="181"/>
                  </a:cubicBezTo>
                  <a:lnTo>
                    <a:pt x="36" y="687"/>
                  </a:lnTo>
                  <a:cubicBezTo>
                    <a:pt x="36" y="767"/>
                    <a:pt x="101" y="832"/>
                    <a:pt x="181" y="832"/>
                  </a:cubicBezTo>
                  <a:lnTo>
                    <a:pt x="947" y="832"/>
                  </a:lnTo>
                  <a:cubicBezTo>
                    <a:pt x="1027" y="832"/>
                    <a:pt x="1092" y="767"/>
                    <a:pt x="1092" y="687"/>
                  </a:cubicBezTo>
                  <a:lnTo>
                    <a:pt x="1092" y="181"/>
                  </a:lnTo>
                  <a:cubicBezTo>
                    <a:pt x="1092" y="101"/>
                    <a:pt x="1027" y="35"/>
                    <a:pt x="947" y="35"/>
                  </a:cubicBezTo>
                  <a:lnTo>
                    <a:pt x="181" y="35"/>
                  </a:lnTo>
                  <a:moveTo>
                    <a:pt x="947" y="868"/>
                  </a:moveTo>
                  <a:lnTo>
                    <a:pt x="181" y="868"/>
                  </a:lnTo>
                  <a:cubicBezTo>
                    <a:pt x="82" y="868"/>
                    <a:pt x="0" y="787"/>
                    <a:pt x="0" y="687"/>
                  </a:cubicBezTo>
                  <a:lnTo>
                    <a:pt x="0" y="181"/>
                  </a:lnTo>
                  <a:cubicBezTo>
                    <a:pt x="0" y="81"/>
                    <a:pt x="82" y="0"/>
                    <a:pt x="181" y="0"/>
                  </a:cubicBezTo>
                  <a:lnTo>
                    <a:pt x="947" y="0"/>
                  </a:lnTo>
                  <a:cubicBezTo>
                    <a:pt x="1047" y="0"/>
                    <a:pt x="1128" y="81"/>
                    <a:pt x="1128" y="181"/>
                  </a:cubicBezTo>
                  <a:lnTo>
                    <a:pt x="1128" y="687"/>
                  </a:lnTo>
                  <a:cubicBezTo>
                    <a:pt x="1128" y="787"/>
                    <a:pt x="1047" y="868"/>
                    <a:pt x="947" y="8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8" name="Google Shape;3193;p67">
              <a:extLst>
                <a:ext uri="{FF2B5EF4-FFF2-40B4-BE49-F238E27FC236}">
                  <a16:creationId xmlns:a16="http://schemas.microsoft.com/office/drawing/2014/main" id="{117A88E9-560F-4231-1DCB-190FD48ED3F4}"/>
                </a:ext>
              </a:extLst>
            </p:cNvPr>
            <p:cNvSpPr/>
            <p:nvPr/>
          </p:nvSpPr>
          <p:spPr>
            <a:xfrm>
              <a:off x="3643200" y="2930760"/>
              <a:ext cx="392760" cy="299520"/>
            </a:xfrm>
            <a:custGeom>
              <a:avLst/>
              <a:gdLst/>
              <a:ahLst/>
              <a:cxnLst/>
              <a:rect l="l" t="t" r="r" b="b"/>
              <a:pathLst>
                <a:path w="1091" h="832" extrusionOk="0">
                  <a:moveTo>
                    <a:pt x="928" y="832"/>
                  </a:moveTo>
                  <a:lnTo>
                    <a:pt x="163" y="832"/>
                  </a:lnTo>
                  <a:cubicBezTo>
                    <a:pt x="73" y="832"/>
                    <a:pt x="0" y="759"/>
                    <a:pt x="0" y="669"/>
                  </a:cubicBezTo>
                  <a:lnTo>
                    <a:pt x="0" y="163"/>
                  </a:lnTo>
                  <a:cubicBezTo>
                    <a:pt x="0" y="73"/>
                    <a:pt x="73" y="0"/>
                    <a:pt x="163" y="0"/>
                  </a:cubicBezTo>
                  <a:lnTo>
                    <a:pt x="928" y="0"/>
                  </a:lnTo>
                  <a:cubicBezTo>
                    <a:pt x="1018" y="0"/>
                    <a:pt x="1091" y="73"/>
                    <a:pt x="1091" y="163"/>
                  </a:cubicBezTo>
                  <a:lnTo>
                    <a:pt x="1091" y="669"/>
                  </a:lnTo>
                  <a:cubicBezTo>
                    <a:pt x="1091" y="759"/>
                    <a:pt x="1018" y="832"/>
                    <a:pt x="928" y="83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 name="Google Shape;3194;p67">
              <a:extLst>
                <a:ext uri="{FF2B5EF4-FFF2-40B4-BE49-F238E27FC236}">
                  <a16:creationId xmlns:a16="http://schemas.microsoft.com/office/drawing/2014/main" id="{DF164E68-2232-0B9F-2D07-AE89A72F2939}"/>
                </a:ext>
              </a:extLst>
            </p:cNvPr>
            <p:cNvSpPr/>
            <p:nvPr/>
          </p:nvSpPr>
          <p:spPr>
            <a:xfrm>
              <a:off x="3636720" y="2924280"/>
              <a:ext cx="405360" cy="312480"/>
            </a:xfrm>
            <a:custGeom>
              <a:avLst/>
              <a:gdLst/>
              <a:ahLst/>
              <a:cxnLst/>
              <a:rect l="l" t="t" r="r" b="b"/>
              <a:pathLst>
                <a:path w="1126" h="868" extrusionOk="0">
                  <a:moveTo>
                    <a:pt x="181" y="35"/>
                  </a:moveTo>
                  <a:cubicBezTo>
                    <a:pt x="101" y="35"/>
                    <a:pt x="36" y="101"/>
                    <a:pt x="36" y="181"/>
                  </a:cubicBezTo>
                  <a:lnTo>
                    <a:pt x="36" y="687"/>
                  </a:lnTo>
                  <a:cubicBezTo>
                    <a:pt x="36" y="767"/>
                    <a:pt x="101" y="832"/>
                    <a:pt x="181" y="832"/>
                  </a:cubicBezTo>
                  <a:lnTo>
                    <a:pt x="946" y="832"/>
                  </a:lnTo>
                  <a:cubicBezTo>
                    <a:pt x="1026" y="832"/>
                    <a:pt x="1091" y="767"/>
                    <a:pt x="1091" y="687"/>
                  </a:cubicBezTo>
                  <a:lnTo>
                    <a:pt x="1091" y="181"/>
                  </a:lnTo>
                  <a:cubicBezTo>
                    <a:pt x="1091" y="101"/>
                    <a:pt x="1026" y="35"/>
                    <a:pt x="946" y="35"/>
                  </a:cubicBezTo>
                  <a:lnTo>
                    <a:pt x="181" y="35"/>
                  </a:lnTo>
                  <a:moveTo>
                    <a:pt x="946" y="868"/>
                  </a:moveTo>
                  <a:lnTo>
                    <a:pt x="181" y="868"/>
                  </a:lnTo>
                  <a:cubicBezTo>
                    <a:pt x="81" y="868"/>
                    <a:pt x="0" y="787"/>
                    <a:pt x="0" y="687"/>
                  </a:cubicBezTo>
                  <a:lnTo>
                    <a:pt x="0" y="181"/>
                  </a:lnTo>
                  <a:cubicBezTo>
                    <a:pt x="0" y="81"/>
                    <a:pt x="81" y="0"/>
                    <a:pt x="181" y="0"/>
                  </a:cubicBezTo>
                  <a:lnTo>
                    <a:pt x="946" y="0"/>
                  </a:lnTo>
                  <a:cubicBezTo>
                    <a:pt x="1045" y="0"/>
                    <a:pt x="1126" y="81"/>
                    <a:pt x="1126" y="181"/>
                  </a:cubicBezTo>
                  <a:lnTo>
                    <a:pt x="1126" y="687"/>
                  </a:lnTo>
                  <a:cubicBezTo>
                    <a:pt x="1126" y="787"/>
                    <a:pt x="1045" y="868"/>
                    <a:pt x="946" y="8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0" name="Google Shape;3195;p67">
              <a:extLst>
                <a:ext uri="{FF2B5EF4-FFF2-40B4-BE49-F238E27FC236}">
                  <a16:creationId xmlns:a16="http://schemas.microsoft.com/office/drawing/2014/main" id="{12511627-99D1-1EA2-CD09-3F11801F22B1}"/>
                </a:ext>
              </a:extLst>
            </p:cNvPr>
            <p:cNvSpPr/>
            <p:nvPr/>
          </p:nvSpPr>
          <p:spPr>
            <a:xfrm>
              <a:off x="4103640" y="2930760"/>
              <a:ext cx="393120" cy="299520"/>
            </a:xfrm>
            <a:custGeom>
              <a:avLst/>
              <a:gdLst/>
              <a:ahLst/>
              <a:cxnLst/>
              <a:rect l="l" t="t" r="r" b="b"/>
              <a:pathLst>
                <a:path w="1092" h="832" extrusionOk="0">
                  <a:moveTo>
                    <a:pt x="929" y="832"/>
                  </a:moveTo>
                  <a:lnTo>
                    <a:pt x="163" y="832"/>
                  </a:lnTo>
                  <a:cubicBezTo>
                    <a:pt x="73" y="832"/>
                    <a:pt x="0" y="759"/>
                    <a:pt x="0" y="669"/>
                  </a:cubicBezTo>
                  <a:lnTo>
                    <a:pt x="0" y="163"/>
                  </a:lnTo>
                  <a:cubicBezTo>
                    <a:pt x="0" y="73"/>
                    <a:pt x="73" y="0"/>
                    <a:pt x="163" y="0"/>
                  </a:cubicBezTo>
                  <a:lnTo>
                    <a:pt x="929" y="0"/>
                  </a:lnTo>
                  <a:cubicBezTo>
                    <a:pt x="1019" y="0"/>
                    <a:pt x="1092" y="73"/>
                    <a:pt x="1092" y="163"/>
                  </a:cubicBezTo>
                  <a:lnTo>
                    <a:pt x="1092" y="669"/>
                  </a:lnTo>
                  <a:cubicBezTo>
                    <a:pt x="1092" y="759"/>
                    <a:pt x="1019" y="832"/>
                    <a:pt x="929" y="83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 name="Google Shape;3196;p67">
              <a:extLst>
                <a:ext uri="{FF2B5EF4-FFF2-40B4-BE49-F238E27FC236}">
                  <a16:creationId xmlns:a16="http://schemas.microsoft.com/office/drawing/2014/main" id="{3A7FBCB4-0AE1-19D1-8910-FA2275E6098D}"/>
                </a:ext>
              </a:extLst>
            </p:cNvPr>
            <p:cNvSpPr/>
            <p:nvPr/>
          </p:nvSpPr>
          <p:spPr>
            <a:xfrm>
              <a:off x="4097160" y="2924280"/>
              <a:ext cx="405720" cy="312480"/>
            </a:xfrm>
            <a:custGeom>
              <a:avLst/>
              <a:gdLst/>
              <a:ahLst/>
              <a:cxnLst/>
              <a:rect l="l" t="t" r="r" b="b"/>
              <a:pathLst>
                <a:path w="1127" h="868" extrusionOk="0">
                  <a:moveTo>
                    <a:pt x="181" y="35"/>
                  </a:moveTo>
                  <a:cubicBezTo>
                    <a:pt x="101" y="35"/>
                    <a:pt x="35" y="101"/>
                    <a:pt x="35" y="181"/>
                  </a:cubicBezTo>
                  <a:lnTo>
                    <a:pt x="35" y="687"/>
                  </a:lnTo>
                  <a:cubicBezTo>
                    <a:pt x="35" y="767"/>
                    <a:pt x="101" y="832"/>
                    <a:pt x="181" y="832"/>
                  </a:cubicBezTo>
                  <a:lnTo>
                    <a:pt x="947" y="832"/>
                  </a:lnTo>
                  <a:cubicBezTo>
                    <a:pt x="1027" y="832"/>
                    <a:pt x="1092" y="767"/>
                    <a:pt x="1092" y="687"/>
                  </a:cubicBezTo>
                  <a:lnTo>
                    <a:pt x="1092" y="181"/>
                  </a:lnTo>
                  <a:cubicBezTo>
                    <a:pt x="1092" y="101"/>
                    <a:pt x="1027" y="35"/>
                    <a:pt x="947" y="35"/>
                  </a:cubicBezTo>
                  <a:lnTo>
                    <a:pt x="181" y="35"/>
                  </a:lnTo>
                  <a:moveTo>
                    <a:pt x="947" y="868"/>
                  </a:moveTo>
                  <a:lnTo>
                    <a:pt x="181" y="868"/>
                  </a:lnTo>
                  <a:cubicBezTo>
                    <a:pt x="81" y="868"/>
                    <a:pt x="0" y="787"/>
                    <a:pt x="0" y="687"/>
                  </a:cubicBezTo>
                  <a:lnTo>
                    <a:pt x="0" y="181"/>
                  </a:lnTo>
                  <a:cubicBezTo>
                    <a:pt x="0" y="81"/>
                    <a:pt x="81" y="0"/>
                    <a:pt x="181" y="0"/>
                  </a:cubicBezTo>
                  <a:lnTo>
                    <a:pt x="947" y="0"/>
                  </a:lnTo>
                  <a:cubicBezTo>
                    <a:pt x="1046" y="0"/>
                    <a:pt x="1127" y="81"/>
                    <a:pt x="1127" y="181"/>
                  </a:cubicBezTo>
                  <a:lnTo>
                    <a:pt x="1127" y="687"/>
                  </a:lnTo>
                  <a:cubicBezTo>
                    <a:pt x="1127" y="787"/>
                    <a:pt x="1046" y="868"/>
                    <a:pt x="947" y="8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2" name="Google Shape;3197;p67">
              <a:extLst>
                <a:ext uri="{FF2B5EF4-FFF2-40B4-BE49-F238E27FC236}">
                  <a16:creationId xmlns:a16="http://schemas.microsoft.com/office/drawing/2014/main" id="{135C74BC-AA44-4C47-28A2-504493FE2BF0}"/>
                </a:ext>
              </a:extLst>
            </p:cNvPr>
            <p:cNvSpPr/>
            <p:nvPr/>
          </p:nvSpPr>
          <p:spPr>
            <a:xfrm>
              <a:off x="4564440" y="2930760"/>
              <a:ext cx="393120" cy="299520"/>
            </a:xfrm>
            <a:custGeom>
              <a:avLst/>
              <a:gdLst/>
              <a:ahLst/>
              <a:cxnLst/>
              <a:rect l="l" t="t" r="r" b="b"/>
              <a:pathLst>
                <a:path w="1092" h="832" extrusionOk="0">
                  <a:moveTo>
                    <a:pt x="928" y="832"/>
                  </a:moveTo>
                  <a:lnTo>
                    <a:pt x="163" y="832"/>
                  </a:lnTo>
                  <a:cubicBezTo>
                    <a:pt x="73" y="832"/>
                    <a:pt x="0" y="759"/>
                    <a:pt x="0" y="669"/>
                  </a:cubicBezTo>
                  <a:lnTo>
                    <a:pt x="0" y="163"/>
                  </a:lnTo>
                  <a:cubicBezTo>
                    <a:pt x="0" y="73"/>
                    <a:pt x="73" y="0"/>
                    <a:pt x="163" y="0"/>
                  </a:cubicBezTo>
                  <a:lnTo>
                    <a:pt x="928" y="0"/>
                  </a:lnTo>
                  <a:cubicBezTo>
                    <a:pt x="1019" y="0"/>
                    <a:pt x="1092" y="73"/>
                    <a:pt x="1092" y="163"/>
                  </a:cubicBezTo>
                  <a:lnTo>
                    <a:pt x="1092" y="669"/>
                  </a:lnTo>
                  <a:cubicBezTo>
                    <a:pt x="1092" y="759"/>
                    <a:pt x="1019" y="832"/>
                    <a:pt x="928" y="83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 name="Google Shape;3198;p67">
              <a:extLst>
                <a:ext uri="{FF2B5EF4-FFF2-40B4-BE49-F238E27FC236}">
                  <a16:creationId xmlns:a16="http://schemas.microsoft.com/office/drawing/2014/main" id="{2828F653-7402-804D-8738-085561E86D20}"/>
                </a:ext>
              </a:extLst>
            </p:cNvPr>
            <p:cNvSpPr/>
            <p:nvPr/>
          </p:nvSpPr>
          <p:spPr>
            <a:xfrm>
              <a:off x="4557960" y="2924280"/>
              <a:ext cx="405720" cy="312480"/>
            </a:xfrm>
            <a:custGeom>
              <a:avLst/>
              <a:gdLst/>
              <a:ahLst/>
              <a:cxnLst/>
              <a:rect l="l" t="t" r="r" b="b"/>
              <a:pathLst>
                <a:path w="1127" h="868" extrusionOk="0">
                  <a:moveTo>
                    <a:pt x="181" y="35"/>
                  </a:moveTo>
                  <a:cubicBezTo>
                    <a:pt x="101" y="35"/>
                    <a:pt x="35" y="101"/>
                    <a:pt x="35" y="181"/>
                  </a:cubicBezTo>
                  <a:lnTo>
                    <a:pt x="35" y="687"/>
                  </a:lnTo>
                  <a:cubicBezTo>
                    <a:pt x="35" y="767"/>
                    <a:pt x="101" y="832"/>
                    <a:pt x="181" y="832"/>
                  </a:cubicBezTo>
                  <a:lnTo>
                    <a:pt x="946" y="832"/>
                  </a:lnTo>
                  <a:cubicBezTo>
                    <a:pt x="1027" y="832"/>
                    <a:pt x="1092" y="767"/>
                    <a:pt x="1092" y="687"/>
                  </a:cubicBezTo>
                  <a:lnTo>
                    <a:pt x="1092" y="181"/>
                  </a:lnTo>
                  <a:cubicBezTo>
                    <a:pt x="1092" y="101"/>
                    <a:pt x="1027" y="35"/>
                    <a:pt x="946" y="35"/>
                  </a:cubicBezTo>
                  <a:lnTo>
                    <a:pt x="181" y="35"/>
                  </a:lnTo>
                  <a:moveTo>
                    <a:pt x="946" y="868"/>
                  </a:moveTo>
                  <a:lnTo>
                    <a:pt x="181" y="868"/>
                  </a:lnTo>
                  <a:cubicBezTo>
                    <a:pt x="81" y="868"/>
                    <a:pt x="0" y="787"/>
                    <a:pt x="0" y="687"/>
                  </a:cubicBezTo>
                  <a:lnTo>
                    <a:pt x="0" y="181"/>
                  </a:lnTo>
                  <a:cubicBezTo>
                    <a:pt x="0" y="81"/>
                    <a:pt x="81" y="0"/>
                    <a:pt x="181" y="0"/>
                  </a:cubicBezTo>
                  <a:lnTo>
                    <a:pt x="946" y="0"/>
                  </a:lnTo>
                  <a:cubicBezTo>
                    <a:pt x="1046" y="0"/>
                    <a:pt x="1127" y="81"/>
                    <a:pt x="1127" y="181"/>
                  </a:cubicBezTo>
                  <a:lnTo>
                    <a:pt x="1127" y="687"/>
                  </a:lnTo>
                  <a:cubicBezTo>
                    <a:pt x="1127" y="787"/>
                    <a:pt x="1046" y="868"/>
                    <a:pt x="946" y="8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4" name="Google Shape;3199;p67">
              <a:extLst>
                <a:ext uri="{FF2B5EF4-FFF2-40B4-BE49-F238E27FC236}">
                  <a16:creationId xmlns:a16="http://schemas.microsoft.com/office/drawing/2014/main" id="{E073C2B5-26C9-AFDE-FB80-80A39AC4F92C}"/>
                </a:ext>
              </a:extLst>
            </p:cNvPr>
            <p:cNvSpPr/>
            <p:nvPr/>
          </p:nvSpPr>
          <p:spPr>
            <a:xfrm>
              <a:off x="5025240" y="2930760"/>
              <a:ext cx="392760" cy="299520"/>
            </a:xfrm>
            <a:custGeom>
              <a:avLst/>
              <a:gdLst/>
              <a:ahLst/>
              <a:cxnLst/>
              <a:rect l="l" t="t" r="r" b="b"/>
              <a:pathLst>
                <a:path w="1091" h="832" extrusionOk="0">
                  <a:moveTo>
                    <a:pt x="928" y="832"/>
                  </a:moveTo>
                  <a:lnTo>
                    <a:pt x="163" y="832"/>
                  </a:lnTo>
                  <a:cubicBezTo>
                    <a:pt x="73" y="832"/>
                    <a:pt x="0" y="759"/>
                    <a:pt x="0" y="669"/>
                  </a:cubicBezTo>
                  <a:lnTo>
                    <a:pt x="0" y="163"/>
                  </a:lnTo>
                  <a:cubicBezTo>
                    <a:pt x="0" y="73"/>
                    <a:pt x="73" y="0"/>
                    <a:pt x="163" y="0"/>
                  </a:cubicBezTo>
                  <a:lnTo>
                    <a:pt x="928" y="0"/>
                  </a:lnTo>
                  <a:cubicBezTo>
                    <a:pt x="1018" y="0"/>
                    <a:pt x="1091" y="73"/>
                    <a:pt x="1091" y="163"/>
                  </a:cubicBezTo>
                  <a:lnTo>
                    <a:pt x="1091" y="669"/>
                  </a:lnTo>
                  <a:cubicBezTo>
                    <a:pt x="1091" y="759"/>
                    <a:pt x="1018" y="832"/>
                    <a:pt x="928" y="83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 name="Google Shape;3200;p67">
              <a:extLst>
                <a:ext uri="{FF2B5EF4-FFF2-40B4-BE49-F238E27FC236}">
                  <a16:creationId xmlns:a16="http://schemas.microsoft.com/office/drawing/2014/main" id="{B9B3F3D9-7B6F-614A-69AF-38FCF9E54CA2}"/>
                </a:ext>
              </a:extLst>
            </p:cNvPr>
            <p:cNvSpPr/>
            <p:nvPr/>
          </p:nvSpPr>
          <p:spPr>
            <a:xfrm>
              <a:off x="5018760" y="2924280"/>
              <a:ext cx="405720" cy="312480"/>
            </a:xfrm>
            <a:custGeom>
              <a:avLst/>
              <a:gdLst/>
              <a:ahLst/>
              <a:cxnLst/>
              <a:rect l="l" t="t" r="r" b="b"/>
              <a:pathLst>
                <a:path w="1127" h="868" extrusionOk="0">
                  <a:moveTo>
                    <a:pt x="181" y="35"/>
                  </a:moveTo>
                  <a:cubicBezTo>
                    <a:pt x="100" y="35"/>
                    <a:pt x="35" y="101"/>
                    <a:pt x="35" y="181"/>
                  </a:cubicBezTo>
                  <a:lnTo>
                    <a:pt x="35" y="687"/>
                  </a:lnTo>
                  <a:cubicBezTo>
                    <a:pt x="35" y="767"/>
                    <a:pt x="100" y="832"/>
                    <a:pt x="181" y="832"/>
                  </a:cubicBezTo>
                  <a:lnTo>
                    <a:pt x="946" y="832"/>
                  </a:lnTo>
                  <a:cubicBezTo>
                    <a:pt x="1027" y="832"/>
                    <a:pt x="1092" y="767"/>
                    <a:pt x="1092" y="687"/>
                  </a:cubicBezTo>
                  <a:lnTo>
                    <a:pt x="1092" y="181"/>
                  </a:lnTo>
                  <a:cubicBezTo>
                    <a:pt x="1092" y="101"/>
                    <a:pt x="1027" y="35"/>
                    <a:pt x="946" y="35"/>
                  </a:cubicBezTo>
                  <a:lnTo>
                    <a:pt x="181" y="35"/>
                  </a:lnTo>
                  <a:moveTo>
                    <a:pt x="946" y="868"/>
                  </a:moveTo>
                  <a:lnTo>
                    <a:pt x="181" y="868"/>
                  </a:lnTo>
                  <a:cubicBezTo>
                    <a:pt x="81" y="868"/>
                    <a:pt x="0" y="787"/>
                    <a:pt x="0" y="687"/>
                  </a:cubicBezTo>
                  <a:lnTo>
                    <a:pt x="0" y="181"/>
                  </a:lnTo>
                  <a:cubicBezTo>
                    <a:pt x="0" y="81"/>
                    <a:pt x="81" y="0"/>
                    <a:pt x="181" y="0"/>
                  </a:cubicBezTo>
                  <a:lnTo>
                    <a:pt x="946" y="0"/>
                  </a:lnTo>
                  <a:cubicBezTo>
                    <a:pt x="1046" y="0"/>
                    <a:pt x="1127" y="81"/>
                    <a:pt x="1127" y="181"/>
                  </a:cubicBezTo>
                  <a:lnTo>
                    <a:pt x="1127" y="687"/>
                  </a:lnTo>
                  <a:cubicBezTo>
                    <a:pt x="1127" y="787"/>
                    <a:pt x="1046" y="868"/>
                    <a:pt x="946" y="8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6" name="Google Shape;3201;p67">
              <a:extLst>
                <a:ext uri="{FF2B5EF4-FFF2-40B4-BE49-F238E27FC236}">
                  <a16:creationId xmlns:a16="http://schemas.microsoft.com/office/drawing/2014/main" id="{EDD426D3-0263-E51C-61DA-6FC30B90367B}"/>
                </a:ext>
              </a:extLst>
            </p:cNvPr>
            <p:cNvSpPr/>
            <p:nvPr/>
          </p:nvSpPr>
          <p:spPr>
            <a:xfrm>
              <a:off x="3182400" y="3333240"/>
              <a:ext cx="393120" cy="299880"/>
            </a:xfrm>
            <a:custGeom>
              <a:avLst/>
              <a:gdLst/>
              <a:ahLst/>
              <a:cxnLst/>
              <a:rect l="l" t="t" r="r" b="b"/>
              <a:pathLst>
                <a:path w="1092" h="833" extrusionOk="0">
                  <a:moveTo>
                    <a:pt x="929" y="833"/>
                  </a:moveTo>
                  <a:lnTo>
                    <a:pt x="163" y="833"/>
                  </a:lnTo>
                  <a:cubicBezTo>
                    <a:pt x="73" y="833"/>
                    <a:pt x="0" y="760"/>
                    <a:pt x="0" y="670"/>
                  </a:cubicBezTo>
                  <a:lnTo>
                    <a:pt x="0" y="164"/>
                  </a:lnTo>
                  <a:cubicBezTo>
                    <a:pt x="0" y="73"/>
                    <a:pt x="73" y="0"/>
                    <a:pt x="163" y="0"/>
                  </a:cubicBezTo>
                  <a:lnTo>
                    <a:pt x="929" y="0"/>
                  </a:lnTo>
                  <a:cubicBezTo>
                    <a:pt x="1019" y="0"/>
                    <a:pt x="1092" y="73"/>
                    <a:pt x="1092" y="164"/>
                  </a:cubicBezTo>
                  <a:lnTo>
                    <a:pt x="1092" y="670"/>
                  </a:lnTo>
                  <a:cubicBezTo>
                    <a:pt x="1092" y="760"/>
                    <a:pt x="1019" y="833"/>
                    <a:pt x="929" y="83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3202;p67">
              <a:extLst>
                <a:ext uri="{FF2B5EF4-FFF2-40B4-BE49-F238E27FC236}">
                  <a16:creationId xmlns:a16="http://schemas.microsoft.com/office/drawing/2014/main" id="{8937D7EC-555F-35B7-9181-8643A7315DCF}"/>
                </a:ext>
              </a:extLst>
            </p:cNvPr>
            <p:cNvSpPr/>
            <p:nvPr/>
          </p:nvSpPr>
          <p:spPr>
            <a:xfrm>
              <a:off x="3175920" y="3327120"/>
              <a:ext cx="406080" cy="312120"/>
            </a:xfrm>
            <a:custGeom>
              <a:avLst/>
              <a:gdLst/>
              <a:ahLst/>
              <a:cxnLst/>
              <a:rect l="l" t="t" r="r" b="b"/>
              <a:pathLst>
                <a:path w="1128" h="867" extrusionOk="0">
                  <a:moveTo>
                    <a:pt x="181" y="35"/>
                  </a:moveTo>
                  <a:cubicBezTo>
                    <a:pt x="101" y="35"/>
                    <a:pt x="36" y="100"/>
                    <a:pt x="36" y="181"/>
                  </a:cubicBezTo>
                  <a:lnTo>
                    <a:pt x="36" y="687"/>
                  </a:lnTo>
                  <a:cubicBezTo>
                    <a:pt x="36" y="767"/>
                    <a:pt x="101" y="832"/>
                    <a:pt x="181" y="832"/>
                  </a:cubicBezTo>
                  <a:lnTo>
                    <a:pt x="947" y="832"/>
                  </a:lnTo>
                  <a:cubicBezTo>
                    <a:pt x="1027" y="832"/>
                    <a:pt x="1092" y="767"/>
                    <a:pt x="1092" y="687"/>
                  </a:cubicBezTo>
                  <a:lnTo>
                    <a:pt x="1092" y="181"/>
                  </a:lnTo>
                  <a:cubicBezTo>
                    <a:pt x="1092" y="100"/>
                    <a:pt x="1027" y="35"/>
                    <a:pt x="947" y="35"/>
                  </a:cubicBezTo>
                  <a:lnTo>
                    <a:pt x="181" y="35"/>
                  </a:lnTo>
                  <a:moveTo>
                    <a:pt x="947" y="867"/>
                  </a:moveTo>
                  <a:lnTo>
                    <a:pt x="181" y="867"/>
                  </a:lnTo>
                  <a:cubicBezTo>
                    <a:pt x="82" y="867"/>
                    <a:pt x="0" y="786"/>
                    <a:pt x="0" y="687"/>
                  </a:cubicBezTo>
                  <a:lnTo>
                    <a:pt x="0" y="181"/>
                  </a:lnTo>
                  <a:cubicBezTo>
                    <a:pt x="0" y="81"/>
                    <a:pt x="82" y="0"/>
                    <a:pt x="181" y="0"/>
                  </a:cubicBezTo>
                  <a:lnTo>
                    <a:pt x="947" y="0"/>
                  </a:lnTo>
                  <a:cubicBezTo>
                    <a:pt x="1047" y="0"/>
                    <a:pt x="1128" y="81"/>
                    <a:pt x="1128" y="181"/>
                  </a:cubicBezTo>
                  <a:lnTo>
                    <a:pt x="1128" y="687"/>
                  </a:lnTo>
                  <a:cubicBezTo>
                    <a:pt x="1128" y="786"/>
                    <a:pt x="1047" y="867"/>
                    <a:pt x="947" y="8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8" name="Google Shape;3203;p67">
              <a:extLst>
                <a:ext uri="{FF2B5EF4-FFF2-40B4-BE49-F238E27FC236}">
                  <a16:creationId xmlns:a16="http://schemas.microsoft.com/office/drawing/2014/main" id="{870BBAA3-F988-D5EC-CDC5-95FE0ABF0F48}"/>
                </a:ext>
              </a:extLst>
            </p:cNvPr>
            <p:cNvSpPr/>
            <p:nvPr/>
          </p:nvSpPr>
          <p:spPr>
            <a:xfrm>
              <a:off x="3643200" y="3333240"/>
              <a:ext cx="392760" cy="299880"/>
            </a:xfrm>
            <a:custGeom>
              <a:avLst/>
              <a:gdLst/>
              <a:ahLst/>
              <a:cxnLst/>
              <a:rect l="l" t="t" r="r" b="b"/>
              <a:pathLst>
                <a:path w="1091" h="833" extrusionOk="0">
                  <a:moveTo>
                    <a:pt x="928" y="833"/>
                  </a:moveTo>
                  <a:lnTo>
                    <a:pt x="163" y="833"/>
                  </a:lnTo>
                  <a:cubicBezTo>
                    <a:pt x="73" y="833"/>
                    <a:pt x="0" y="760"/>
                    <a:pt x="0" y="670"/>
                  </a:cubicBezTo>
                  <a:lnTo>
                    <a:pt x="0" y="164"/>
                  </a:lnTo>
                  <a:cubicBezTo>
                    <a:pt x="0" y="73"/>
                    <a:pt x="73" y="0"/>
                    <a:pt x="163" y="0"/>
                  </a:cubicBezTo>
                  <a:lnTo>
                    <a:pt x="928" y="0"/>
                  </a:lnTo>
                  <a:cubicBezTo>
                    <a:pt x="1018" y="0"/>
                    <a:pt x="1091" y="73"/>
                    <a:pt x="1091" y="164"/>
                  </a:cubicBezTo>
                  <a:lnTo>
                    <a:pt x="1091" y="670"/>
                  </a:lnTo>
                  <a:cubicBezTo>
                    <a:pt x="1091" y="760"/>
                    <a:pt x="1018" y="833"/>
                    <a:pt x="928" y="833"/>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 name="Google Shape;3204;p67">
              <a:extLst>
                <a:ext uri="{FF2B5EF4-FFF2-40B4-BE49-F238E27FC236}">
                  <a16:creationId xmlns:a16="http://schemas.microsoft.com/office/drawing/2014/main" id="{A0953D1B-9927-73B5-BA0A-07C3BCF18A98}"/>
                </a:ext>
              </a:extLst>
            </p:cNvPr>
            <p:cNvSpPr/>
            <p:nvPr/>
          </p:nvSpPr>
          <p:spPr>
            <a:xfrm>
              <a:off x="3636720" y="3327120"/>
              <a:ext cx="405360" cy="312120"/>
            </a:xfrm>
            <a:custGeom>
              <a:avLst/>
              <a:gdLst/>
              <a:ahLst/>
              <a:cxnLst/>
              <a:rect l="l" t="t" r="r" b="b"/>
              <a:pathLst>
                <a:path w="1126" h="867" extrusionOk="0">
                  <a:moveTo>
                    <a:pt x="181" y="35"/>
                  </a:moveTo>
                  <a:cubicBezTo>
                    <a:pt x="101" y="35"/>
                    <a:pt x="36" y="100"/>
                    <a:pt x="36" y="181"/>
                  </a:cubicBezTo>
                  <a:lnTo>
                    <a:pt x="36" y="687"/>
                  </a:lnTo>
                  <a:cubicBezTo>
                    <a:pt x="36" y="767"/>
                    <a:pt x="101" y="832"/>
                    <a:pt x="181" y="832"/>
                  </a:cubicBezTo>
                  <a:lnTo>
                    <a:pt x="946" y="832"/>
                  </a:lnTo>
                  <a:cubicBezTo>
                    <a:pt x="1026" y="832"/>
                    <a:pt x="1091" y="767"/>
                    <a:pt x="1091" y="687"/>
                  </a:cubicBezTo>
                  <a:lnTo>
                    <a:pt x="1091" y="181"/>
                  </a:lnTo>
                  <a:cubicBezTo>
                    <a:pt x="1091" y="100"/>
                    <a:pt x="1026" y="35"/>
                    <a:pt x="946" y="35"/>
                  </a:cubicBezTo>
                  <a:lnTo>
                    <a:pt x="181" y="35"/>
                  </a:lnTo>
                  <a:moveTo>
                    <a:pt x="946" y="867"/>
                  </a:moveTo>
                  <a:lnTo>
                    <a:pt x="181" y="867"/>
                  </a:lnTo>
                  <a:cubicBezTo>
                    <a:pt x="81" y="867"/>
                    <a:pt x="0" y="786"/>
                    <a:pt x="0" y="687"/>
                  </a:cubicBezTo>
                  <a:lnTo>
                    <a:pt x="0" y="181"/>
                  </a:lnTo>
                  <a:cubicBezTo>
                    <a:pt x="0" y="81"/>
                    <a:pt x="81" y="0"/>
                    <a:pt x="181" y="0"/>
                  </a:cubicBezTo>
                  <a:lnTo>
                    <a:pt x="946" y="0"/>
                  </a:lnTo>
                  <a:cubicBezTo>
                    <a:pt x="1045" y="0"/>
                    <a:pt x="1126" y="81"/>
                    <a:pt x="1126" y="181"/>
                  </a:cubicBezTo>
                  <a:lnTo>
                    <a:pt x="1126" y="687"/>
                  </a:lnTo>
                  <a:cubicBezTo>
                    <a:pt x="1126" y="786"/>
                    <a:pt x="1045" y="867"/>
                    <a:pt x="946" y="8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 name="Google Shape;3205;p67">
              <a:extLst>
                <a:ext uri="{FF2B5EF4-FFF2-40B4-BE49-F238E27FC236}">
                  <a16:creationId xmlns:a16="http://schemas.microsoft.com/office/drawing/2014/main" id="{C47DE665-1C71-4B4C-2584-8AF89DC077DD}"/>
                </a:ext>
              </a:extLst>
            </p:cNvPr>
            <p:cNvSpPr/>
            <p:nvPr/>
          </p:nvSpPr>
          <p:spPr>
            <a:xfrm>
              <a:off x="4103640" y="3333240"/>
              <a:ext cx="393120" cy="299880"/>
            </a:xfrm>
            <a:custGeom>
              <a:avLst/>
              <a:gdLst/>
              <a:ahLst/>
              <a:cxnLst/>
              <a:rect l="l" t="t" r="r" b="b"/>
              <a:pathLst>
                <a:path w="1092" h="833" extrusionOk="0">
                  <a:moveTo>
                    <a:pt x="929" y="833"/>
                  </a:moveTo>
                  <a:lnTo>
                    <a:pt x="163" y="833"/>
                  </a:lnTo>
                  <a:cubicBezTo>
                    <a:pt x="73" y="833"/>
                    <a:pt x="0" y="760"/>
                    <a:pt x="0" y="670"/>
                  </a:cubicBezTo>
                  <a:lnTo>
                    <a:pt x="0" y="164"/>
                  </a:lnTo>
                  <a:cubicBezTo>
                    <a:pt x="0" y="73"/>
                    <a:pt x="73" y="0"/>
                    <a:pt x="163" y="0"/>
                  </a:cubicBezTo>
                  <a:lnTo>
                    <a:pt x="929" y="0"/>
                  </a:lnTo>
                  <a:cubicBezTo>
                    <a:pt x="1019" y="0"/>
                    <a:pt x="1092" y="73"/>
                    <a:pt x="1092" y="164"/>
                  </a:cubicBezTo>
                  <a:lnTo>
                    <a:pt x="1092" y="670"/>
                  </a:lnTo>
                  <a:cubicBezTo>
                    <a:pt x="1092" y="760"/>
                    <a:pt x="1019" y="833"/>
                    <a:pt x="929" y="833"/>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 name="Google Shape;3206;p67">
              <a:extLst>
                <a:ext uri="{FF2B5EF4-FFF2-40B4-BE49-F238E27FC236}">
                  <a16:creationId xmlns:a16="http://schemas.microsoft.com/office/drawing/2014/main" id="{5F7F4346-234E-80E1-CB8A-CA60440F759A}"/>
                </a:ext>
              </a:extLst>
            </p:cNvPr>
            <p:cNvSpPr/>
            <p:nvPr/>
          </p:nvSpPr>
          <p:spPr>
            <a:xfrm>
              <a:off x="4097160" y="3327120"/>
              <a:ext cx="405720" cy="312120"/>
            </a:xfrm>
            <a:custGeom>
              <a:avLst/>
              <a:gdLst/>
              <a:ahLst/>
              <a:cxnLst/>
              <a:rect l="l" t="t" r="r" b="b"/>
              <a:pathLst>
                <a:path w="1127" h="867" extrusionOk="0">
                  <a:moveTo>
                    <a:pt x="181" y="35"/>
                  </a:moveTo>
                  <a:cubicBezTo>
                    <a:pt x="101" y="35"/>
                    <a:pt x="35" y="100"/>
                    <a:pt x="35" y="181"/>
                  </a:cubicBezTo>
                  <a:lnTo>
                    <a:pt x="35" y="687"/>
                  </a:lnTo>
                  <a:cubicBezTo>
                    <a:pt x="35" y="767"/>
                    <a:pt x="101" y="832"/>
                    <a:pt x="181" y="832"/>
                  </a:cubicBezTo>
                  <a:lnTo>
                    <a:pt x="947" y="832"/>
                  </a:lnTo>
                  <a:cubicBezTo>
                    <a:pt x="1027" y="832"/>
                    <a:pt x="1092" y="767"/>
                    <a:pt x="1092" y="687"/>
                  </a:cubicBezTo>
                  <a:lnTo>
                    <a:pt x="1092" y="181"/>
                  </a:lnTo>
                  <a:cubicBezTo>
                    <a:pt x="1092" y="100"/>
                    <a:pt x="1027" y="35"/>
                    <a:pt x="947" y="35"/>
                  </a:cubicBezTo>
                  <a:lnTo>
                    <a:pt x="181" y="35"/>
                  </a:lnTo>
                  <a:moveTo>
                    <a:pt x="947" y="867"/>
                  </a:moveTo>
                  <a:lnTo>
                    <a:pt x="181" y="867"/>
                  </a:lnTo>
                  <a:cubicBezTo>
                    <a:pt x="81" y="867"/>
                    <a:pt x="0" y="786"/>
                    <a:pt x="0" y="687"/>
                  </a:cubicBezTo>
                  <a:lnTo>
                    <a:pt x="0" y="181"/>
                  </a:lnTo>
                  <a:cubicBezTo>
                    <a:pt x="0" y="81"/>
                    <a:pt x="81" y="0"/>
                    <a:pt x="181" y="0"/>
                  </a:cubicBezTo>
                  <a:lnTo>
                    <a:pt x="947" y="0"/>
                  </a:lnTo>
                  <a:cubicBezTo>
                    <a:pt x="1046" y="0"/>
                    <a:pt x="1127" y="81"/>
                    <a:pt x="1127" y="181"/>
                  </a:cubicBezTo>
                  <a:lnTo>
                    <a:pt x="1127" y="687"/>
                  </a:lnTo>
                  <a:cubicBezTo>
                    <a:pt x="1127" y="786"/>
                    <a:pt x="1046" y="867"/>
                    <a:pt x="947" y="8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 name="Google Shape;3207;p67">
              <a:extLst>
                <a:ext uri="{FF2B5EF4-FFF2-40B4-BE49-F238E27FC236}">
                  <a16:creationId xmlns:a16="http://schemas.microsoft.com/office/drawing/2014/main" id="{ABBF5143-6E3E-7EA2-7BBA-68EFA46DE40A}"/>
                </a:ext>
              </a:extLst>
            </p:cNvPr>
            <p:cNvSpPr/>
            <p:nvPr/>
          </p:nvSpPr>
          <p:spPr>
            <a:xfrm>
              <a:off x="4564440" y="3333240"/>
              <a:ext cx="393120" cy="299880"/>
            </a:xfrm>
            <a:custGeom>
              <a:avLst/>
              <a:gdLst/>
              <a:ahLst/>
              <a:cxnLst/>
              <a:rect l="l" t="t" r="r" b="b"/>
              <a:pathLst>
                <a:path w="1092" h="833" extrusionOk="0">
                  <a:moveTo>
                    <a:pt x="928" y="833"/>
                  </a:moveTo>
                  <a:lnTo>
                    <a:pt x="163" y="833"/>
                  </a:lnTo>
                  <a:cubicBezTo>
                    <a:pt x="73" y="833"/>
                    <a:pt x="0" y="760"/>
                    <a:pt x="0" y="670"/>
                  </a:cubicBezTo>
                  <a:lnTo>
                    <a:pt x="0" y="164"/>
                  </a:lnTo>
                  <a:cubicBezTo>
                    <a:pt x="0" y="73"/>
                    <a:pt x="73" y="0"/>
                    <a:pt x="163" y="0"/>
                  </a:cubicBezTo>
                  <a:lnTo>
                    <a:pt x="928" y="0"/>
                  </a:lnTo>
                  <a:cubicBezTo>
                    <a:pt x="1019" y="0"/>
                    <a:pt x="1092" y="73"/>
                    <a:pt x="1092" y="164"/>
                  </a:cubicBezTo>
                  <a:lnTo>
                    <a:pt x="1092" y="670"/>
                  </a:lnTo>
                  <a:cubicBezTo>
                    <a:pt x="1092" y="760"/>
                    <a:pt x="1019" y="833"/>
                    <a:pt x="928" y="833"/>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 name="Google Shape;3208;p67">
              <a:extLst>
                <a:ext uri="{FF2B5EF4-FFF2-40B4-BE49-F238E27FC236}">
                  <a16:creationId xmlns:a16="http://schemas.microsoft.com/office/drawing/2014/main" id="{86FDFB72-5D60-57E1-3A9F-1481C53EF105}"/>
                </a:ext>
              </a:extLst>
            </p:cNvPr>
            <p:cNvSpPr/>
            <p:nvPr/>
          </p:nvSpPr>
          <p:spPr>
            <a:xfrm>
              <a:off x="4557960" y="3327120"/>
              <a:ext cx="405720" cy="312120"/>
            </a:xfrm>
            <a:custGeom>
              <a:avLst/>
              <a:gdLst/>
              <a:ahLst/>
              <a:cxnLst/>
              <a:rect l="l" t="t" r="r" b="b"/>
              <a:pathLst>
                <a:path w="1127" h="867" extrusionOk="0">
                  <a:moveTo>
                    <a:pt x="181" y="35"/>
                  </a:moveTo>
                  <a:cubicBezTo>
                    <a:pt x="101" y="35"/>
                    <a:pt x="35" y="100"/>
                    <a:pt x="35" y="181"/>
                  </a:cubicBezTo>
                  <a:lnTo>
                    <a:pt x="35" y="687"/>
                  </a:lnTo>
                  <a:cubicBezTo>
                    <a:pt x="35" y="767"/>
                    <a:pt x="101" y="832"/>
                    <a:pt x="181" y="832"/>
                  </a:cubicBezTo>
                  <a:lnTo>
                    <a:pt x="946" y="832"/>
                  </a:lnTo>
                  <a:cubicBezTo>
                    <a:pt x="1027" y="832"/>
                    <a:pt x="1092" y="767"/>
                    <a:pt x="1092" y="687"/>
                  </a:cubicBezTo>
                  <a:lnTo>
                    <a:pt x="1092" y="181"/>
                  </a:lnTo>
                  <a:cubicBezTo>
                    <a:pt x="1092" y="100"/>
                    <a:pt x="1027" y="35"/>
                    <a:pt x="946" y="35"/>
                  </a:cubicBezTo>
                  <a:lnTo>
                    <a:pt x="181" y="35"/>
                  </a:lnTo>
                  <a:moveTo>
                    <a:pt x="946" y="867"/>
                  </a:moveTo>
                  <a:lnTo>
                    <a:pt x="181" y="867"/>
                  </a:lnTo>
                  <a:cubicBezTo>
                    <a:pt x="81" y="867"/>
                    <a:pt x="0" y="786"/>
                    <a:pt x="0" y="687"/>
                  </a:cubicBezTo>
                  <a:lnTo>
                    <a:pt x="0" y="181"/>
                  </a:lnTo>
                  <a:cubicBezTo>
                    <a:pt x="0" y="81"/>
                    <a:pt x="81" y="0"/>
                    <a:pt x="181" y="0"/>
                  </a:cubicBezTo>
                  <a:lnTo>
                    <a:pt x="946" y="0"/>
                  </a:lnTo>
                  <a:cubicBezTo>
                    <a:pt x="1046" y="0"/>
                    <a:pt x="1127" y="81"/>
                    <a:pt x="1127" y="181"/>
                  </a:cubicBezTo>
                  <a:lnTo>
                    <a:pt x="1127" y="687"/>
                  </a:lnTo>
                  <a:cubicBezTo>
                    <a:pt x="1127" y="786"/>
                    <a:pt x="1046" y="867"/>
                    <a:pt x="946" y="8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 name="Google Shape;3209;p67">
              <a:extLst>
                <a:ext uri="{FF2B5EF4-FFF2-40B4-BE49-F238E27FC236}">
                  <a16:creationId xmlns:a16="http://schemas.microsoft.com/office/drawing/2014/main" id="{D89A3804-5F8E-6455-4549-48C1CBD7458E}"/>
                </a:ext>
              </a:extLst>
            </p:cNvPr>
            <p:cNvSpPr/>
            <p:nvPr/>
          </p:nvSpPr>
          <p:spPr>
            <a:xfrm>
              <a:off x="5025240" y="3333240"/>
              <a:ext cx="392760" cy="299880"/>
            </a:xfrm>
            <a:custGeom>
              <a:avLst/>
              <a:gdLst/>
              <a:ahLst/>
              <a:cxnLst/>
              <a:rect l="l" t="t" r="r" b="b"/>
              <a:pathLst>
                <a:path w="1091" h="833" extrusionOk="0">
                  <a:moveTo>
                    <a:pt x="928" y="833"/>
                  </a:moveTo>
                  <a:lnTo>
                    <a:pt x="163" y="833"/>
                  </a:lnTo>
                  <a:cubicBezTo>
                    <a:pt x="73" y="833"/>
                    <a:pt x="0" y="760"/>
                    <a:pt x="0" y="670"/>
                  </a:cubicBezTo>
                  <a:lnTo>
                    <a:pt x="0" y="164"/>
                  </a:lnTo>
                  <a:cubicBezTo>
                    <a:pt x="0" y="73"/>
                    <a:pt x="73" y="0"/>
                    <a:pt x="163" y="0"/>
                  </a:cubicBezTo>
                  <a:lnTo>
                    <a:pt x="928" y="0"/>
                  </a:lnTo>
                  <a:cubicBezTo>
                    <a:pt x="1018" y="0"/>
                    <a:pt x="1091" y="73"/>
                    <a:pt x="1091" y="164"/>
                  </a:cubicBezTo>
                  <a:lnTo>
                    <a:pt x="1091" y="670"/>
                  </a:lnTo>
                  <a:cubicBezTo>
                    <a:pt x="1091" y="760"/>
                    <a:pt x="1018" y="833"/>
                    <a:pt x="928" y="83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 name="Google Shape;3210;p67">
              <a:extLst>
                <a:ext uri="{FF2B5EF4-FFF2-40B4-BE49-F238E27FC236}">
                  <a16:creationId xmlns:a16="http://schemas.microsoft.com/office/drawing/2014/main" id="{0FBDD942-6371-78C9-00FC-9FC8769BF729}"/>
                </a:ext>
              </a:extLst>
            </p:cNvPr>
            <p:cNvSpPr/>
            <p:nvPr/>
          </p:nvSpPr>
          <p:spPr>
            <a:xfrm>
              <a:off x="5018760" y="3327120"/>
              <a:ext cx="405720" cy="312120"/>
            </a:xfrm>
            <a:custGeom>
              <a:avLst/>
              <a:gdLst/>
              <a:ahLst/>
              <a:cxnLst/>
              <a:rect l="l" t="t" r="r" b="b"/>
              <a:pathLst>
                <a:path w="1127" h="867" extrusionOk="0">
                  <a:moveTo>
                    <a:pt x="181" y="35"/>
                  </a:moveTo>
                  <a:cubicBezTo>
                    <a:pt x="100" y="35"/>
                    <a:pt x="35" y="100"/>
                    <a:pt x="35" y="181"/>
                  </a:cubicBezTo>
                  <a:lnTo>
                    <a:pt x="35" y="687"/>
                  </a:lnTo>
                  <a:cubicBezTo>
                    <a:pt x="35" y="767"/>
                    <a:pt x="100" y="832"/>
                    <a:pt x="181" y="832"/>
                  </a:cubicBezTo>
                  <a:lnTo>
                    <a:pt x="946" y="832"/>
                  </a:lnTo>
                  <a:cubicBezTo>
                    <a:pt x="1027" y="832"/>
                    <a:pt x="1092" y="767"/>
                    <a:pt x="1092" y="687"/>
                  </a:cubicBezTo>
                  <a:lnTo>
                    <a:pt x="1092" y="181"/>
                  </a:lnTo>
                  <a:cubicBezTo>
                    <a:pt x="1092" y="100"/>
                    <a:pt x="1027" y="35"/>
                    <a:pt x="946" y="35"/>
                  </a:cubicBezTo>
                  <a:lnTo>
                    <a:pt x="181" y="35"/>
                  </a:lnTo>
                  <a:moveTo>
                    <a:pt x="946" y="867"/>
                  </a:moveTo>
                  <a:lnTo>
                    <a:pt x="181" y="867"/>
                  </a:lnTo>
                  <a:cubicBezTo>
                    <a:pt x="81" y="867"/>
                    <a:pt x="0" y="786"/>
                    <a:pt x="0" y="687"/>
                  </a:cubicBezTo>
                  <a:lnTo>
                    <a:pt x="0" y="181"/>
                  </a:lnTo>
                  <a:cubicBezTo>
                    <a:pt x="0" y="81"/>
                    <a:pt x="81" y="0"/>
                    <a:pt x="181" y="0"/>
                  </a:cubicBezTo>
                  <a:lnTo>
                    <a:pt x="946" y="0"/>
                  </a:lnTo>
                  <a:cubicBezTo>
                    <a:pt x="1046" y="0"/>
                    <a:pt x="1127" y="81"/>
                    <a:pt x="1127" y="181"/>
                  </a:cubicBezTo>
                  <a:lnTo>
                    <a:pt x="1127" y="687"/>
                  </a:lnTo>
                  <a:cubicBezTo>
                    <a:pt x="1127" y="786"/>
                    <a:pt x="1046" y="867"/>
                    <a:pt x="946" y="8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 name="Google Shape;3211;p67">
              <a:extLst>
                <a:ext uri="{FF2B5EF4-FFF2-40B4-BE49-F238E27FC236}">
                  <a16:creationId xmlns:a16="http://schemas.microsoft.com/office/drawing/2014/main" id="{DD029EA5-B62E-1570-E886-9C03B7AB223A}"/>
                </a:ext>
              </a:extLst>
            </p:cNvPr>
            <p:cNvSpPr/>
            <p:nvPr/>
          </p:nvSpPr>
          <p:spPr>
            <a:xfrm>
              <a:off x="3182400" y="3736080"/>
              <a:ext cx="393120" cy="299880"/>
            </a:xfrm>
            <a:custGeom>
              <a:avLst/>
              <a:gdLst/>
              <a:ahLst/>
              <a:cxnLst/>
              <a:rect l="l" t="t" r="r" b="b"/>
              <a:pathLst>
                <a:path w="1092" h="833" extrusionOk="0">
                  <a:moveTo>
                    <a:pt x="929" y="833"/>
                  </a:moveTo>
                  <a:lnTo>
                    <a:pt x="163" y="833"/>
                  </a:lnTo>
                  <a:cubicBezTo>
                    <a:pt x="73" y="833"/>
                    <a:pt x="0" y="759"/>
                    <a:pt x="0" y="669"/>
                  </a:cubicBezTo>
                  <a:lnTo>
                    <a:pt x="0" y="163"/>
                  </a:lnTo>
                  <a:cubicBezTo>
                    <a:pt x="0" y="73"/>
                    <a:pt x="73" y="0"/>
                    <a:pt x="163" y="0"/>
                  </a:cubicBezTo>
                  <a:lnTo>
                    <a:pt x="929" y="0"/>
                  </a:lnTo>
                  <a:cubicBezTo>
                    <a:pt x="1019" y="0"/>
                    <a:pt x="1092" y="73"/>
                    <a:pt x="1092" y="163"/>
                  </a:cubicBezTo>
                  <a:lnTo>
                    <a:pt x="1092" y="669"/>
                  </a:lnTo>
                  <a:cubicBezTo>
                    <a:pt x="1092" y="759"/>
                    <a:pt x="1019" y="833"/>
                    <a:pt x="929" y="83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 name="Google Shape;3212;p67">
              <a:extLst>
                <a:ext uri="{FF2B5EF4-FFF2-40B4-BE49-F238E27FC236}">
                  <a16:creationId xmlns:a16="http://schemas.microsoft.com/office/drawing/2014/main" id="{D3935673-F6F4-51F8-10BC-026C5422C74C}"/>
                </a:ext>
              </a:extLst>
            </p:cNvPr>
            <p:cNvSpPr/>
            <p:nvPr/>
          </p:nvSpPr>
          <p:spPr>
            <a:xfrm>
              <a:off x="3175920" y="3729960"/>
              <a:ext cx="406080" cy="312120"/>
            </a:xfrm>
            <a:custGeom>
              <a:avLst/>
              <a:gdLst/>
              <a:ahLst/>
              <a:cxnLst/>
              <a:rect l="l" t="t" r="r" b="b"/>
              <a:pathLst>
                <a:path w="1128" h="867" extrusionOk="0">
                  <a:moveTo>
                    <a:pt x="181" y="35"/>
                  </a:moveTo>
                  <a:cubicBezTo>
                    <a:pt x="101" y="35"/>
                    <a:pt x="36" y="100"/>
                    <a:pt x="36" y="180"/>
                  </a:cubicBezTo>
                  <a:lnTo>
                    <a:pt x="36" y="686"/>
                  </a:lnTo>
                  <a:cubicBezTo>
                    <a:pt x="36" y="767"/>
                    <a:pt x="101" y="832"/>
                    <a:pt x="181" y="832"/>
                  </a:cubicBezTo>
                  <a:lnTo>
                    <a:pt x="947" y="832"/>
                  </a:lnTo>
                  <a:cubicBezTo>
                    <a:pt x="1027" y="832"/>
                    <a:pt x="1092" y="767"/>
                    <a:pt x="1092" y="686"/>
                  </a:cubicBezTo>
                  <a:lnTo>
                    <a:pt x="1092" y="180"/>
                  </a:lnTo>
                  <a:cubicBezTo>
                    <a:pt x="1092" y="100"/>
                    <a:pt x="1027" y="35"/>
                    <a:pt x="947" y="35"/>
                  </a:cubicBezTo>
                  <a:lnTo>
                    <a:pt x="181" y="35"/>
                  </a:lnTo>
                  <a:moveTo>
                    <a:pt x="947" y="867"/>
                  </a:moveTo>
                  <a:lnTo>
                    <a:pt x="181" y="867"/>
                  </a:lnTo>
                  <a:cubicBezTo>
                    <a:pt x="82" y="867"/>
                    <a:pt x="0" y="786"/>
                    <a:pt x="0" y="686"/>
                  </a:cubicBezTo>
                  <a:lnTo>
                    <a:pt x="0" y="180"/>
                  </a:lnTo>
                  <a:cubicBezTo>
                    <a:pt x="0" y="81"/>
                    <a:pt x="82" y="0"/>
                    <a:pt x="181" y="0"/>
                  </a:cubicBezTo>
                  <a:lnTo>
                    <a:pt x="947" y="0"/>
                  </a:lnTo>
                  <a:cubicBezTo>
                    <a:pt x="1047" y="0"/>
                    <a:pt x="1128" y="81"/>
                    <a:pt x="1128" y="180"/>
                  </a:cubicBezTo>
                  <a:lnTo>
                    <a:pt x="1128" y="686"/>
                  </a:lnTo>
                  <a:cubicBezTo>
                    <a:pt x="1128" y="786"/>
                    <a:pt x="1047" y="867"/>
                    <a:pt x="947" y="8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8" name="Google Shape;3213;p67">
              <a:extLst>
                <a:ext uri="{FF2B5EF4-FFF2-40B4-BE49-F238E27FC236}">
                  <a16:creationId xmlns:a16="http://schemas.microsoft.com/office/drawing/2014/main" id="{E0B00CD5-1A37-AE39-ADE9-15AD08CDAADC}"/>
                </a:ext>
              </a:extLst>
            </p:cNvPr>
            <p:cNvSpPr/>
            <p:nvPr/>
          </p:nvSpPr>
          <p:spPr>
            <a:xfrm>
              <a:off x="3643200" y="3736080"/>
              <a:ext cx="392760" cy="299880"/>
            </a:xfrm>
            <a:custGeom>
              <a:avLst/>
              <a:gdLst/>
              <a:ahLst/>
              <a:cxnLst/>
              <a:rect l="l" t="t" r="r" b="b"/>
              <a:pathLst>
                <a:path w="1091" h="833" extrusionOk="0">
                  <a:moveTo>
                    <a:pt x="928" y="833"/>
                  </a:moveTo>
                  <a:lnTo>
                    <a:pt x="163" y="833"/>
                  </a:lnTo>
                  <a:cubicBezTo>
                    <a:pt x="73" y="833"/>
                    <a:pt x="0" y="759"/>
                    <a:pt x="0" y="669"/>
                  </a:cubicBezTo>
                  <a:lnTo>
                    <a:pt x="0" y="163"/>
                  </a:lnTo>
                  <a:cubicBezTo>
                    <a:pt x="0" y="73"/>
                    <a:pt x="73" y="0"/>
                    <a:pt x="163" y="0"/>
                  </a:cubicBezTo>
                  <a:lnTo>
                    <a:pt x="928" y="0"/>
                  </a:lnTo>
                  <a:cubicBezTo>
                    <a:pt x="1018" y="0"/>
                    <a:pt x="1091" y="73"/>
                    <a:pt x="1091" y="163"/>
                  </a:cubicBezTo>
                  <a:lnTo>
                    <a:pt x="1091" y="669"/>
                  </a:lnTo>
                  <a:cubicBezTo>
                    <a:pt x="1091" y="759"/>
                    <a:pt x="1018" y="833"/>
                    <a:pt x="928" y="833"/>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 name="Google Shape;3214;p67">
              <a:extLst>
                <a:ext uri="{FF2B5EF4-FFF2-40B4-BE49-F238E27FC236}">
                  <a16:creationId xmlns:a16="http://schemas.microsoft.com/office/drawing/2014/main" id="{761F57F2-912D-68D9-1F9F-7E26DFFDE8B9}"/>
                </a:ext>
              </a:extLst>
            </p:cNvPr>
            <p:cNvSpPr/>
            <p:nvPr/>
          </p:nvSpPr>
          <p:spPr>
            <a:xfrm>
              <a:off x="3636720" y="3729960"/>
              <a:ext cx="405360" cy="312120"/>
            </a:xfrm>
            <a:custGeom>
              <a:avLst/>
              <a:gdLst/>
              <a:ahLst/>
              <a:cxnLst/>
              <a:rect l="l" t="t" r="r" b="b"/>
              <a:pathLst>
                <a:path w="1126" h="867" extrusionOk="0">
                  <a:moveTo>
                    <a:pt x="181" y="35"/>
                  </a:moveTo>
                  <a:cubicBezTo>
                    <a:pt x="101" y="35"/>
                    <a:pt x="36" y="100"/>
                    <a:pt x="36" y="180"/>
                  </a:cubicBezTo>
                  <a:lnTo>
                    <a:pt x="36" y="686"/>
                  </a:lnTo>
                  <a:cubicBezTo>
                    <a:pt x="36" y="767"/>
                    <a:pt x="101" y="832"/>
                    <a:pt x="181" y="832"/>
                  </a:cubicBezTo>
                  <a:lnTo>
                    <a:pt x="946" y="832"/>
                  </a:lnTo>
                  <a:cubicBezTo>
                    <a:pt x="1026" y="832"/>
                    <a:pt x="1091" y="767"/>
                    <a:pt x="1091" y="686"/>
                  </a:cubicBezTo>
                  <a:lnTo>
                    <a:pt x="1091" y="180"/>
                  </a:lnTo>
                  <a:cubicBezTo>
                    <a:pt x="1091" y="100"/>
                    <a:pt x="1026" y="35"/>
                    <a:pt x="946" y="35"/>
                  </a:cubicBezTo>
                  <a:lnTo>
                    <a:pt x="181" y="35"/>
                  </a:lnTo>
                  <a:moveTo>
                    <a:pt x="946" y="867"/>
                  </a:moveTo>
                  <a:lnTo>
                    <a:pt x="181" y="867"/>
                  </a:lnTo>
                  <a:cubicBezTo>
                    <a:pt x="81" y="867"/>
                    <a:pt x="0" y="786"/>
                    <a:pt x="0" y="686"/>
                  </a:cubicBezTo>
                  <a:lnTo>
                    <a:pt x="0" y="180"/>
                  </a:lnTo>
                  <a:cubicBezTo>
                    <a:pt x="0" y="81"/>
                    <a:pt x="81" y="0"/>
                    <a:pt x="181" y="0"/>
                  </a:cubicBezTo>
                  <a:lnTo>
                    <a:pt x="946" y="0"/>
                  </a:lnTo>
                  <a:cubicBezTo>
                    <a:pt x="1045" y="0"/>
                    <a:pt x="1126" y="81"/>
                    <a:pt x="1126" y="180"/>
                  </a:cubicBezTo>
                  <a:lnTo>
                    <a:pt x="1126" y="686"/>
                  </a:lnTo>
                  <a:cubicBezTo>
                    <a:pt x="1126" y="786"/>
                    <a:pt x="1045" y="867"/>
                    <a:pt x="946" y="8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0" name="Google Shape;3215;p67">
              <a:extLst>
                <a:ext uri="{FF2B5EF4-FFF2-40B4-BE49-F238E27FC236}">
                  <a16:creationId xmlns:a16="http://schemas.microsoft.com/office/drawing/2014/main" id="{9644C365-3C94-2F23-F507-DA2BB67AAA13}"/>
                </a:ext>
              </a:extLst>
            </p:cNvPr>
            <p:cNvSpPr/>
            <p:nvPr/>
          </p:nvSpPr>
          <p:spPr>
            <a:xfrm>
              <a:off x="4103640" y="3736080"/>
              <a:ext cx="393120" cy="299880"/>
            </a:xfrm>
            <a:custGeom>
              <a:avLst/>
              <a:gdLst/>
              <a:ahLst/>
              <a:cxnLst/>
              <a:rect l="l" t="t" r="r" b="b"/>
              <a:pathLst>
                <a:path w="1092" h="833" extrusionOk="0">
                  <a:moveTo>
                    <a:pt x="929" y="833"/>
                  </a:moveTo>
                  <a:lnTo>
                    <a:pt x="163" y="833"/>
                  </a:lnTo>
                  <a:cubicBezTo>
                    <a:pt x="73" y="833"/>
                    <a:pt x="0" y="759"/>
                    <a:pt x="0" y="669"/>
                  </a:cubicBezTo>
                  <a:lnTo>
                    <a:pt x="0" y="163"/>
                  </a:lnTo>
                  <a:cubicBezTo>
                    <a:pt x="0" y="73"/>
                    <a:pt x="73" y="0"/>
                    <a:pt x="163" y="0"/>
                  </a:cubicBezTo>
                  <a:lnTo>
                    <a:pt x="929" y="0"/>
                  </a:lnTo>
                  <a:cubicBezTo>
                    <a:pt x="1019" y="0"/>
                    <a:pt x="1092" y="73"/>
                    <a:pt x="1092" y="163"/>
                  </a:cubicBezTo>
                  <a:lnTo>
                    <a:pt x="1092" y="669"/>
                  </a:lnTo>
                  <a:cubicBezTo>
                    <a:pt x="1092" y="759"/>
                    <a:pt x="1019" y="833"/>
                    <a:pt x="929" y="833"/>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3216;p67">
              <a:extLst>
                <a:ext uri="{FF2B5EF4-FFF2-40B4-BE49-F238E27FC236}">
                  <a16:creationId xmlns:a16="http://schemas.microsoft.com/office/drawing/2014/main" id="{4867E824-74C7-4ACC-E64C-FF07917B21EB}"/>
                </a:ext>
              </a:extLst>
            </p:cNvPr>
            <p:cNvSpPr/>
            <p:nvPr/>
          </p:nvSpPr>
          <p:spPr>
            <a:xfrm>
              <a:off x="4097160" y="3729960"/>
              <a:ext cx="405720" cy="312120"/>
            </a:xfrm>
            <a:custGeom>
              <a:avLst/>
              <a:gdLst/>
              <a:ahLst/>
              <a:cxnLst/>
              <a:rect l="l" t="t" r="r" b="b"/>
              <a:pathLst>
                <a:path w="1127" h="867" extrusionOk="0">
                  <a:moveTo>
                    <a:pt x="181" y="35"/>
                  </a:moveTo>
                  <a:cubicBezTo>
                    <a:pt x="101" y="35"/>
                    <a:pt x="35" y="100"/>
                    <a:pt x="35" y="180"/>
                  </a:cubicBezTo>
                  <a:lnTo>
                    <a:pt x="35" y="686"/>
                  </a:lnTo>
                  <a:cubicBezTo>
                    <a:pt x="35" y="767"/>
                    <a:pt x="101" y="832"/>
                    <a:pt x="181" y="832"/>
                  </a:cubicBezTo>
                  <a:lnTo>
                    <a:pt x="947" y="832"/>
                  </a:lnTo>
                  <a:cubicBezTo>
                    <a:pt x="1027" y="832"/>
                    <a:pt x="1092" y="767"/>
                    <a:pt x="1092" y="686"/>
                  </a:cubicBezTo>
                  <a:lnTo>
                    <a:pt x="1092" y="180"/>
                  </a:lnTo>
                  <a:cubicBezTo>
                    <a:pt x="1092" y="100"/>
                    <a:pt x="1027" y="35"/>
                    <a:pt x="947" y="35"/>
                  </a:cubicBezTo>
                  <a:lnTo>
                    <a:pt x="181" y="35"/>
                  </a:lnTo>
                  <a:moveTo>
                    <a:pt x="947" y="867"/>
                  </a:moveTo>
                  <a:lnTo>
                    <a:pt x="181" y="867"/>
                  </a:lnTo>
                  <a:cubicBezTo>
                    <a:pt x="81" y="867"/>
                    <a:pt x="0" y="786"/>
                    <a:pt x="0" y="686"/>
                  </a:cubicBezTo>
                  <a:lnTo>
                    <a:pt x="0" y="180"/>
                  </a:lnTo>
                  <a:cubicBezTo>
                    <a:pt x="0" y="81"/>
                    <a:pt x="81" y="0"/>
                    <a:pt x="181" y="0"/>
                  </a:cubicBezTo>
                  <a:lnTo>
                    <a:pt x="947" y="0"/>
                  </a:lnTo>
                  <a:cubicBezTo>
                    <a:pt x="1046" y="0"/>
                    <a:pt x="1127" y="81"/>
                    <a:pt x="1127" y="180"/>
                  </a:cubicBezTo>
                  <a:lnTo>
                    <a:pt x="1127" y="686"/>
                  </a:lnTo>
                  <a:cubicBezTo>
                    <a:pt x="1127" y="786"/>
                    <a:pt x="1046" y="867"/>
                    <a:pt x="947" y="8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 name="Google Shape;3217;p67">
              <a:extLst>
                <a:ext uri="{FF2B5EF4-FFF2-40B4-BE49-F238E27FC236}">
                  <a16:creationId xmlns:a16="http://schemas.microsoft.com/office/drawing/2014/main" id="{499052DD-A534-D7FC-9403-69ABA06F6D8A}"/>
                </a:ext>
              </a:extLst>
            </p:cNvPr>
            <p:cNvSpPr/>
            <p:nvPr/>
          </p:nvSpPr>
          <p:spPr>
            <a:xfrm>
              <a:off x="4564440" y="3736080"/>
              <a:ext cx="393120" cy="299880"/>
            </a:xfrm>
            <a:custGeom>
              <a:avLst/>
              <a:gdLst/>
              <a:ahLst/>
              <a:cxnLst/>
              <a:rect l="l" t="t" r="r" b="b"/>
              <a:pathLst>
                <a:path w="1092" h="833" extrusionOk="0">
                  <a:moveTo>
                    <a:pt x="928" y="833"/>
                  </a:moveTo>
                  <a:lnTo>
                    <a:pt x="163" y="833"/>
                  </a:lnTo>
                  <a:cubicBezTo>
                    <a:pt x="73" y="833"/>
                    <a:pt x="0" y="759"/>
                    <a:pt x="0" y="669"/>
                  </a:cubicBezTo>
                  <a:lnTo>
                    <a:pt x="0" y="163"/>
                  </a:lnTo>
                  <a:cubicBezTo>
                    <a:pt x="0" y="73"/>
                    <a:pt x="73" y="0"/>
                    <a:pt x="163" y="0"/>
                  </a:cubicBezTo>
                  <a:lnTo>
                    <a:pt x="928" y="0"/>
                  </a:lnTo>
                  <a:cubicBezTo>
                    <a:pt x="1019" y="0"/>
                    <a:pt x="1092" y="73"/>
                    <a:pt x="1092" y="163"/>
                  </a:cubicBezTo>
                  <a:lnTo>
                    <a:pt x="1092" y="669"/>
                  </a:lnTo>
                  <a:cubicBezTo>
                    <a:pt x="1092" y="759"/>
                    <a:pt x="1019" y="833"/>
                    <a:pt x="928" y="833"/>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 name="Google Shape;3218;p67">
              <a:extLst>
                <a:ext uri="{FF2B5EF4-FFF2-40B4-BE49-F238E27FC236}">
                  <a16:creationId xmlns:a16="http://schemas.microsoft.com/office/drawing/2014/main" id="{7554E0BD-3843-9AEC-5673-AF55404A493A}"/>
                </a:ext>
              </a:extLst>
            </p:cNvPr>
            <p:cNvSpPr/>
            <p:nvPr/>
          </p:nvSpPr>
          <p:spPr>
            <a:xfrm>
              <a:off x="4557960" y="3729960"/>
              <a:ext cx="405720" cy="312120"/>
            </a:xfrm>
            <a:custGeom>
              <a:avLst/>
              <a:gdLst/>
              <a:ahLst/>
              <a:cxnLst/>
              <a:rect l="l" t="t" r="r" b="b"/>
              <a:pathLst>
                <a:path w="1127" h="867" extrusionOk="0">
                  <a:moveTo>
                    <a:pt x="181" y="35"/>
                  </a:moveTo>
                  <a:cubicBezTo>
                    <a:pt x="101" y="35"/>
                    <a:pt x="35" y="100"/>
                    <a:pt x="35" y="180"/>
                  </a:cubicBezTo>
                  <a:lnTo>
                    <a:pt x="35" y="686"/>
                  </a:lnTo>
                  <a:cubicBezTo>
                    <a:pt x="35" y="767"/>
                    <a:pt x="101" y="832"/>
                    <a:pt x="181" y="832"/>
                  </a:cubicBezTo>
                  <a:lnTo>
                    <a:pt x="946" y="832"/>
                  </a:lnTo>
                  <a:cubicBezTo>
                    <a:pt x="1027" y="832"/>
                    <a:pt x="1092" y="767"/>
                    <a:pt x="1092" y="686"/>
                  </a:cubicBezTo>
                  <a:lnTo>
                    <a:pt x="1092" y="180"/>
                  </a:lnTo>
                  <a:cubicBezTo>
                    <a:pt x="1092" y="100"/>
                    <a:pt x="1027" y="35"/>
                    <a:pt x="946" y="35"/>
                  </a:cubicBezTo>
                  <a:lnTo>
                    <a:pt x="181" y="35"/>
                  </a:lnTo>
                  <a:moveTo>
                    <a:pt x="946" y="867"/>
                  </a:moveTo>
                  <a:lnTo>
                    <a:pt x="181" y="867"/>
                  </a:lnTo>
                  <a:cubicBezTo>
                    <a:pt x="81" y="867"/>
                    <a:pt x="0" y="786"/>
                    <a:pt x="0" y="686"/>
                  </a:cubicBezTo>
                  <a:lnTo>
                    <a:pt x="0" y="180"/>
                  </a:lnTo>
                  <a:cubicBezTo>
                    <a:pt x="0" y="81"/>
                    <a:pt x="81" y="0"/>
                    <a:pt x="181" y="0"/>
                  </a:cubicBezTo>
                  <a:lnTo>
                    <a:pt x="946" y="0"/>
                  </a:lnTo>
                  <a:cubicBezTo>
                    <a:pt x="1046" y="0"/>
                    <a:pt x="1127" y="81"/>
                    <a:pt x="1127" y="180"/>
                  </a:cubicBezTo>
                  <a:lnTo>
                    <a:pt x="1127" y="686"/>
                  </a:lnTo>
                  <a:cubicBezTo>
                    <a:pt x="1127" y="786"/>
                    <a:pt x="1046" y="867"/>
                    <a:pt x="946" y="8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4" name="Google Shape;3219;p67">
              <a:extLst>
                <a:ext uri="{FF2B5EF4-FFF2-40B4-BE49-F238E27FC236}">
                  <a16:creationId xmlns:a16="http://schemas.microsoft.com/office/drawing/2014/main" id="{615F9B6F-1204-DC1A-B4EC-002804DB99A9}"/>
                </a:ext>
              </a:extLst>
            </p:cNvPr>
            <p:cNvSpPr/>
            <p:nvPr/>
          </p:nvSpPr>
          <p:spPr>
            <a:xfrm>
              <a:off x="5025240" y="3736080"/>
              <a:ext cx="392760" cy="299880"/>
            </a:xfrm>
            <a:custGeom>
              <a:avLst/>
              <a:gdLst/>
              <a:ahLst/>
              <a:cxnLst/>
              <a:rect l="l" t="t" r="r" b="b"/>
              <a:pathLst>
                <a:path w="1091" h="833" extrusionOk="0">
                  <a:moveTo>
                    <a:pt x="928" y="833"/>
                  </a:moveTo>
                  <a:lnTo>
                    <a:pt x="163" y="833"/>
                  </a:lnTo>
                  <a:cubicBezTo>
                    <a:pt x="73" y="833"/>
                    <a:pt x="0" y="759"/>
                    <a:pt x="0" y="669"/>
                  </a:cubicBezTo>
                  <a:lnTo>
                    <a:pt x="0" y="163"/>
                  </a:lnTo>
                  <a:cubicBezTo>
                    <a:pt x="0" y="73"/>
                    <a:pt x="73" y="0"/>
                    <a:pt x="163" y="0"/>
                  </a:cubicBezTo>
                  <a:lnTo>
                    <a:pt x="928" y="0"/>
                  </a:lnTo>
                  <a:cubicBezTo>
                    <a:pt x="1018" y="0"/>
                    <a:pt x="1091" y="73"/>
                    <a:pt x="1091" y="163"/>
                  </a:cubicBezTo>
                  <a:lnTo>
                    <a:pt x="1091" y="669"/>
                  </a:lnTo>
                  <a:cubicBezTo>
                    <a:pt x="1091" y="759"/>
                    <a:pt x="1018" y="833"/>
                    <a:pt x="928" y="83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 name="Google Shape;3220;p67">
              <a:extLst>
                <a:ext uri="{FF2B5EF4-FFF2-40B4-BE49-F238E27FC236}">
                  <a16:creationId xmlns:a16="http://schemas.microsoft.com/office/drawing/2014/main" id="{1E785128-93AA-9342-7B24-92C4491CEF09}"/>
                </a:ext>
              </a:extLst>
            </p:cNvPr>
            <p:cNvSpPr/>
            <p:nvPr/>
          </p:nvSpPr>
          <p:spPr>
            <a:xfrm>
              <a:off x="5018760" y="3729960"/>
              <a:ext cx="405720" cy="312120"/>
            </a:xfrm>
            <a:custGeom>
              <a:avLst/>
              <a:gdLst/>
              <a:ahLst/>
              <a:cxnLst/>
              <a:rect l="l" t="t" r="r" b="b"/>
              <a:pathLst>
                <a:path w="1127" h="867" extrusionOk="0">
                  <a:moveTo>
                    <a:pt x="181" y="35"/>
                  </a:moveTo>
                  <a:cubicBezTo>
                    <a:pt x="100" y="35"/>
                    <a:pt x="35" y="100"/>
                    <a:pt x="35" y="180"/>
                  </a:cubicBezTo>
                  <a:lnTo>
                    <a:pt x="35" y="686"/>
                  </a:lnTo>
                  <a:cubicBezTo>
                    <a:pt x="35" y="767"/>
                    <a:pt x="100" y="832"/>
                    <a:pt x="181" y="832"/>
                  </a:cubicBezTo>
                  <a:lnTo>
                    <a:pt x="946" y="832"/>
                  </a:lnTo>
                  <a:cubicBezTo>
                    <a:pt x="1027" y="832"/>
                    <a:pt x="1092" y="767"/>
                    <a:pt x="1092" y="686"/>
                  </a:cubicBezTo>
                  <a:lnTo>
                    <a:pt x="1092" y="180"/>
                  </a:lnTo>
                  <a:cubicBezTo>
                    <a:pt x="1092" y="100"/>
                    <a:pt x="1027" y="35"/>
                    <a:pt x="946" y="35"/>
                  </a:cubicBezTo>
                  <a:lnTo>
                    <a:pt x="181" y="35"/>
                  </a:lnTo>
                  <a:moveTo>
                    <a:pt x="946" y="867"/>
                  </a:moveTo>
                  <a:lnTo>
                    <a:pt x="181" y="867"/>
                  </a:lnTo>
                  <a:cubicBezTo>
                    <a:pt x="81" y="867"/>
                    <a:pt x="0" y="786"/>
                    <a:pt x="0" y="686"/>
                  </a:cubicBezTo>
                  <a:lnTo>
                    <a:pt x="0" y="180"/>
                  </a:lnTo>
                  <a:cubicBezTo>
                    <a:pt x="0" y="81"/>
                    <a:pt x="81" y="0"/>
                    <a:pt x="181" y="0"/>
                  </a:cubicBezTo>
                  <a:lnTo>
                    <a:pt x="946" y="0"/>
                  </a:lnTo>
                  <a:cubicBezTo>
                    <a:pt x="1046" y="0"/>
                    <a:pt x="1127" y="81"/>
                    <a:pt x="1127" y="180"/>
                  </a:cubicBezTo>
                  <a:lnTo>
                    <a:pt x="1127" y="686"/>
                  </a:lnTo>
                  <a:cubicBezTo>
                    <a:pt x="1127" y="786"/>
                    <a:pt x="1046" y="867"/>
                    <a:pt x="946" y="8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6" name="Google Shape;3221;p67">
              <a:extLst>
                <a:ext uri="{FF2B5EF4-FFF2-40B4-BE49-F238E27FC236}">
                  <a16:creationId xmlns:a16="http://schemas.microsoft.com/office/drawing/2014/main" id="{6C26771B-EA5A-2E76-6786-4812E1DD1702}"/>
                </a:ext>
              </a:extLst>
            </p:cNvPr>
            <p:cNvSpPr/>
            <p:nvPr/>
          </p:nvSpPr>
          <p:spPr>
            <a:xfrm>
              <a:off x="3182400" y="4138920"/>
              <a:ext cx="393120" cy="299520"/>
            </a:xfrm>
            <a:custGeom>
              <a:avLst/>
              <a:gdLst/>
              <a:ahLst/>
              <a:cxnLst/>
              <a:rect l="l" t="t" r="r" b="b"/>
              <a:pathLst>
                <a:path w="1092" h="832" extrusionOk="0">
                  <a:moveTo>
                    <a:pt x="929" y="832"/>
                  </a:moveTo>
                  <a:lnTo>
                    <a:pt x="163" y="832"/>
                  </a:lnTo>
                  <a:cubicBezTo>
                    <a:pt x="73" y="832"/>
                    <a:pt x="0" y="759"/>
                    <a:pt x="0" y="669"/>
                  </a:cubicBezTo>
                  <a:lnTo>
                    <a:pt x="0" y="163"/>
                  </a:lnTo>
                  <a:cubicBezTo>
                    <a:pt x="0" y="73"/>
                    <a:pt x="73" y="0"/>
                    <a:pt x="163" y="0"/>
                  </a:cubicBezTo>
                  <a:lnTo>
                    <a:pt x="929" y="0"/>
                  </a:lnTo>
                  <a:cubicBezTo>
                    <a:pt x="1019" y="0"/>
                    <a:pt x="1092" y="73"/>
                    <a:pt x="1092" y="163"/>
                  </a:cubicBezTo>
                  <a:lnTo>
                    <a:pt x="1092" y="669"/>
                  </a:lnTo>
                  <a:cubicBezTo>
                    <a:pt x="1092" y="759"/>
                    <a:pt x="1019" y="832"/>
                    <a:pt x="929" y="83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 name="Google Shape;3222;p67">
              <a:extLst>
                <a:ext uri="{FF2B5EF4-FFF2-40B4-BE49-F238E27FC236}">
                  <a16:creationId xmlns:a16="http://schemas.microsoft.com/office/drawing/2014/main" id="{AC469E05-5934-6531-2C36-599F70787ED8}"/>
                </a:ext>
              </a:extLst>
            </p:cNvPr>
            <p:cNvSpPr/>
            <p:nvPr/>
          </p:nvSpPr>
          <p:spPr>
            <a:xfrm>
              <a:off x="3175920" y="4132440"/>
              <a:ext cx="406080" cy="312480"/>
            </a:xfrm>
            <a:custGeom>
              <a:avLst/>
              <a:gdLst/>
              <a:ahLst/>
              <a:cxnLst/>
              <a:rect l="l" t="t" r="r" b="b"/>
              <a:pathLst>
                <a:path w="1128" h="868" extrusionOk="0">
                  <a:moveTo>
                    <a:pt x="181" y="36"/>
                  </a:moveTo>
                  <a:cubicBezTo>
                    <a:pt x="101" y="36"/>
                    <a:pt x="36" y="101"/>
                    <a:pt x="36" y="181"/>
                  </a:cubicBezTo>
                  <a:lnTo>
                    <a:pt x="36" y="687"/>
                  </a:lnTo>
                  <a:cubicBezTo>
                    <a:pt x="36" y="767"/>
                    <a:pt x="101" y="833"/>
                    <a:pt x="181" y="833"/>
                  </a:cubicBezTo>
                  <a:lnTo>
                    <a:pt x="947" y="833"/>
                  </a:lnTo>
                  <a:cubicBezTo>
                    <a:pt x="1027" y="833"/>
                    <a:pt x="1092" y="767"/>
                    <a:pt x="1092" y="687"/>
                  </a:cubicBezTo>
                  <a:lnTo>
                    <a:pt x="1092" y="181"/>
                  </a:lnTo>
                  <a:cubicBezTo>
                    <a:pt x="1092" y="101"/>
                    <a:pt x="1027" y="36"/>
                    <a:pt x="947" y="36"/>
                  </a:cubicBezTo>
                  <a:lnTo>
                    <a:pt x="181" y="36"/>
                  </a:lnTo>
                  <a:moveTo>
                    <a:pt x="947" y="868"/>
                  </a:moveTo>
                  <a:lnTo>
                    <a:pt x="181" y="868"/>
                  </a:lnTo>
                  <a:cubicBezTo>
                    <a:pt x="82" y="868"/>
                    <a:pt x="0" y="787"/>
                    <a:pt x="0" y="687"/>
                  </a:cubicBezTo>
                  <a:lnTo>
                    <a:pt x="0" y="181"/>
                  </a:lnTo>
                  <a:cubicBezTo>
                    <a:pt x="0" y="81"/>
                    <a:pt x="82" y="0"/>
                    <a:pt x="181" y="0"/>
                  </a:cubicBezTo>
                  <a:lnTo>
                    <a:pt x="947" y="0"/>
                  </a:lnTo>
                  <a:cubicBezTo>
                    <a:pt x="1047" y="0"/>
                    <a:pt x="1128" y="81"/>
                    <a:pt x="1128" y="181"/>
                  </a:cubicBezTo>
                  <a:lnTo>
                    <a:pt x="1128" y="687"/>
                  </a:lnTo>
                  <a:cubicBezTo>
                    <a:pt x="1128" y="787"/>
                    <a:pt x="1047" y="868"/>
                    <a:pt x="947" y="8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8" name="Google Shape;3223;p67">
              <a:extLst>
                <a:ext uri="{FF2B5EF4-FFF2-40B4-BE49-F238E27FC236}">
                  <a16:creationId xmlns:a16="http://schemas.microsoft.com/office/drawing/2014/main" id="{2ABE4D34-A01A-3332-A2BF-AFF347FDBDBC}"/>
                </a:ext>
              </a:extLst>
            </p:cNvPr>
            <p:cNvSpPr/>
            <p:nvPr/>
          </p:nvSpPr>
          <p:spPr>
            <a:xfrm>
              <a:off x="3643200" y="4138920"/>
              <a:ext cx="392760" cy="299520"/>
            </a:xfrm>
            <a:custGeom>
              <a:avLst/>
              <a:gdLst/>
              <a:ahLst/>
              <a:cxnLst/>
              <a:rect l="l" t="t" r="r" b="b"/>
              <a:pathLst>
                <a:path w="1091" h="832" extrusionOk="0">
                  <a:moveTo>
                    <a:pt x="928" y="832"/>
                  </a:moveTo>
                  <a:lnTo>
                    <a:pt x="163" y="832"/>
                  </a:lnTo>
                  <a:cubicBezTo>
                    <a:pt x="73" y="832"/>
                    <a:pt x="0" y="759"/>
                    <a:pt x="0" y="669"/>
                  </a:cubicBezTo>
                  <a:lnTo>
                    <a:pt x="0" y="163"/>
                  </a:lnTo>
                  <a:cubicBezTo>
                    <a:pt x="0" y="73"/>
                    <a:pt x="73" y="0"/>
                    <a:pt x="163" y="0"/>
                  </a:cubicBezTo>
                  <a:lnTo>
                    <a:pt x="928" y="0"/>
                  </a:lnTo>
                  <a:cubicBezTo>
                    <a:pt x="1018" y="0"/>
                    <a:pt x="1091" y="73"/>
                    <a:pt x="1091" y="163"/>
                  </a:cubicBezTo>
                  <a:lnTo>
                    <a:pt x="1091" y="669"/>
                  </a:lnTo>
                  <a:cubicBezTo>
                    <a:pt x="1091" y="759"/>
                    <a:pt x="1018" y="832"/>
                    <a:pt x="928" y="83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 name="Google Shape;3224;p67">
              <a:extLst>
                <a:ext uri="{FF2B5EF4-FFF2-40B4-BE49-F238E27FC236}">
                  <a16:creationId xmlns:a16="http://schemas.microsoft.com/office/drawing/2014/main" id="{944EE03E-F40C-4E96-D9ED-3B5DE6296815}"/>
                </a:ext>
              </a:extLst>
            </p:cNvPr>
            <p:cNvSpPr/>
            <p:nvPr/>
          </p:nvSpPr>
          <p:spPr>
            <a:xfrm>
              <a:off x="3636720" y="4132440"/>
              <a:ext cx="405360" cy="312480"/>
            </a:xfrm>
            <a:custGeom>
              <a:avLst/>
              <a:gdLst/>
              <a:ahLst/>
              <a:cxnLst/>
              <a:rect l="l" t="t" r="r" b="b"/>
              <a:pathLst>
                <a:path w="1126" h="868" extrusionOk="0">
                  <a:moveTo>
                    <a:pt x="181" y="36"/>
                  </a:moveTo>
                  <a:cubicBezTo>
                    <a:pt x="101" y="36"/>
                    <a:pt x="36" y="101"/>
                    <a:pt x="36" y="181"/>
                  </a:cubicBezTo>
                  <a:lnTo>
                    <a:pt x="36" y="687"/>
                  </a:lnTo>
                  <a:cubicBezTo>
                    <a:pt x="36" y="767"/>
                    <a:pt x="101" y="833"/>
                    <a:pt x="181" y="833"/>
                  </a:cubicBezTo>
                  <a:lnTo>
                    <a:pt x="946" y="833"/>
                  </a:lnTo>
                  <a:cubicBezTo>
                    <a:pt x="1026" y="833"/>
                    <a:pt x="1091" y="767"/>
                    <a:pt x="1091" y="687"/>
                  </a:cubicBezTo>
                  <a:lnTo>
                    <a:pt x="1091" y="181"/>
                  </a:lnTo>
                  <a:cubicBezTo>
                    <a:pt x="1091" y="101"/>
                    <a:pt x="1026" y="36"/>
                    <a:pt x="946" y="36"/>
                  </a:cubicBezTo>
                  <a:lnTo>
                    <a:pt x="181" y="36"/>
                  </a:lnTo>
                  <a:moveTo>
                    <a:pt x="946" y="868"/>
                  </a:moveTo>
                  <a:lnTo>
                    <a:pt x="181" y="868"/>
                  </a:lnTo>
                  <a:cubicBezTo>
                    <a:pt x="81" y="868"/>
                    <a:pt x="0" y="787"/>
                    <a:pt x="0" y="687"/>
                  </a:cubicBezTo>
                  <a:lnTo>
                    <a:pt x="0" y="181"/>
                  </a:lnTo>
                  <a:cubicBezTo>
                    <a:pt x="0" y="81"/>
                    <a:pt x="81" y="0"/>
                    <a:pt x="181" y="0"/>
                  </a:cubicBezTo>
                  <a:lnTo>
                    <a:pt x="946" y="0"/>
                  </a:lnTo>
                  <a:cubicBezTo>
                    <a:pt x="1045" y="0"/>
                    <a:pt x="1126" y="81"/>
                    <a:pt x="1126" y="181"/>
                  </a:cubicBezTo>
                  <a:lnTo>
                    <a:pt x="1126" y="687"/>
                  </a:lnTo>
                  <a:cubicBezTo>
                    <a:pt x="1126" y="787"/>
                    <a:pt x="1045" y="868"/>
                    <a:pt x="946" y="8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 name="Google Shape;3225;p67">
              <a:extLst>
                <a:ext uri="{FF2B5EF4-FFF2-40B4-BE49-F238E27FC236}">
                  <a16:creationId xmlns:a16="http://schemas.microsoft.com/office/drawing/2014/main" id="{74344C97-BE13-BFBA-CF46-15FE2FBAAF53}"/>
                </a:ext>
              </a:extLst>
            </p:cNvPr>
            <p:cNvSpPr/>
            <p:nvPr/>
          </p:nvSpPr>
          <p:spPr>
            <a:xfrm>
              <a:off x="4103640" y="4138920"/>
              <a:ext cx="393120" cy="299520"/>
            </a:xfrm>
            <a:custGeom>
              <a:avLst/>
              <a:gdLst/>
              <a:ahLst/>
              <a:cxnLst/>
              <a:rect l="l" t="t" r="r" b="b"/>
              <a:pathLst>
                <a:path w="1092" h="832" extrusionOk="0">
                  <a:moveTo>
                    <a:pt x="929" y="832"/>
                  </a:moveTo>
                  <a:lnTo>
                    <a:pt x="163" y="832"/>
                  </a:lnTo>
                  <a:cubicBezTo>
                    <a:pt x="73" y="832"/>
                    <a:pt x="0" y="759"/>
                    <a:pt x="0" y="669"/>
                  </a:cubicBezTo>
                  <a:lnTo>
                    <a:pt x="0" y="163"/>
                  </a:lnTo>
                  <a:cubicBezTo>
                    <a:pt x="0" y="73"/>
                    <a:pt x="73" y="0"/>
                    <a:pt x="163" y="0"/>
                  </a:cubicBezTo>
                  <a:lnTo>
                    <a:pt x="929" y="0"/>
                  </a:lnTo>
                  <a:cubicBezTo>
                    <a:pt x="1019" y="0"/>
                    <a:pt x="1092" y="73"/>
                    <a:pt x="1092" y="163"/>
                  </a:cubicBezTo>
                  <a:lnTo>
                    <a:pt x="1092" y="669"/>
                  </a:lnTo>
                  <a:cubicBezTo>
                    <a:pt x="1092" y="759"/>
                    <a:pt x="1019" y="832"/>
                    <a:pt x="929" y="83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 name="Google Shape;3226;p67">
              <a:extLst>
                <a:ext uri="{FF2B5EF4-FFF2-40B4-BE49-F238E27FC236}">
                  <a16:creationId xmlns:a16="http://schemas.microsoft.com/office/drawing/2014/main" id="{311C5FD4-39B7-8FD7-F17F-A24DC66D7525}"/>
                </a:ext>
              </a:extLst>
            </p:cNvPr>
            <p:cNvSpPr/>
            <p:nvPr/>
          </p:nvSpPr>
          <p:spPr>
            <a:xfrm>
              <a:off x="4097160" y="4132440"/>
              <a:ext cx="405720" cy="312480"/>
            </a:xfrm>
            <a:custGeom>
              <a:avLst/>
              <a:gdLst/>
              <a:ahLst/>
              <a:cxnLst/>
              <a:rect l="l" t="t" r="r" b="b"/>
              <a:pathLst>
                <a:path w="1127" h="868" extrusionOk="0">
                  <a:moveTo>
                    <a:pt x="181" y="36"/>
                  </a:moveTo>
                  <a:cubicBezTo>
                    <a:pt x="101" y="36"/>
                    <a:pt x="35" y="101"/>
                    <a:pt x="35" y="181"/>
                  </a:cubicBezTo>
                  <a:lnTo>
                    <a:pt x="35" y="687"/>
                  </a:lnTo>
                  <a:cubicBezTo>
                    <a:pt x="35" y="767"/>
                    <a:pt x="101" y="833"/>
                    <a:pt x="181" y="833"/>
                  </a:cubicBezTo>
                  <a:lnTo>
                    <a:pt x="947" y="833"/>
                  </a:lnTo>
                  <a:cubicBezTo>
                    <a:pt x="1027" y="833"/>
                    <a:pt x="1092" y="767"/>
                    <a:pt x="1092" y="687"/>
                  </a:cubicBezTo>
                  <a:lnTo>
                    <a:pt x="1092" y="181"/>
                  </a:lnTo>
                  <a:cubicBezTo>
                    <a:pt x="1092" y="101"/>
                    <a:pt x="1027" y="36"/>
                    <a:pt x="947" y="36"/>
                  </a:cubicBezTo>
                  <a:lnTo>
                    <a:pt x="181" y="36"/>
                  </a:lnTo>
                  <a:moveTo>
                    <a:pt x="947" y="868"/>
                  </a:moveTo>
                  <a:lnTo>
                    <a:pt x="181" y="868"/>
                  </a:lnTo>
                  <a:cubicBezTo>
                    <a:pt x="81" y="868"/>
                    <a:pt x="0" y="787"/>
                    <a:pt x="0" y="687"/>
                  </a:cubicBezTo>
                  <a:lnTo>
                    <a:pt x="0" y="181"/>
                  </a:lnTo>
                  <a:cubicBezTo>
                    <a:pt x="0" y="81"/>
                    <a:pt x="81" y="0"/>
                    <a:pt x="181" y="0"/>
                  </a:cubicBezTo>
                  <a:lnTo>
                    <a:pt x="947" y="0"/>
                  </a:lnTo>
                  <a:cubicBezTo>
                    <a:pt x="1046" y="0"/>
                    <a:pt x="1127" y="81"/>
                    <a:pt x="1127" y="181"/>
                  </a:cubicBezTo>
                  <a:lnTo>
                    <a:pt x="1127" y="687"/>
                  </a:lnTo>
                  <a:cubicBezTo>
                    <a:pt x="1127" y="787"/>
                    <a:pt x="1046" y="868"/>
                    <a:pt x="947" y="8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 name="Google Shape;3227;p67">
              <a:extLst>
                <a:ext uri="{FF2B5EF4-FFF2-40B4-BE49-F238E27FC236}">
                  <a16:creationId xmlns:a16="http://schemas.microsoft.com/office/drawing/2014/main" id="{02E0373F-14FA-E78F-F082-16C24CF1CD3A}"/>
                </a:ext>
              </a:extLst>
            </p:cNvPr>
            <p:cNvSpPr/>
            <p:nvPr/>
          </p:nvSpPr>
          <p:spPr>
            <a:xfrm>
              <a:off x="4564440" y="4138920"/>
              <a:ext cx="393120" cy="299520"/>
            </a:xfrm>
            <a:custGeom>
              <a:avLst/>
              <a:gdLst/>
              <a:ahLst/>
              <a:cxnLst/>
              <a:rect l="l" t="t" r="r" b="b"/>
              <a:pathLst>
                <a:path w="1092" h="832" extrusionOk="0">
                  <a:moveTo>
                    <a:pt x="928" y="832"/>
                  </a:moveTo>
                  <a:lnTo>
                    <a:pt x="163" y="832"/>
                  </a:lnTo>
                  <a:cubicBezTo>
                    <a:pt x="73" y="832"/>
                    <a:pt x="0" y="759"/>
                    <a:pt x="0" y="669"/>
                  </a:cubicBezTo>
                  <a:lnTo>
                    <a:pt x="0" y="163"/>
                  </a:lnTo>
                  <a:cubicBezTo>
                    <a:pt x="0" y="73"/>
                    <a:pt x="73" y="0"/>
                    <a:pt x="163" y="0"/>
                  </a:cubicBezTo>
                  <a:lnTo>
                    <a:pt x="928" y="0"/>
                  </a:lnTo>
                  <a:cubicBezTo>
                    <a:pt x="1019" y="0"/>
                    <a:pt x="1092" y="73"/>
                    <a:pt x="1092" y="163"/>
                  </a:cubicBezTo>
                  <a:lnTo>
                    <a:pt x="1092" y="669"/>
                  </a:lnTo>
                  <a:cubicBezTo>
                    <a:pt x="1092" y="759"/>
                    <a:pt x="1019" y="832"/>
                    <a:pt x="928" y="83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3228;p67">
              <a:extLst>
                <a:ext uri="{FF2B5EF4-FFF2-40B4-BE49-F238E27FC236}">
                  <a16:creationId xmlns:a16="http://schemas.microsoft.com/office/drawing/2014/main" id="{A6F4425F-E352-EE60-96C7-BF29282E570A}"/>
                </a:ext>
              </a:extLst>
            </p:cNvPr>
            <p:cNvSpPr/>
            <p:nvPr/>
          </p:nvSpPr>
          <p:spPr>
            <a:xfrm>
              <a:off x="4557960" y="4132440"/>
              <a:ext cx="405720" cy="312480"/>
            </a:xfrm>
            <a:custGeom>
              <a:avLst/>
              <a:gdLst/>
              <a:ahLst/>
              <a:cxnLst/>
              <a:rect l="l" t="t" r="r" b="b"/>
              <a:pathLst>
                <a:path w="1127" h="868" extrusionOk="0">
                  <a:moveTo>
                    <a:pt x="181" y="36"/>
                  </a:moveTo>
                  <a:cubicBezTo>
                    <a:pt x="101" y="36"/>
                    <a:pt x="35" y="101"/>
                    <a:pt x="35" y="181"/>
                  </a:cubicBezTo>
                  <a:lnTo>
                    <a:pt x="35" y="687"/>
                  </a:lnTo>
                  <a:cubicBezTo>
                    <a:pt x="35" y="767"/>
                    <a:pt x="101" y="833"/>
                    <a:pt x="181" y="833"/>
                  </a:cubicBezTo>
                  <a:lnTo>
                    <a:pt x="946" y="833"/>
                  </a:lnTo>
                  <a:cubicBezTo>
                    <a:pt x="1027" y="833"/>
                    <a:pt x="1092" y="767"/>
                    <a:pt x="1092" y="687"/>
                  </a:cubicBezTo>
                  <a:lnTo>
                    <a:pt x="1092" y="181"/>
                  </a:lnTo>
                  <a:cubicBezTo>
                    <a:pt x="1092" y="101"/>
                    <a:pt x="1027" y="36"/>
                    <a:pt x="946" y="36"/>
                  </a:cubicBezTo>
                  <a:lnTo>
                    <a:pt x="181" y="36"/>
                  </a:lnTo>
                  <a:moveTo>
                    <a:pt x="946" y="868"/>
                  </a:moveTo>
                  <a:lnTo>
                    <a:pt x="181" y="868"/>
                  </a:lnTo>
                  <a:cubicBezTo>
                    <a:pt x="81" y="868"/>
                    <a:pt x="0" y="787"/>
                    <a:pt x="0" y="687"/>
                  </a:cubicBezTo>
                  <a:lnTo>
                    <a:pt x="0" y="181"/>
                  </a:lnTo>
                  <a:cubicBezTo>
                    <a:pt x="0" y="81"/>
                    <a:pt x="81" y="0"/>
                    <a:pt x="181" y="0"/>
                  </a:cubicBezTo>
                  <a:lnTo>
                    <a:pt x="946" y="0"/>
                  </a:lnTo>
                  <a:cubicBezTo>
                    <a:pt x="1046" y="0"/>
                    <a:pt x="1127" y="81"/>
                    <a:pt x="1127" y="181"/>
                  </a:cubicBezTo>
                  <a:lnTo>
                    <a:pt x="1127" y="687"/>
                  </a:lnTo>
                  <a:cubicBezTo>
                    <a:pt x="1127" y="787"/>
                    <a:pt x="1046" y="868"/>
                    <a:pt x="946" y="8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 name="Google Shape;3229;p67">
              <a:extLst>
                <a:ext uri="{FF2B5EF4-FFF2-40B4-BE49-F238E27FC236}">
                  <a16:creationId xmlns:a16="http://schemas.microsoft.com/office/drawing/2014/main" id="{4D6C7F48-ACB2-FC01-27A8-78A00870B6E5}"/>
                </a:ext>
              </a:extLst>
            </p:cNvPr>
            <p:cNvSpPr/>
            <p:nvPr/>
          </p:nvSpPr>
          <p:spPr>
            <a:xfrm>
              <a:off x="3182400" y="4541760"/>
              <a:ext cx="393120" cy="299520"/>
            </a:xfrm>
            <a:custGeom>
              <a:avLst/>
              <a:gdLst/>
              <a:ahLst/>
              <a:cxnLst/>
              <a:rect l="l" t="t" r="r" b="b"/>
              <a:pathLst>
                <a:path w="1092" h="832" extrusionOk="0">
                  <a:moveTo>
                    <a:pt x="929" y="832"/>
                  </a:moveTo>
                  <a:lnTo>
                    <a:pt x="163" y="832"/>
                  </a:lnTo>
                  <a:cubicBezTo>
                    <a:pt x="73" y="832"/>
                    <a:pt x="0" y="759"/>
                    <a:pt x="0" y="669"/>
                  </a:cubicBezTo>
                  <a:lnTo>
                    <a:pt x="0" y="163"/>
                  </a:lnTo>
                  <a:cubicBezTo>
                    <a:pt x="0" y="73"/>
                    <a:pt x="73" y="0"/>
                    <a:pt x="163" y="0"/>
                  </a:cubicBezTo>
                  <a:lnTo>
                    <a:pt x="929" y="0"/>
                  </a:lnTo>
                  <a:cubicBezTo>
                    <a:pt x="1019" y="0"/>
                    <a:pt x="1092" y="73"/>
                    <a:pt x="1092" y="163"/>
                  </a:cubicBezTo>
                  <a:lnTo>
                    <a:pt x="1092" y="669"/>
                  </a:lnTo>
                  <a:cubicBezTo>
                    <a:pt x="1092" y="759"/>
                    <a:pt x="1019" y="832"/>
                    <a:pt x="929" y="83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 name="Google Shape;3230;p67">
              <a:extLst>
                <a:ext uri="{FF2B5EF4-FFF2-40B4-BE49-F238E27FC236}">
                  <a16:creationId xmlns:a16="http://schemas.microsoft.com/office/drawing/2014/main" id="{5786EFFF-C840-E95E-0A20-2EA54AD6BBA3}"/>
                </a:ext>
              </a:extLst>
            </p:cNvPr>
            <p:cNvSpPr/>
            <p:nvPr/>
          </p:nvSpPr>
          <p:spPr>
            <a:xfrm>
              <a:off x="3175920" y="4535280"/>
              <a:ext cx="406080" cy="312480"/>
            </a:xfrm>
            <a:custGeom>
              <a:avLst/>
              <a:gdLst/>
              <a:ahLst/>
              <a:cxnLst/>
              <a:rect l="l" t="t" r="r" b="b"/>
              <a:pathLst>
                <a:path w="1128" h="868" extrusionOk="0">
                  <a:moveTo>
                    <a:pt x="181" y="35"/>
                  </a:moveTo>
                  <a:cubicBezTo>
                    <a:pt x="101" y="35"/>
                    <a:pt x="36" y="101"/>
                    <a:pt x="36" y="181"/>
                  </a:cubicBezTo>
                  <a:lnTo>
                    <a:pt x="36" y="687"/>
                  </a:lnTo>
                  <a:cubicBezTo>
                    <a:pt x="36" y="767"/>
                    <a:pt x="101" y="832"/>
                    <a:pt x="181" y="832"/>
                  </a:cubicBezTo>
                  <a:lnTo>
                    <a:pt x="947" y="832"/>
                  </a:lnTo>
                  <a:cubicBezTo>
                    <a:pt x="1027" y="832"/>
                    <a:pt x="1092" y="767"/>
                    <a:pt x="1092" y="687"/>
                  </a:cubicBezTo>
                  <a:lnTo>
                    <a:pt x="1092" y="181"/>
                  </a:lnTo>
                  <a:cubicBezTo>
                    <a:pt x="1092" y="101"/>
                    <a:pt x="1027" y="35"/>
                    <a:pt x="947" y="35"/>
                  </a:cubicBezTo>
                  <a:lnTo>
                    <a:pt x="181" y="35"/>
                  </a:lnTo>
                  <a:moveTo>
                    <a:pt x="947" y="868"/>
                  </a:moveTo>
                  <a:lnTo>
                    <a:pt x="181" y="868"/>
                  </a:lnTo>
                  <a:cubicBezTo>
                    <a:pt x="82" y="868"/>
                    <a:pt x="0" y="787"/>
                    <a:pt x="0" y="687"/>
                  </a:cubicBezTo>
                  <a:lnTo>
                    <a:pt x="0" y="181"/>
                  </a:lnTo>
                  <a:cubicBezTo>
                    <a:pt x="0" y="81"/>
                    <a:pt x="82" y="0"/>
                    <a:pt x="181" y="0"/>
                  </a:cubicBezTo>
                  <a:lnTo>
                    <a:pt x="947" y="0"/>
                  </a:lnTo>
                  <a:cubicBezTo>
                    <a:pt x="1047" y="0"/>
                    <a:pt x="1128" y="81"/>
                    <a:pt x="1128" y="181"/>
                  </a:cubicBezTo>
                  <a:lnTo>
                    <a:pt x="1128" y="687"/>
                  </a:lnTo>
                  <a:cubicBezTo>
                    <a:pt x="1128" y="787"/>
                    <a:pt x="1047" y="868"/>
                    <a:pt x="947" y="8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 name="Google Shape;3231;p67">
              <a:extLst>
                <a:ext uri="{FF2B5EF4-FFF2-40B4-BE49-F238E27FC236}">
                  <a16:creationId xmlns:a16="http://schemas.microsoft.com/office/drawing/2014/main" id="{9CBE5B7B-9FDE-B4B0-E881-B5EE1D345E30}"/>
                </a:ext>
              </a:extLst>
            </p:cNvPr>
            <p:cNvSpPr/>
            <p:nvPr/>
          </p:nvSpPr>
          <p:spPr>
            <a:xfrm>
              <a:off x="3643200" y="4541760"/>
              <a:ext cx="392760" cy="299520"/>
            </a:xfrm>
            <a:custGeom>
              <a:avLst/>
              <a:gdLst/>
              <a:ahLst/>
              <a:cxnLst/>
              <a:rect l="l" t="t" r="r" b="b"/>
              <a:pathLst>
                <a:path w="1091" h="832" extrusionOk="0">
                  <a:moveTo>
                    <a:pt x="928" y="832"/>
                  </a:moveTo>
                  <a:lnTo>
                    <a:pt x="163" y="832"/>
                  </a:lnTo>
                  <a:cubicBezTo>
                    <a:pt x="73" y="832"/>
                    <a:pt x="0" y="759"/>
                    <a:pt x="0" y="669"/>
                  </a:cubicBezTo>
                  <a:lnTo>
                    <a:pt x="0" y="163"/>
                  </a:lnTo>
                  <a:cubicBezTo>
                    <a:pt x="0" y="73"/>
                    <a:pt x="73" y="0"/>
                    <a:pt x="163" y="0"/>
                  </a:cubicBezTo>
                  <a:lnTo>
                    <a:pt x="928" y="0"/>
                  </a:lnTo>
                  <a:cubicBezTo>
                    <a:pt x="1018" y="0"/>
                    <a:pt x="1091" y="73"/>
                    <a:pt x="1091" y="163"/>
                  </a:cubicBezTo>
                  <a:lnTo>
                    <a:pt x="1091" y="669"/>
                  </a:lnTo>
                  <a:cubicBezTo>
                    <a:pt x="1091" y="759"/>
                    <a:pt x="1018" y="832"/>
                    <a:pt x="928" y="83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3232;p67">
              <a:extLst>
                <a:ext uri="{FF2B5EF4-FFF2-40B4-BE49-F238E27FC236}">
                  <a16:creationId xmlns:a16="http://schemas.microsoft.com/office/drawing/2014/main" id="{C886947C-86F9-EEF1-A5FC-4DD19C70EA87}"/>
                </a:ext>
              </a:extLst>
            </p:cNvPr>
            <p:cNvSpPr/>
            <p:nvPr/>
          </p:nvSpPr>
          <p:spPr>
            <a:xfrm>
              <a:off x="3636720" y="4535280"/>
              <a:ext cx="405360" cy="312480"/>
            </a:xfrm>
            <a:custGeom>
              <a:avLst/>
              <a:gdLst/>
              <a:ahLst/>
              <a:cxnLst/>
              <a:rect l="l" t="t" r="r" b="b"/>
              <a:pathLst>
                <a:path w="1126" h="868" extrusionOk="0">
                  <a:moveTo>
                    <a:pt x="181" y="35"/>
                  </a:moveTo>
                  <a:cubicBezTo>
                    <a:pt x="101" y="35"/>
                    <a:pt x="36" y="101"/>
                    <a:pt x="36" y="181"/>
                  </a:cubicBezTo>
                  <a:lnTo>
                    <a:pt x="36" y="687"/>
                  </a:lnTo>
                  <a:cubicBezTo>
                    <a:pt x="36" y="767"/>
                    <a:pt x="101" y="832"/>
                    <a:pt x="181" y="832"/>
                  </a:cubicBezTo>
                  <a:lnTo>
                    <a:pt x="946" y="832"/>
                  </a:lnTo>
                  <a:cubicBezTo>
                    <a:pt x="1026" y="832"/>
                    <a:pt x="1091" y="767"/>
                    <a:pt x="1091" y="687"/>
                  </a:cubicBezTo>
                  <a:lnTo>
                    <a:pt x="1091" y="181"/>
                  </a:lnTo>
                  <a:cubicBezTo>
                    <a:pt x="1091" y="101"/>
                    <a:pt x="1026" y="35"/>
                    <a:pt x="946" y="35"/>
                  </a:cubicBezTo>
                  <a:lnTo>
                    <a:pt x="181" y="35"/>
                  </a:lnTo>
                  <a:moveTo>
                    <a:pt x="946" y="868"/>
                  </a:moveTo>
                  <a:lnTo>
                    <a:pt x="181" y="868"/>
                  </a:lnTo>
                  <a:cubicBezTo>
                    <a:pt x="81" y="868"/>
                    <a:pt x="0" y="787"/>
                    <a:pt x="0" y="687"/>
                  </a:cubicBezTo>
                  <a:lnTo>
                    <a:pt x="0" y="181"/>
                  </a:lnTo>
                  <a:cubicBezTo>
                    <a:pt x="0" y="81"/>
                    <a:pt x="81" y="0"/>
                    <a:pt x="181" y="0"/>
                  </a:cubicBezTo>
                  <a:lnTo>
                    <a:pt x="946" y="0"/>
                  </a:lnTo>
                  <a:cubicBezTo>
                    <a:pt x="1045" y="0"/>
                    <a:pt x="1126" y="81"/>
                    <a:pt x="1126" y="181"/>
                  </a:cubicBezTo>
                  <a:lnTo>
                    <a:pt x="1126" y="687"/>
                  </a:lnTo>
                  <a:cubicBezTo>
                    <a:pt x="1126" y="787"/>
                    <a:pt x="1045" y="868"/>
                    <a:pt x="946" y="8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 name="Google Shape;3233;p67">
              <a:extLst>
                <a:ext uri="{FF2B5EF4-FFF2-40B4-BE49-F238E27FC236}">
                  <a16:creationId xmlns:a16="http://schemas.microsoft.com/office/drawing/2014/main" id="{341AC40B-7E6F-F8EC-86E6-49D3BA3B1316}"/>
                </a:ext>
              </a:extLst>
            </p:cNvPr>
            <p:cNvSpPr/>
            <p:nvPr/>
          </p:nvSpPr>
          <p:spPr>
            <a:xfrm>
              <a:off x="4103640" y="4541760"/>
              <a:ext cx="393120" cy="299520"/>
            </a:xfrm>
            <a:custGeom>
              <a:avLst/>
              <a:gdLst/>
              <a:ahLst/>
              <a:cxnLst/>
              <a:rect l="l" t="t" r="r" b="b"/>
              <a:pathLst>
                <a:path w="1092" h="832" extrusionOk="0">
                  <a:moveTo>
                    <a:pt x="929" y="832"/>
                  </a:moveTo>
                  <a:lnTo>
                    <a:pt x="163" y="832"/>
                  </a:lnTo>
                  <a:cubicBezTo>
                    <a:pt x="73" y="832"/>
                    <a:pt x="0" y="759"/>
                    <a:pt x="0" y="669"/>
                  </a:cubicBezTo>
                  <a:lnTo>
                    <a:pt x="0" y="163"/>
                  </a:lnTo>
                  <a:cubicBezTo>
                    <a:pt x="0" y="73"/>
                    <a:pt x="73" y="0"/>
                    <a:pt x="163" y="0"/>
                  </a:cubicBezTo>
                  <a:lnTo>
                    <a:pt x="929" y="0"/>
                  </a:lnTo>
                  <a:cubicBezTo>
                    <a:pt x="1019" y="0"/>
                    <a:pt x="1092" y="73"/>
                    <a:pt x="1092" y="163"/>
                  </a:cubicBezTo>
                  <a:lnTo>
                    <a:pt x="1092" y="669"/>
                  </a:lnTo>
                  <a:cubicBezTo>
                    <a:pt x="1092" y="759"/>
                    <a:pt x="1019" y="832"/>
                    <a:pt x="929" y="83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 name="Google Shape;3234;p67">
              <a:extLst>
                <a:ext uri="{FF2B5EF4-FFF2-40B4-BE49-F238E27FC236}">
                  <a16:creationId xmlns:a16="http://schemas.microsoft.com/office/drawing/2014/main" id="{C0B10A49-FD26-C293-1683-C79132F56ED6}"/>
                </a:ext>
              </a:extLst>
            </p:cNvPr>
            <p:cNvSpPr/>
            <p:nvPr/>
          </p:nvSpPr>
          <p:spPr>
            <a:xfrm>
              <a:off x="4097160" y="4535280"/>
              <a:ext cx="405720" cy="312480"/>
            </a:xfrm>
            <a:custGeom>
              <a:avLst/>
              <a:gdLst/>
              <a:ahLst/>
              <a:cxnLst/>
              <a:rect l="l" t="t" r="r" b="b"/>
              <a:pathLst>
                <a:path w="1127" h="868" extrusionOk="0">
                  <a:moveTo>
                    <a:pt x="181" y="35"/>
                  </a:moveTo>
                  <a:cubicBezTo>
                    <a:pt x="101" y="35"/>
                    <a:pt x="35" y="101"/>
                    <a:pt x="35" y="181"/>
                  </a:cubicBezTo>
                  <a:lnTo>
                    <a:pt x="35" y="687"/>
                  </a:lnTo>
                  <a:cubicBezTo>
                    <a:pt x="35" y="767"/>
                    <a:pt x="101" y="832"/>
                    <a:pt x="181" y="832"/>
                  </a:cubicBezTo>
                  <a:lnTo>
                    <a:pt x="947" y="832"/>
                  </a:lnTo>
                  <a:cubicBezTo>
                    <a:pt x="1027" y="832"/>
                    <a:pt x="1092" y="767"/>
                    <a:pt x="1092" y="687"/>
                  </a:cubicBezTo>
                  <a:lnTo>
                    <a:pt x="1092" y="181"/>
                  </a:lnTo>
                  <a:cubicBezTo>
                    <a:pt x="1092" y="101"/>
                    <a:pt x="1027" y="35"/>
                    <a:pt x="947" y="35"/>
                  </a:cubicBezTo>
                  <a:lnTo>
                    <a:pt x="181" y="35"/>
                  </a:lnTo>
                  <a:moveTo>
                    <a:pt x="947" y="868"/>
                  </a:moveTo>
                  <a:lnTo>
                    <a:pt x="181" y="868"/>
                  </a:lnTo>
                  <a:cubicBezTo>
                    <a:pt x="81" y="868"/>
                    <a:pt x="0" y="787"/>
                    <a:pt x="0" y="687"/>
                  </a:cubicBezTo>
                  <a:lnTo>
                    <a:pt x="0" y="181"/>
                  </a:lnTo>
                  <a:cubicBezTo>
                    <a:pt x="0" y="81"/>
                    <a:pt x="81" y="0"/>
                    <a:pt x="181" y="0"/>
                  </a:cubicBezTo>
                  <a:lnTo>
                    <a:pt x="947" y="0"/>
                  </a:lnTo>
                  <a:cubicBezTo>
                    <a:pt x="1046" y="0"/>
                    <a:pt x="1127" y="81"/>
                    <a:pt x="1127" y="181"/>
                  </a:cubicBezTo>
                  <a:lnTo>
                    <a:pt x="1127" y="687"/>
                  </a:lnTo>
                  <a:cubicBezTo>
                    <a:pt x="1127" y="787"/>
                    <a:pt x="1046" y="868"/>
                    <a:pt x="947" y="8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0" name="Google Shape;3235;p67">
              <a:extLst>
                <a:ext uri="{FF2B5EF4-FFF2-40B4-BE49-F238E27FC236}">
                  <a16:creationId xmlns:a16="http://schemas.microsoft.com/office/drawing/2014/main" id="{6B66A55E-A720-1C21-1EEF-4240CBFAA49E}"/>
                </a:ext>
              </a:extLst>
            </p:cNvPr>
            <p:cNvSpPr/>
            <p:nvPr/>
          </p:nvSpPr>
          <p:spPr>
            <a:xfrm>
              <a:off x="4564440" y="4541760"/>
              <a:ext cx="393120" cy="299520"/>
            </a:xfrm>
            <a:custGeom>
              <a:avLst/>
              <a:gdLst/>
              <a:ahLst/>
              <a:cxnLst/>
              <a:rect l="l" t="t" r="r" b="b"/>
              <a:pathLst>
                <a:path w="1092" h="832" extrusionOk="0">
                  <a:moveTo>
                    <a:pt x="928" y="832"/>
                  </a:moveTo>
                  <a:lnTo>
                    <a:pt x="163" y="832"/>
                  </a:lnTo>
                  <a:cubicBezTo>
                    <a:pt x="73" y="832"/>
                    <a:pt x="0" y="759"/>
                    <a:pt x="0" y="669"/>
                  </a:cubicBezTo>
                  <a:lnTo>
                    <a:pt x="0" y="163"/>
                  </a:lnTo>
                  <a:cubicBezTo>
                    <a:pt x="0" y="73"/>
                    <a:pt x="73" y="0"/>
                    <a:pt x="163" y="0"/>
                  </a:cubicBezTo>
                  <a:lnTo>
                    <a:pt x="928" y="0"/>
                  </a:lnTo>
                  <a:cubicBezTo>
                    <a:pt x="1019" y="0"/>
                    <a:pt x="1092" y="73"/>
                    <a:pt x="1092" y="163"/>
                  </a:cubicBezTo>
                  <a:lnTo>
                    <a:pt x="1092" y="669"/>
                  </a:lnTo>
                  <a:cubicBezTo>
                    <a:pt x="1092" y="759"/>
                    <a:pt x="1019" y="832"/>
                    <a:pt x="928" y="83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 name="Google Shape;3236;p67">
              <a:extLst>
                <a:ext uri="{FF2B5EF4-FFF2-40B4-BE49-F238E27FC236}">
                  <a16:creationId xmlns:a16="http://schemas.microsoft.com/office/drawing/2014/main" id="{D09599F0-3B9D-15BC-2C34-6FB39F8C40ED}"/>
                </a:ext>
              </a:extLst>
            </p:cNvPr>
            <p:cNvSpPr/>
            <p:nvPr/>
          </p:nvSpPr>
          <p:spPr>
            <a:xfrm>
              <a:off x="4557960" y="4535280"/>
              <a:ext cx="405720" cy="312480"/>
            </a:xfrm>
            <a:custGeom>
              <a:avLst/>
              <a:gdLst/>
              <a:ahLst/>
              <a:cxnLst/>
              <a:rect l="l" t="t" r="r" b="b"/>
              <a:pathLst>
                <a:path w="1127" h="868" extrusionOk="0">
                  <a:moveTo>
                    <a:pt x="181" y="35"/>
                  </a:moveTo>
                  <a:cubicBezTo>
                    <a:pt x="101" y="35"/>
                    <a:pt x="35" y="101"/>
                    <a:pt x="35" y="181"/>
                  </a:cubicBezTo>
                  <a:lnTo>
                    <a:pt x="35" y="687"/>
                  </a:lnTo>
                  <a:cubicBezTo>
                    <a:pt x="35" y="767"/>
                    <a:pt x="101" y="832"/>
                    <a:pt x="181" y="832"/>
                  </a:cubicBezTo>
                  <a:lnTo>
                    <a:pt x="946" y="832"/>
                  </a:lnTo>
                  <a:cubicBezTo>
                    <a:pt x="1027" y="832"/>
                    <a:pt x="1092" y="767"/>
                    <a:pt x="1092" y="687"/>
                  </a:cubicBezTo>
                  <a:lnTo>
                    <a:pt x="1092" y="181"/>
                  </a:lnTo>
                  <a:cubicBezTo>
                    <a:pt x="1092" y="101"/>
                    <a:pt x="1027" y="35"/>
                    <a:pt x="946" y="35"/>
                  </a:cubicBezTo>
                  <a:lnTo>
                    <a:pt x="181" y="35"/>
                  </a:lnTo>
                  <a:moveTo>
                    <a:pt x="946" y="868"/>
                  </a:moveTo>
                  <a:lnTo>
                    <a:pt x="181" y="868"/>
                  </a:lnTo>
                  <a:cubicBezTo>
                    <a:pt x="81" y="868"/>
                    <a:pt x="0" y="787"/>
                    <a:pt x="0" y="687"/>
                  </a:cubicBezTo>
                  <a:lnTo>
                    <a:pt x="0" y="181"/>
                  </a:lnTo>
                  <a:cubicBezTo>
                    <a:pt x="0" y="81"/>
                    <a:pt x="81" y="0"/>
                    <a:pt x="181" y="0"/>
                  </a:cubicBezTo>
                  <a:lnTo>
                    <a:pt x="946" y="0"/>
                  </a:lnTo>
                  <a:cubicBezTo>
                    <a:pt x="1046" y="0"/>
                    <a:pt x="1127" y="81"/>
                    <a:pt x="1127" y="181"/>
                  </a:cubicBezTo>
                  <a:lnTo>
                    <a:pt x="1127" y="687"/>
                  </a:lnTo>
                  <a:cubicBezTo>
                    <a:pt x="1127" y="787"/>
                    <a:pt x="1046" y="868"/>
                    <a:pt x="946" y="8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 name="Google Shape;3237;p67">
              <a:extLst>
                <a:ext uri="{FF2B5EF4-FFF2-40B4-BE49-F238E27FC236}">
                  <a16:creationId xmlns:a16="http://schemas.microsoft.com/office/drawing/2014/main" id="{8A06DE62-4011-88D7-5DDB-3FD6CF1395BE}"/>
                </a:ext>
              </a:extLst>
            </p:cNvPr>
            <p:cNvSpPr/>
            <p:nvPr/>
          </p:nvSpPr>
          <p:spPr>
            <a:xfrm>
              <a:off x="5025240" y="4138920"/>
              <a:ext cx="392760" cy="702360"/>
            </a:xfrm>
            <a:custGeom>
              <a:avLst/>
              <a:gdLst/>
              <a:ahLst/>
              <a:cxnLst/>
              <a:rect l="l" t="t" r="r" b="b"/>
              <a:pathLst>
                <a:path w="1091" h="1951" extrusionOk="0">
                  <a:moveTo>
                    <a:pt x="926" y="0"/>
                  </a:moveTo>
                  <a:lnTo>
                    <a:pt x="165" y="0"/>
                  </a:lnTo>
                  <a:cubicBezTo>
                    <a:pt x="74" y="0"/>
                    <a:pt x="0" y="74"/>
                    <a:pt x="0" y="166"/>
                  </a:cubicBezTo>
                  <a:lnTo>
                    <a:pt x="0" y="398"/>
                  </a:lnTo>
                  <a:lnTo>
                    <a:pt x="0" y="667"/>
                  </a:lnTo>
                  <a:lnTo>
                    <a:pt x="0" y="1786"/>
                  </a:lnTo>
                  <a:cubicBezTo>
                    <a:pt x="0" y="1877"/>
                    <a:pt x="74" y="1951"/>
                    <a:pt x="165" y="1951"/>
                  </a:cubicBezTo>
                  <a:lnTo>
                    <a:pt x="926" y="1951"/>
                  </a:lnTo>
                  <a:cubicBezTo>
                    <a:pt x="1017" y="1951"/>
                    <a:pt x="1091" y="1877"/>
                    <a:pt x="1091" y="1786"/>
                  </a:cubicBezTo>
                  <a:lnTo>
                    <a:pt x="1091" y="667"/>
                  </a:lnTo>
                  <a:lnTo>
                    <a:pt x="1091" y="398"/>
                  </a:lnTo>
                  <a:lnTo>
                    <a:pt x="1091" y="166"/>
                  </a:lnTo>
                  <a:cubicBezTo>
                    <a:pt x="1091" y="74"/>
                    <a:pt x="1017" y="0"/>
                    <a:pt x="926" y="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3238;p67">
              <a:extLst>
                <a:ext uri="{FF2B5EF4-FFF2-40B4-BE49-F238E27FC236}">
                  <a16:creationId xmlns:a16="http://schemas.microsoft.com/office/drawing/2014/main" id="{16E45900-FDF2-60C4-B186-41C028F4A572}"/>
                </a:ext>
              </a:extLst>
            </p:cNvPr>
            <p:cNvSpPr/>
            <p:nvPr/>
          </p:nvSpPr>
          <p:spPr>
            <a:xfrm>
              <a:off x="5018760" y="4132440"/>
              <a:ext cx="405720" cy="715320"/>
            </a:xfrm>
            <a:custGeom>
              <a:avLst/>
              <a:gdLst/>
              <a:ahLst/>
              <a:cxnLst/>
              <a:rect l="l" t="t" r="r" b="b"/>
              <a:pathLst>
                <a:path w="1127" h="1987" extrusionOk="0">
                  <a:moveTo>
                    <a:pt x="183" y="36"/>
                  </a:moveTo>
                  <a:cubicBezTo>
                    <a:pt x="102" y="36"/>
                    <a:pt x="35" y="102"/>
                    <a:pt x="35" y="184"/>
                  </a:cubicBezTo>
                  <a:lnTo>
                    <a:pt x="35" y="1803"/>
                  </a:lnTo>
                  <a:cubicBezTo>
                    <a:pt x="35" y="1885"/>
                    <a:pt x="102" y="1951"/>
                    <a:pt x="183" y="1951"/>
                  </a:cubicBezTo>
                  <a:lnTo>
                    <a:pt x="944" y="1951"/>
                  </a:lnTo>
                  <a:cubicBezTo>
                    <a:pt x="1025" y="1951"/>
                    <a:pt x="1092" y="1885"/>
                    <a:pt x="1092" y="1803"/>
                  </a:cubicBezTo>
                  <a:lnTo>
                    <a:pt x="1092" y="184"/>
                  </a:lnTo>
                  <a:cubicBezTo>
                    <a:pt x="1092" y="102"/>
                    <a:pt x="1025" y="36"/>
                    <a:pt x="944" y="36"/>
                  </a:cubicBezTo>
                  <a:lnTo>
                    <a:pt x="183" y="36"/>
                  </a:lnTo>
                  <a:moveTo>
                    <a:pt x="944" y="1987"/>
                  </a:moveTo>
                  <a:lnTo>
                    <a:pt x="183" y="1987"/>
                  </a:lnTo>
                  <a:cubicBezTo>
                    <a:pt x="82" y="1987"/>
                    <a:pt x="0" y="1905"/>
                    <a:pt x="0" y="1803"/>
                  </a:cubicBezTo>
                  <a:lnTo>
                    <a:pt x="0" y="184"/>
                  </a:lnTo>
                  <a:cubicBezTo>
                    <a:pt x="0" y="83"/>
                    <a:pt x="82" y="0"/>
                    <a:pt x="183" y="0"/>
                  </a:cubicBezTo>
                  <a:lnTo>
                    <a:pt x="944" y="0"/>
                  </a:lnTo>
                  <a:cubicBezTo>
                    <a:pt x="1045" y="0"/>
                    <a:pt x="1127" y="83"/>
                    <a:pt x="1127" y="184"/>
                  </a:cubicBezTo>
                  <a:lnTo>
                    <a:pt x="1127" y="1803"/>
                  </a:lnTo>
                  <a:cubicBezTo>
                    <a:pt x="1127" y="1905"/>
                    <a:pt x="1045" y="1987"/>
                    <a:pt x="944" y="198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4" name="Google Shape;3239;p67">
              <a:extLst>
                <a:ext uri="{FF2B5EF4-FFF2-40B4-BE49-F238E27FC236}">
                  <a16:creationId xmlns:a16="http://schemas.microsoft.com/office/drawing/2014/main" id="{597C3316-D32A-0B32-002A-9C3D5837B3F1}"/>
                </a:ext>
              </a:extLst>
            </p:cNvPr>
            <p:cNvSpPr/>
            <p:nvPr/>
          </p:nvSpPr>
          <p:spPr>
            <a:xfrm>
              <a:off x="5025240" y="2579760"/>
              <a:ext cx="392760" cy="254520"/>
            </a:xfrm>
            <a:custGeom>
              <a:avLst/>
              <a:gdLst/>
              <a:ahLst/>
              <a:cxnLst/>
              <a:rect l="l" t="t" r="r" b="b"/>
              <a:pathLst>
                <a:path w="1091" h="707" extrusionOk="0">
                  <a:moveTo>
                    <a:pt x="928" y="707"/>
                  </a:moveTo>
                  <a:lnTo>
                    <a:pt x="163" y="707"/>
                  </a:lnTo>
                  <a:cubicBezTo>
                    <a:pt x="73" y="707"/>
                    <a:pt x="0" y="634"/>
                    <a:pt x="0" y="544"/>
                  </a:cubicBezTo>
                  <a:lnTo>
                    <a:pt x="0" y="163"/>
                  </a:lnTo>
                  <a:cubicBezTo>
                    <a:pt x="0" y="73"/>
                    <a:pt x="73" y="0"/>
                    <a:pt x="163" y="0"/>
                  </a:cubicBezTo>
                  <a:lnTo>
                    <a:pt x="928" y="0"/>
                  </a:lnTo>
                  <a:cubicBezTo>
                    <a:pt x="1018" y="0"/>
                    <a:pt x="1091" y="73"/>
                    <a:pt x="1091" y="163"/>
                  </a:cubicBezTo>
                  <a:lnTo>
                    <a:pt x="1091" y="544"/>
                  </a:lnTo>
                  <a:cubicBezTo>
                    <a:pt x="1091" y="634"/>
                    <a:pt x="1018" y="707"/>
                    <a:pt x="928" y="70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 name="Google Shape;3240;p67">
              <a:extLst>
                <a:ext uri="{FF2B5EF4-FFF2-40B4-BE49-F238E27FC236}">
                  <a16:creationId xmlns:a16="http://schemas.microsoft.com/office/drawing/2014/main" id="{4A0ADC19-9A72-F4C3-D8C7-B09F591E6220}"/>
                </a:ext>
              </a:extLst>
            </p:cNvPr>
            <p:cNvSpPr/>
            <p:nvPr/>
          </p:nvSpPr>
          <p:spPr>
            <a:xfrm>
              <a:off x="5018760" y="2573280"/>
              <a:ext cx="405720" cy="267120"/>
            </a:xfrm>
            <a:custGeom>
              <a:avLst/>
              <a:gdLst/>
              <a:ahLst/>
              <a:cxnLst/>
              <a:rect l="l" t="t" r="r" b="b"/>
              <a:pathLst>
                <a:path w="1127" h="742" extrusionOk="0">
                  <a:moveTo>
                    <a:pt x="181" y="36"/>
                  </a:moveTo>
                  <a:cubicBezTo>
                    <a:pt x="100" y="36"/>
                    <a:pt x="35" y="101"/>
                    <a:pt x="35" y="181"/>
                  </a:cubicBezTo>
                  <a:lnTo>
                    <a:pt x="35" y="562"/>
                  </a:lnTo>
                  <a:cubicBezTo>
                    <a:pt x="35" y="642"/>
                    <a:pt x="100" y="708"/>
                    <a:pt x="181" y="708"/>
                  </a:cubicBezTo>
                  <a:lnTo>
                    <a:pt x="946" y="708"/>
                  </a:lnTo>
                  <a:cubicBezTo>
                    <a:pt x="1027" y="708"/>
                    <a:pt x="1092" y="642"/>
                    <a:pt x="1092" y="562"/>
                  </a:cubicBezTo>
                  <a:lnTo>
                    <a:pt x="1092" y="181"/>
                  </a:lnTo>
                  <a:cubicBezTo>
                    <a:pt x="1092" y="101"/>
                    <a:pt x="1027" y="36"/>
                    <a:pt x="946" y="36"/>
                  </a:cubicBezTo>
                  <a:lnTo>
                    <a:pt x="181" y="36"/>
                  </a:lnTo>
                  <a:moveTo>
                    <a:pt x="946" y="742"/>
                  </a:moveTo>
                  <a:lnTo>
                    <a:pt x="181" y="742"/>
                  </a:lnTo>
                  <a:cubicBezTo>
                    <a:pt x="81" y="742"/>
                    <a:pt x="0" y="662"/>
                    <a:pt x="0" y="562"/>
                  </a:cubicBezTo>
                  <a:lnTo>
                    <a:pt x="0" y="181"/>
                  </a:lnTo>
                  <a:cubicBezTo>
                    <a:pt x="0" y="82"/>
                    <a:pt x="81" y="0"/>
                    <a:pt x="181" y="0"/>
                  </a:cubicBezTo>
                  <a:lnTo>
                    <a:pt x="946" y="0"/>
                  </a:lnTo>
                  <a:cubicBezTo>
                    <a:pt x="1046" y="0"/>
                    <a:pt x="1127" y="82"/>
                    <a:pt x="1127" y="181"/>
                  </a:cubicBezTo>
                  <a:lnTo>
                    <a:pt x="1127" y="562"/>
                  </a:lnTo>
                  <a:cubicBezTo>
                    <a:pt x="1127" y="662"/>
                    <a:pt x="1046" y="742"/>
                    <a:pt x="946" y="74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6" name="Google Shape;3241;p67">
              <a:extLst>
                <a:ext uri="{FF2B5EF4-FFF2-40B4-BE49-F238E27FC236}">
                  <a16:creationId xmlns:a16="http://schemas.microsoft.com/office/drawing/2014/main" id="{12D8442A-7BB3-A66C-F7EF-0CFB01E1079C}"/>
                </a:ext>
              </a:extLst>
            </p:cNvPr>
            <p:cNvSpPr/>
            <p:nvPr/>
          </p:nvSpPr>
          <p:spPr>
            <a:xfrm>
              <a:off x="5082840" y="2643120"/>
              <a:ext cx="135000" cy="146520"/>
            </a:xfrm>
            <a:custGeom>
              <a:avLst/>
              <a:gdLst/>
              <a:ahLst/>
              <a:cxnLst/>
              <a:rect l="l" t="t" r="r" b="b"/>
              <a:pathLst>
                <a:path w="375" h="407" extrusionOk="0">
                  <a:moveTo>
                    <a:pt x="282" y="320"/>
                  </a:moveTo>
                  <a:cubicBezTo>
                    <a:pt x="304" y="292"/>
                    <a:pt x="315" y="253"/>
                    <a:pt x="315" y="204"/>
                  </a:cubicBezTo>
                  <a:cubicBezTo>
                    <a:pt x="315" y="154"/>
                    <a:pt x="304" y="116"/>
                    <a:pt x="282" y="87"/>
                  </a:cubicBezTo>
                  <a:cubicBezTo>
                    <a:pt x="259" y="59"/>
                    <a:pt x="228" y="45"/>
                    <a:pt x="187" y="45"/>
                  </a:cubicBezTo>
                  <a:cubicBezTo>
                    <a:pt x="147" y="45"/>
                    <a:pt x="115" y="59"/>
                    <a:pt x="93" y="87"/>
                  </a:cubicBezTo>
                  <a:cubicBezTo>
                    <a:pt x="70" y="116"/>
                    <a:pt x="59" y="154"/>
                    <a:pt x="59" y="204"/>
                  </a:cubicBezTo>
                  <a:cubicBezTo>
                    <a:pt x="59" y="253"/>
                    <a:pt x="71" y="292"/>
                    <a:pt x="93" y="320"/>
                  </a:cubicBezTo>
                  <a:cubicBezTo>
                    <a:pt x="116" y="348"/>
                    <a:pt x="147" y="363"/>
                    <a:pt x="187" y="363"/>
                  </a:cubicBezTo>
                  <a:cubicBezTo>
                    <a:pt x="228" y="363"/>
                    <a:pt x="259" y="348"/>
                    <a:pt x="282" y="320"/>
                  </a:cubicBezTo>
                  <a:moveTo>
                    <a:pt x="50" y="352"/>
                  </a:moveTo>
                  <a:cubicBezTo>
                    <a:pt x="17" y="316"/>
                    <a:pt x="0" y="266"/>
                    <a:pt x="0" y="204"/>
                  </a:cubicBezTo>
                  <a:cubicBezTo>
                    <a:pt x="0" y="141"/>
                    <a:pt x="17" y="92"/>
                    <a:pt x="50" y="55"/>
                  </a:cubicBezTo>
                  <a:cubicBezTo>
                    <a:pt x="84" y="18"/>
                    <a:pt x="129" y="0"/>
                    <a:pt x="187" y="0"/>
                  </a:cubicBezTo>
                  <a:cubicBezTo>
                    <a:pt x="246" y="0"/>
                    <a:pt x="291" y="18"/>
                    <a:pt x="325" y="55"/>
                  </a:cubicBezTo>
                  <a:cubicBezTo>
                    <a:pt x="358" y="92"/>
                    <a:pt x="375" y="141"/>
                    <a:pt x="375" y="204"/>
                  </a:cubicBezTo>
                  <a:cubicBezTo>
                    <a:pt x="375" y="266"/>
                    <a:pt x="358" y="316"/>
                    <a:pt x="325" y="352"/>
                  </a:cubicBezTo>
                  <a:cubicBezTo>
                    <a:pt x="291" y="389"/>
                    <a:pt x="246" y="407"/>
                    <a:pt x="187" y="407"/>
                  </a:cubicBezTo>
                  <a:cubicBezTo>
                    <a:pt x="129" y="407"/>
                    <a:pt x="84" y="389"/>
                    <a:pt x="50" y="35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 name="Google Shape;3242;p67">
              <a:extLst>
                <a:ext uri="{FF2B5EF4-FFF2-40B4-BE49-F238E27FC236}">
                  <a16:creationId xmlns:a16="http://schemas.microsoft.com/office/drawing/2014/main" id="{17FCF61F-75A8-AE50-E63D-77F5ADE34853}"/>
                </a:ext>
              </a:extLst>
            </p:cNvPr>
            <p:cNvSpPr/>
            <p:nvPr/>
          </p:nvSpPr>
          <p:spPr>
            <a:xfrm>
              <a:off x="5247360" y="2645280"/>
              <a:ext cx="116280" cy="142200"/>
            </a:xfrm>
            <a:custGeom>
              <a:avLst/>
              <a:gdLst/>
              <a:ahLst/>
              <a:cxnLst/>
              <a:rect l="l" t="t" r="r" b="b"/>
              <a:pathLst>
                <a:path w="323" h="395" extrusionOk="0">
                  <a:moveTo>
                    <a:pt x="8" y="389"/>
                  </a:moveTo>
                  <a:cubicBezTo>
                    <a:pt x="3" y="385"/>
                    <a:pt x="0" y="378"/>
                    <a:pt x="0" y="371"/>
                  </a:cubicBezTo>
                  <a:lnTo>
                    <a:pt x="0" y="35"/>
                  </a:lnTo>
                  <a:cubicBezTo>
                    <a:pt x="0" y="24"/>
                    <a:pt x="3" y="16"/>
                    <a:pt x="9" y="9"/>
                  </a:cubicBezTo>
                  <a:cubicBezTo>
                    <a:pt x="15" y="3"/>
                    <a:pt x="23" y="0"/>
                    <a:pt x="32" y="0"/>
                  </a:cubicBezTo>
                  <a:cubicBezTo>
                    <a:pt x="38" y="0"/>
                    <a:pt x="45" y="2"/>
                    <a:pt x="52" y="5"/>
                  </a:cubicBezTo>
                  <a:cubicBezTo>
                    <a:pt x="59" y="9"/>
                    <a:pt x="65" y="14"/>
                    <a:pt x="70" y="22"/>
                  </a:cubicBezTo>
                  <a:lnTo>
                    <a:pt x="271" y="315"/>
                  </a:lnTo>
                  <a:lnTo>
                    <a:pt x="271" y="24"/>
                  </a:lnTo>
                  <a:cubicBezTo>
                    <a:pt x="271" y="17"/>
                    <a:pt x="274" y="11"/>
                    <a:pt x="279" y="6"/>
                  </a:cubicBezTo>
                  <a:cubicBezTo>
                    <a:pt x="283" y="2"/>
                    <a:pt x="290" y="0"/>
                    <a:pt x="297" y="0"/>
                  </a:cubicBezTo>
                  <a:cubicBezTo>
                    <a:pt x="304" y="0"/>
                    <a:pt x="310" y="2"/>
                    <a:pt x="315" y="6"/>
                  </a:cubicBezTo>
                  <a:cubicBezTo>
                    <a:pt x="320" y="11"/>
                    <a:pt x="323" y="17"/>
                    <a:pt x="323" y="24"/>
                  </a:cubicBezTo>
                  <a:lnTo>
                    <a:pt x="323" y="360"/>
                  </a:lnTo>
                  <a:cubicBezTo>
                    <a:pt x="323" y="371"/>
                    <a:pt x="319" y="379"/>
                    <a:pt x="313" y="386"/>
                  </a:cubicBezTo>
                  <a:cubicBezTo>
                    <a:pt x="306" y="392"/>
                    <a:pt x="298" y="395"/>
                    <a:pt x="288" y="395"/>
                  </a:cubicBezTo>
                  <a:cubicBezTo>
                    <a:pt x="282" y="395"/>
                    <a:pt x="276" y="394"/>
                    <a:pt x="270" y="391"/>
                  </a:cubicBezTo>
                  <a:cubicBezTo>
                    <a:pt x="263" y="388"/>
                    <a:pt x="258" y="383"/>
                    <a:pt x="254" y="377"/>
                  </a:cubicBezTo>
                  <a:lnTo>
                    <a:pt x="52" y="84"/>
                  </a:lnTo>
                  <a:lnTo>
                    <a:pt x="52" y="371"/>
                  </a:lnTo>
                  <a:cubicBezTo>
                    <a:pt x="52" y="378"/>
                    <a:pt x="49" y="385"/>
                    <a:pt x="44" y="389"/>
                  </a:cubicBezTo>
                  <a:cubicBezTo>
                    <a:pt x="39" y="393"/>
                    <a:pt x="33" y="395"/>
                    <a:pt x="26" y="395"/>
                  </a:cubicBezTo>
                  <a:cubicBezTo>
                    <a:pt x="19" y="395"/>
                    <a:pt x="13" y="393"/>
                    <a:pt x="8" y="389"/>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 name="Google Shape;3243;p67">
              <a:extLst>
                <a:ext uri="{FF2B5EF4-FFF2-40B4-BE49-F238E27FC236}">
                  <a16:creationId xmlns:a16="http://schemas.microsoft.com/office/drawing/2014/main" id="{95246967-A7F0-A1C0-741C-FF30B130D8C4}"/>
                </a:ext>
              </a:extLst>
            </p:cNvPr>
            <p:cNvSpPr/>
            <p:nvPr/>
          </p:nvSpPr>
          <p:spPr>
            <a:xfrm>
              <a:off x="3234600" y="3028320"/>
              <a:ext cx="153720" cy="138960"/>
            </a:xfrm>
            <a:custGeom>
              <a:avLst/>
              <a:gdLst/>
              <a:ahLst/>
              <a:cxnLst/>
              <a:rect l="l" t="t" r="r" b="b"/>
              <a:pathLst>
                <a:path w="427" h="386" extrusionOk="0">
                  <a:moveTo>
                    <a:pt x="195" y="372"/>
                  </a:moveTo>
                  <a:cubicBezTo>
                    <a:pt x="189" y="368"/>
                    <a:pt x="184" y="362"/>
                    <a:pt x="180" y="354"/>
                  </a:cubicBezTo>
                  <a:lnTo>
                    <a:pt x="51" y="64"/>
                  </a:lnTo>
                  <a:lnTo>
                    <a:pt x="51" y="366"/>
                  </a:lnTo>
                  <a:cubicBezTo>
                    <a:pt x="51" y="372"/>
                    <a:pt x="49" y="377"/>
                    <a:pt x="44" y="380"/>
                  </a:cubicBezTo>
                  <a:cubicBezTo>
                    <a:pt x="39" y="384"/>
                    <a:pt x="33" y="386"/>
                    <a:pt x="26" y="386"/>
                  </a:cubicBezTo>
                  <a:cubicBezTo>
                    <a:pt x="19" y="386"/>
                    <a:pt x="13" y="384"/>
                    <a:pt x="8" y="380"/>
                  </a:cubicBezTo>
                  <a:cubicBezTo>
                    <a:pt x="3" y="377"/>
                    <a:pt x="0" y="372"/>
                    <a:pt x="0" y="366"/>
                  </a:cubicBezTo>
                  <a:lnTo>
                    <a:pt x="0" y="38"/>
                  </a:lnTo>
                  <a:cubicBezTo>
                    <a:pt x="0" y="27"/>
                    <a:pt x="4" y="18"/>
                    <a:pt x="13" y="11"/>
                  </a:cubicBezTo>
                  <a:cubicBezTo>
                    <a:pt x="21" y="4"/>
                    <a:pt x="31" y="0"/>
                    <a:pt x="42" y="0"/>
                  </a:cubicBezTo>
                  <a:cubicBezTo>
                    <a:pt x="51" y="0"/>
                    <a:pt x="60" y="3"/>
                    <a:pt x="68" y="8"/>
                  </a:cubicBezTo>
                  <a:cubicBezTo>
                    <a:pt x="76" y="14"/>
                    <a:pt x="83" y="22"/>
                    <a:pt x="88" y="33"/>
                  </a:cubicBezTo>
                  <a:lnTo>
                    <a:pt x="214" y="312"/>
                  </a:lnTo>
                  <a:lnTo>
                    <a:pt x="339" y="33"/>
                  </a:lnTo>
                  <a:cubicBezTo>
                    <a:pt x="344" y="22"/>
                    <a:pt x="351" y="14"/>
                    <a:pt x="359" y="8"/>
                  </a:cubicBezTo>
                  <a:cubicBezTo>
                    <a:pt x="367" y="3"/>
                    <a:pt x="376" y="0"/>
                    <a:pt x="385" y="0"/>
                  </a:cubicBezTo>
                  <a:cubicBezTo>
                    <a:pt x="396" y="0"/>
                    <a:pt x="406" y="4"/>
                    <a:pt x="415" y="11"/>
                  </a:cubicBezTo>
                  <a:cubicBezTo>
                    <a:pt x="423" y="18"/>
                    <a:pt x="427" y="27"/>
                    <a:pt x="427" y="38"/>
                  </a:cubicBezTo>
                  <a:lnTo>
                    <a:pt x="427" y="366"/>
                  </a:lnTo>
                  <a:cubicBezTo>
                    <a:pt x="427" y="372"/>
                    <a:pt x="425" y="377"/>
                    <a:pt x="420" y="380"/>
                  </a:cubicBezTo>
                  <a:cubicBezTo>
                    <a:pt x="415" y="384"/>
                    <a:pt x="409" y="386"/>
                    <a:pt x="402" y="386"/>
                  </a:cubicBezTo>
                  <a:cubicBezTo>
                    <a:pt x="395" y="386"/>
                    <a:pt x="389" y="384"/>
                    <a:pt x="384" y="380"/>
                  </a:cubicBezTo>
                  <a:cubicBezTo>
                    <a:pt x="378" y="377"/>
                    <a:pt x="376" y="372"/>
                    <a:pt x="376" y="366"/>
                  </a:cubicBezTo>
                  <a:lnTo>
                    <a:pt x="376" y="64"/>
                  </a:lnTo>
                  <a:lnTo>
                    <a:pt x="247" y="354"/>
                  </a:lnTo>
                  <a:cubicBezTo>
                    <a:pt x="243" y="362"/>
                    <a:pt x="239" y="368"/>
                    <a:pt x="233" y="372"/>
                  </a:cubicBezTo>
                  <a:cubicBezTo>
                    <a:pt x="226" y="376"/>
                    <a:pt x="220" y="378"/>
                    <a:pt x="214" y="378"/>
                  </a:cubicBezTo>
                  <a:cubicBezTo>
                    <a:pt x="207" y="378"/>
                    <a:pt x="201" y="376"/>
                    <a:pt x="195" y="37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 name="Google Shape;3244;p67">
              <a:extLst>
                <a:ext uri="{FF2B5EF4-FFF2-40B4-BE49-F238E27FC236}">
                  <a16:creationId xmlns:a16="http://schemas.microsoft.com/office/drawing/2014/main" id="{FCB0EC0B-445E-2179-99D4-A7A2F90AB308}"/>
                </a:ext>
              </a:extLst>
            </p:cNvPr>
            <p:cNvSpPr/>
            <p:nvPr/>
          </p:nvSpPr>
          <p:spPr>
            <a:xfrm>
              <a:off x="3418920" y="3023640"/>
              <a:ext cx="110160" cy="146880"/>
            </a:xfrm>
            <a:custGeom>
              <a:avLst/>
              <a:gdLst/>
              <a:ahLst/>
              <a:cxnLst/>
              <a:rect l="l" t="t" r="r" b="b"/>
              <a:pathLst>
                <a:path w="306" h="408" extrusionOk="0">
                  <a:moveTo>
                    <a:pt x="84" y="381"/>
                  </a:moveTo>
                  <a:cubicBezTo>
                    <a:pt x="56" y="363"/>
                    <a:pt x="35" y="338"/>
                    <a:pt x="21" y="308"/>
                  </a:cubicBezTo>
                  <a:cubicBezTo>
                    <a:pt x="7" y="278"/>
                    <a:pt x="0" y="244"/>
                    <a:pt x="0" y="205"/>
                  </a:cubicBezTo>
                  <a:cubicBezTo>
                    <a:pt x="0" y="177"/>
                    <a:pt x="4" y="150"/>
                    <a:pt x="13" y="125"/>
                  </a:cubicBezTo>
                  <a:cubicBezTo>
                    <a:pt x="22" y="101"/>
                    <a:pt x="34" y="79"/>
                    <a:pt x="49" y="60"/>
                  </a:cubicBezTo>
                  <a:cubicBezTo>
                    <a:pt x="65" y="42"/>
                    <a:pt x="85" y="27"/>
                    <a:pt x="109" y="16"/>
                  </a:cubicBezTo>
                  <a:cubicBezTo>
                    <a:pt x="132" y="6"/>
                    <a:pt x="159" y="0"/>
                    <a:pt x="188" y="0"/>
                  </a:cubicBezTo>
                  <a:cubicBezTo>
                    <a:pt x="224" y="0"/>
                    <a:pt x="257" y="9"/>
                    <a:pt x="288" y="26"/>
                  </a:cubicBezTo>
                  <a:cubicBezTo>
                    <a:pt x="296" y="30"/>
                    <a:pt x="300" y="37"/>
                    <a:pt x="300" y="45"/>
                  </a:cubicBezTo>
                  <a:cubicBezTo>
                    <a:pt x="300" y="51"/>
                    <a:pt x="298" y="56"/>
                    <a:pt x="294" y="61"/>
                  </a:cubicBezTo>
                  <a:cubicBezTo>
                    <a:pt x="290" y="65"/>
                    <a:pt x="285" y="67"/>
                    <a:pt x="279" y="67"/>
                  </a:cubicBezTo>
                  <a:cubicBezTo>
                    <a:pt x="276" y="67"/>
                    <a:pt x="273" y="67"/>
                    <a:pt x="270" y="65"/>
                  </a:cubicBezTo>
                  <a:cubicBezTo>
                    <a:pt x="269" y="65"/>
                    <a:pt x="267" y="64"/>
                    <a:pt x="263" y="62"/>
                  </a:cubicBezTo>
                  <a:cubicBezTo>
                    <a:pt x="259" y="60"/>
                    <a:pt x="256" y="58"/>
                    <a:pt x="254" y="57"/>
                  </a:cubicBezTo>
                  <a:cubicBezTo>
                    <a:pt x="252" y="56"/>
                    <a:pt x="248" y="55"/>
                    <a:pt x="243" y="53"/>
                  </a:cubicBezTo>
                  <a:cubicBezTo>
                    <a:pt x="238" y="51"/>
                    <a:pt x="233" y="50"/>
                    <a:pt x="228" y="49"/>
                  </a:cubicBezTo>
                  <a:cubicBezTo>
                    <a:pt x="224" y="48"/>
                    <a:pt x="218" y="47"/>
                    <a:pt x="211" y="46"/>
                  </a:cubicBezTo>
                  <a:cubicBezTo>
                    <a:pt x="204" y="46"/>
                    <a:pt x="197" y="45"/>
                    <a:pt x="190" y="45"/>
                  </a:cubicBezTo>
                  <a:cubicBezTo>
                    <a:pt x="172" y="45"/>
                    <a:pt x="156" y="48"/>
                    <a:pt x="141" y="53"/>
                  </a:cubicBezTo>
                  <a:cubicBezTo>
                    <a:pt x="126" y="59"/>
                    <a:pt x="114" y="67"/>
                    <a:pt x="104" y="76"/>
                  </a:cubicBezTo>
                  <a:cubicBezTo>
                    <a:pt x="94" y="86"/>
                    <a:pt x="86" y="98"/>
                    <a:pt x="79" y="111"/>
                  </a:cubicBezTo>
                  <a:cubicBezTo>
                    <a:pt x="72" y="125"/>
                    <a:pt x="67" y="139"/>
                    <a:pt x="64" y="155"/>
                  </a:cubicBezTo>
                  <a:cubicBezTo>
                    <a:pt x="61" y="170"/>
                    <a:pt x="59" y="187"/>
                    <a:pt x="59" y="205"/>
                  </a:cubicBezTo>
                  <a:cubicBezTo>
                    <a:pt x="59" y="222"/>
                    <a:pt x="61" y="239"/>
                    <a:pt x="64" y="254"/>
                  </a:cubicBezTo>
                  <a:cubicBezTo>
                    <a:pt x="67" y="270"/>
                    <a:pt x="72" y="284"/>
                    <a:pt x="79" y="297"/>
                  </a:cubicBezTo>
                  <a:cubicBezTo>
                    <a:pt x="86" y="311"/>
                    <a:pt x="94" y="322"/>
                    <a:pt x="104" y="332"/>
                  </a:cubicBezTo>
                  <a:cubicBezTo>
                    <a:pt x="114" y="342"/>
                    <a:pt x="127" y="349"/>
                    <a:pt x="142" y="355"/>
                  </a:cubicBezTo>
                  <a:cubicBezTo>
                    <a:pt x="157" y="360"/>
                    <a:pt x="173" y="363"/>
                    <a:pt x="191" y="363"/>
                  </a:cubicBezTo>
                  <a:cubicBezTo>
                    <a:pt x="208" y="363"/>
                    <a:pt x="222" y="361"/>
                    <a:pt x="235" y="356"/>
                  </a:cubicBezTo>
                  <a:cubicBezTo>
                    <a:pt x="247" y="352"/>
                    <a:pt x="260" y="346"/>
                    <a:pt x="275" y="338"/>
                  </a:cubicBezTo>
                  <a:cubicBezTo>
                    <a:pt x="278" y="336"/>
                    <a:pt x="282" y="335"/>
                    <a:pt x="285" y="335"/>
                  </a:cubicBezTo>
                  <a:cubicBezTo>
                    <a:pt x="291" y="335"/>
                    <a:pt x="296" y="337"/>
                    <a:pt x="300" y="341"/>
                  </a:cubicBezTo>
                  <a:cubicBezTo>
                    <a:pt x="304" y="345"/>
                    <a:pt x="306" y="350"/>
                    <a:pt x="306" y="356"/>
                  </a:cubicBezTo>
                  <a:cubicBezTo>
                    <a:pt x="306" y="365"/>
                    <a:pt x="301" y="372"/>
                    <a:pt x="292" y="378"/>
                  </a:cubicBezTo>
                  <a:cubicBezTo>
                    <a:pt x="261" y="398"/>
                    <a:pt x="225" y="408"/>
                    <a:pt x="183" y="408"/>
                  </a:cubicBezTo>
                  <a:cubicBezTo>
                    <a:pt x="145" y="408"/>
                    <a:pt x="112" y="399"/>
                    <a:pt x="84" y="38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 name="Google Shape;3245;p67">
              <a:extLst>
                <a:ext uri="{FF2B5EF4-FFF2-40B4-BE49-F238E27FC236}">
                  <a16:creationId xmlns:a16="http://schemas.microsoft.com/office/drawing/2014/main" id="{6BA95DBA-F788-D6D3-47D7-1A6E6DFCCB71}"/>
                </a:ext>
              </a:extLst>
            </p:cNvPr>
            <p:cNvSpPr/>
            <p:nvPr/>
          </p:nvSpPr>
          <p:spPr>
            <a:xfrm>
              <a:off x="3247920" y="4624200"/>
              <a:ext cx="130680" cy="143640"/>
            </a:xfrm>
            <a:custGeom>
              <a:avLst/>
              <a:gdLst/>
              <a:ahLst/>
              <a:cxnLst/>
              <a:rect l="l" t="t" r="r" b="b"/>
              <a:pathLst>
                <a:path w="363" h="399" extrusionOk="0">
                  <a:moveTo>
                    <a:pt x="182" y="52"/>
                  </a:moveTo>
                  <a:lnTo>
                    <a:pt x="102" y="257"/>
                  </a:lnTo>
                  <a:lnTo>
                    <a:pt x="261" y="257"/>
                  </a:lnTo>
                  <a:lnTo>
                    <a:pt x="182" y="52"/>
                  </a:lnTo>
                  <a:moveTo>
                    <a:pt x="277" y="297"/>
                  </a:moveTo>
                  <a:lnTo>
                    <a:pt x="86" y="297"/>
                  </a:lnTo>
                  <a:lnTo>
                    <a:pt x="54" y="381"/>
                  </a:lnTo>
                  <a:cubicBezTo>
                    <a:pt x="49" y="393"/>
                    <a:pt x="41" y="399"/>
                    <a:pt x="28" y="399"/>
                  </a:cubicBezTo>
                  <a:cubicBezTo>
                    <a:pt x="21" y="399"/>
                    <a:pt x="14" y="397"/>
                    <a:pt x="9" y="392"/>
                  </a:cubicBezTo>
                  <a:cubicBezTo>
                    <a:pt x="3" y="388"/>
                    <a:pt x="0" y="382"/>
                    <a:pt x="0" y="375"/>
                  </a:cubicBezTo>
                  <a:cubicBezTo>
                    <a:pt x="0" y="372"/>
                    <a:pt x="1" y="369"/>
                    <a:pt x="3" y="365"/>
                  </a:cubicBezTo>
                  <a:lnTo>
                    <a:pt x="134" y="38"/>
                  </a:lnTo>
                  <a:cubicBezTo>
                    <a:pt x="140" y="23"/>
                    <a:pt x="147" y="12"/>
                    <a:pt x="154" y="7"/>
                  </a:cubicBezTo>
                  <a:cubicBezTo>
                    <a:pt x="162" y="2"/>
                    <a:pt x="171" y="0"/>
                    <a:pt x="182" y="0"/>
                  </a:cubicBezTo>
                  <a:cubicBezTo>
                    <a:pt x="193" y="0"/>
                    <a:pt x="202" y="2"/>
                    <a:pt x="209" y="7"/>
                  </a:cubicBezTo>
                  <a:cubicBezTo>
                    <a:pt x="216" y="12"/>
                    <a:pt x="223" y="23"/>
                    <a:pt x="229" y="38"/>
                  </a:cubicBezTo>
                  <a:lnTo>
                    <a:pt x="361" y="365"/>
                  </a:lnTo>
                  <a:cubicBezTo>
                    <a:pt x="362" y="369"/>
                    <a:pt x="363" y="372"/>
                    <a:pt x="363" y="375"/>
                  </a:cubicBezTo>
                  <a:cubicBezTo>
                    <a:pt x="363" y="382"/>
                    <a:pt x="360" y="388"/>
                    <a:pt x="354" y="392"/>
                  </a:cubicBezTo>
                  <a:cubicBezTo>
                    <a:pt x="349" y="397"/>
                    <a:pt x="342" y="399"/>
                    <a:pt x="335" y="399"/>
                  </a:cubicBezTo>
                  <a:cubicBezTo>
                    <a:pt x="323" y="399"/>
                    <a:pt x="314" y="393"/>
                    <a:pt x="310" y="381"/>
                  </a:cubicBezTo>
                  <a:lnTo>
                    <a:pt x="277" y="29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 name="Google Shape;3246;p67">
              <a:extLst>
                <a:ext uri="{FF2B5EF4-FFF2-40B4-BE49-F238E27FC236}">
                  <a16:creationId xmlns:a16="http://schemas.microsoft.com/office/drawing/2014/main" id="{7FFA2B51-592A-5B02-0BF8-881BCC8A56DD}"/>
                </a:ext>
              </a:extLst>
            </p:cNvPr>
            <p:cNvSpPr/>
            <p:nvPr/>
          </p:nvSpPr>
          <p:spPr>
            <a:xfrm>
              <a:off x="3396600" y="4622760"/>
              <a:ext cx="110160" cy="146880"/>
            </a:xfrm>
            <a:custGeom>
              <a:avLst/>
              <a:gdLst/>
              <a:ahLst/>
              <a:cxnLst/>
              <a:rect l="l" t="t" r="r" b="b"/>
              <a:pathLst>
                <a:path w="306" h="408" extrusionOk="0">
                  <a:moveTo>
                    <a:pt x="84" y="381"/>
                  </a:moveTo>
                  <a:cubicBezTo>
                    <a:pt x="56" y="363"/>
                    <a:pt x="35" y="338"/>
                    <a:pt x="21" y="308"/>
                  </a:cubicBezTo>
                  <a:cubicBezTo>
                    <a:pt x="7" y="278"/>
                    <a:pt x="0" y="244"/>
                    <a:pt x="0" y="205"/>
                  </a:cubicBezTo>
                  <a:cubicBezTo>
                    <a:pt x="0" y="177"/>
                    <a:pt x="5" y="150"/>
                    <a:pt x="13" y="125"/>
                  </a:cubicBezTo>
                  <a:cubicBezTo>
                    <a:pt x="22" y="100"/>
                    <a:pt x="34" y="79"/>
                    <a:pt x="50" y="60"/>
                  </a:cubicBezTo>
                  <a:cubicBezTo>
                    <a:pt x="65" y="42"/>
                    <a:pt x="85" y="27"/>
                    <a:pt x="109" y="16"/>
                  </a:cubicBezTo>
                  <a:cubicBezTo>
                    <a:pt x="133" y="6"/>
                    <a:pt x="159" y="0"/>
                    <a:pt x="188" y="0"/>
                  </a:cubicBezTo>
                  <a:cubicBezTo>
                    <a:pt x="224" y="0"/>
                    <a:pt x="257" y="9"/>
                    <a:pt x="288" y="26"/>
                  </a:cubicBezTo>
                  <a:cubicBezTo>
                    <a:pt x="296" y="30"/>
                    <a:pt x="300" y="37"/>
                    <a:pt x="300" y="45"/>
                  </a:cubicBezTo>
                  <a:cubicBezTo>
                    <a:pt x="300" y="51"/>
                    <a:pt x="298" y="56"/>
                    <a:pt x="294" y="61"/>
                  </a:cubicBezTo>
                  <a:cubicBezTo>
                    <a:pt x="290" y="65"/>
                    <a:pt x="285" y="67"/>
                    <a:pt x="279" y="67"/>
                  </a:cubicBezTo>
                  <a:cubicBezTo>
                    <a:pt x="277" y="67"/>
                    <a:pt x="274" y="67"/>
                    <a:pt x="270" y="65"/>
                  </a:cubicBezTo>
                  <a:cubicBezTo>
                    <a:pt x="269" y="65"/>
                    <a:pt x="267" y="64"/>
                    <a:pt x="263" y="62"/>
                  </a:cubicBezTo>
                  <a:cubicBezTo>
                    <a:pt x="260" y="60"/>
                    <a:pt x="257" y="58"/>
                    <a:pt x="254" y="57"/>
                  </a:cubicBezTo>
                  <a:cubicBezTo>
                    <a:pt x="252" y="56"/>
                    <a:pt x="248" y="55"/>
                    <a:pt x="243" y="53"/>
                  </a:cubicBezTo>
                  <a:cubicBezTo>
                    <a:pt x="238" y="51"/>
                    <a:pt x="233" y="50"/>
                    <a:pt x="229" y="49"/>
                  </a:cubicBezTo>
                  <a:cubicBezTo>
                    <a:pt x="224" y="48"/>
                    <a:pt x="218" y="47"/>
                    <a:pt x="211" y="46"/>
                  </a:cubicBezTo>
                  <a:cubicBezTo>
                    <a:pt x="204" y="45"/>
                    <a:pt x="197" y="45"/>
                    <a:pt x="190" y="45"/>
                  </a:cubicBezTo>
                  <a:cubicBezTo>
                    <a:pt x="172" y="45"/>
                    <a:pt x="156" y="48"/>
                    <a:pt x="141" y="53"/>
                  </a:cubicBezTo>
                  <a:cubicBezTo>
                    <a:pt x="127" y="59"/>
                    <a:pt x="114" y="67"/>
                    <a:pt x="104" y="76"/>
                  </a:cubicBezTo>
                  <a:cubicBezTo>
                    <a:pt x="94" y="86"/>
                    <a:pt x="86" y="98"/>
                    <a:pt x="79" y="111"/>
                  </a:cubicBezTo>
                  <a:cubicBezTo>
                    <a:pt x="72" y="125"/>
                    <a:pt x="67" y="139"/>
                    <a:pt x="64" y="155"/>
                  </a:cubicBezTo>
                  <a:cubicBezTo>
                    <a:pt x="61" y="170"/>
                    <a:pt x="60" y="187"/>
                    <a:pt x="60" y="205"/>
                  </a:cubicBezTo>
                  <a:cubicBezTo>
                    <a:pt x="60" y="222"/>
                    <a:pt x="61" y="239"/>
                    <a:pt x="64" y="254"/>
                  </a:cubicBezTo>
                  <a:cubicBezTo>
                    <a:pt x="67" y="270"/>
                    <a:pt x="72" y="284"/>
                    <a:pt x="79" y="297"/>
                  </a:cubicBezTo>
                  <a:cubicBezTo>
                    <a:pt x="86" y="311"/>
                    <a:pt x="94" y="322"/>
                    <a:pt x="105" y="332"/>
                  </a:cubicBezTo>
                  <a:cubicBezTo>
                    <a:pt x="115" y="342"/>
                    <a:pt x="127" y="349"/>
                    <a:pt x="142" y="355"/>
                  </a:cubicBezTo>
                  <a:cubicBezTo>
                    <a:pt x="157" y="360"/>
                    <a:pt x="173" y="363"/>
                    <a:pt x="192" y="363"/>
                  </a:cubicBezTo>
                  <a:cubicBezTo>
                    <a:pt x="208" y="363"/>
                    <a:pt x="222" y="361"/>
                    <a:pt x="235" y="356"/>
                  </a:cubicBezTo>
                  <a:cubicBezTo>
                    <a:pt x="247" y="352"/>
                    <a:pt x="261" y="346"/>
                    <a:pt x="275" y="338"/>
                  </a:cubicBezTo>
                  <a:cubicBezTo>
                    <a:pt x="279" y="336"/>
                    <a:pt x="282" y="335"/>
                    <a:pt x="285" y="335"/>
                  </a:cubicBezTo>
                  <a:cubicBezTo>
                    <a:pt x="291" y="335"/>
                    <a:pt x="296" y="337"/>
                    <a:pt x="300" y="341"/>
                  </a:cubicBezTo>
                  <a:cubicBezTo>
                    <a:pt x="304" y="345"/>
                    <a:pt x="306" y="350"/>
                    <a:pt x="306" y="356"/>
                  </a:cubicBezTo>
                  <a:cubicBezTo>
                    <a:pt x="306" y="364"/>
                    <a:pt x="302" y="372"/>
                    <a:pt x="292" y="378"/>
                  </a:cubicBezTo>
                  <a:cubicBezTo>
                    <a:pt x="262" y="398"/>
                    <a:pt x="225" y="408"/>
                    <a:pt x="183" y="408"/>
                  </a:cubicBezTo>
                  <a:cubicBezTo>
                    <a:pt x="145" y="408"/>
                    <a:pt x="113" y="399"/>
                    <a:pt x="84" y="38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 name="Google Shape;3247;p67">
              <a:extLst>
                <a:ext uri="{FF2B5EF4-FFF2-40B4-BE49-F238E27FC236}">
                  <a16:creationId xmlns:a16="http://schemas.microsoft.com/office/drawing/2014/main" id="{4B79DCEA-3772-7E56-9478-A47D05E3BDEB}"/>
                </a:ext>
              </a:extLst>
            </p:cNvPr>
            <p:cNvSpPr/>
            <p:nvPr/>
          </p:nvSpPr>
          <p:spPr>
            <a:xfrm>
              <a:off x="3317760" y="4216320"/>
              <a:ext cx="110160" cy="146880"/>
            </a:xfrm>
            <a:custGeom>
              <a:avLst/>
              <a:gdLst/>
              <a:ahLst/>
              <a:cxnLst/>
              <a:rect l="l" t="t" r="r" b="b"/>
              <a:pathLst>
                <a:path w="306" h="408" extrusionOk="0">
                  <a:moveTo>
                    <a:pt x="85" y="381"/>
                  </a:moveTo>
                  <a:cubicBezTo>
                    <a:pt x="57" y="363"/>
                    <a:pt x="35" y="338"/>
                    <a:pt x="21" y="308"/>
                  </a:cubicBezTo>
                  <a:cubicBezTo>
                    <a:pt x="7" y="278"/>
                    <a:pt x="0" y="244"/>
                    <a:pt x="0" y="206"/>
                  </a:cubicBezTo>
                  <a:cubicBezTo>
                    <a:pt x="0" y="177"/>
                    <a:pt x="5" y="150"/>
                    <a:pt x="13" y="126"/>
                  </a:cubicBezTo>
                  <a:cubicBezTo>
                    <a:pt x="22" y="101"/>
                    <a:pt x="34" y="79"/>
                    <a:pt x="50" y="60"/>
                  </a:cubicBezTo>
                  <a:cubicBezTo>
                    <a:pt x="65" y="42"/>
                    <a:pt x="85" y="27"/>
                    <a:pt x="109" y="16"/>
                  </a:cubicBezTo>
                  <a:cubicBezTo>
                    <a:pt x="133" y="6"/>
                    <a:pt x="159" y="0"/>
                    <a:pt x="188" y="0"/>
                  </a:cubicBezTo>
                  <a:cubicBezTo>
                    <a:pt x="224" y="0"/>
                    <a:pt x="257" y="9"/>
                    <a:pt x="288" y="26"/>
                  </a:cubicBezTo>
                  <a:cubicBezTo>
                    <a:pt x="296" y="31"/>
                    <a:pt x="300" y="37"/>
                    <a:pt x="300" y="45"/>
                  </a:cubicBezTo>
                  <a:cubicBezTo>
                    <a:pt x="300" y="51"/>
                    <a:pt x="298" y="56"/>
                    <a:pt x="294" y="61"/>
                  </a:cubicBezTo>
                  <a:cubicBezTo>
                    <a:pt x="290" y="65"/>
                    <a:pt x="285" y="67"/>
                    <a:pt x="279" y="67"/>
                  </a:cubicBezTo>
                  <a:cubicBezTo>
                    <a:pt x="277" y="67"/>
                    <a:pt x="274" y="67"/>
                    <a:pt x="270" y="65"/>
                  </a:cubicBezTo>
                  <a:cubicBezTo>
                    <a:pt x="270" y="65"/>
                    <a:pt x="267" y="64"/>
                    <a:pt x="264" y="62"/>
                  </a:cubicBezTo>
                  <a:cubicBezTo>
                    <a:pt x="260" y="60"/>
                    <a:pt x="257" y="58"/>
                    <a:pt x="254" y="57"/>
                  </a:cubicBezTo>
                  <a:cubicBezTo>
                    <a:pt x="252" y="56"/>
                    <a:pt x="248" y="55"/>
                    <a:pt x="243" y="53"/>
                  </a:cubicBezTo>
                  <a:cubicBezTo>
                    <a:pt x="238" y="51"/>
                    <a:pt x="233" y="50"/>
                    <a:pt x="229" y="49"/>
                  </a:cubicBezTo>
                  <a:cubicBezTo>
                    <a:pt x="224" y="48"/>
                    <a:pt x="218" y="47"/>
                    <a:pt x="212" y="46"/>
                  </a:cubicBezTo>
                  <a:cubicBezTo>
                    <a:pt x="205" y="46"/>
                    <a:pt x="197" y="45"/>
                    <a:pt x="190" y="45"/>
                  </a:cubicBezTo>
                  <a:cubicBezTo>
                    <a:pt x="172" y="45"/>
                    <a:pt x="156" y="48"/>
                    <a:pt x="141" y="54"/>
                  </a:cubicBezTo>
                  <a:cubicBezTo>
                    <a:pt x="127" y="59"/>
                    <a:pt x="114" y="67"/>
                    <a:pt x="105" y="77"/>
                  </a:cubicBezTo>
                  <a:cubicBezTo>
                    <a:pt x="95" y="86"/>
                    <a:pt x="86" y="98"/>
                    <a:pt x="79" y="111"/>
                  </a:cubicBezTo>
                  <a:cubicBezTo>
                    <a:pt x="72" y="125"/>
                    <a:pt x="68" y="139"/>
                    <a:pt x="64" y="155"/>
                  </a:cubicBezTo>
                  <a:cubicBezTo>
                    <a:pt x="61" y="171"/>
                    <a:pt x="60" y="187"/>
                    <a:pt x="60" y="205"/>
                  </a:cubicBezTo>
                  <a:cubicBezTo>
                    <a:pt x="60" y="222"/>
                    <a:pt x="61" y="239"/>
                    <a:pt x="64" y="254"/>
                  </a:cubicBezTo>
                  <a:cubicBezTo>
                    <a:pt x="68" y="270"/>
                    <a:pt x="72" y="284"/>
                    <a:pt x="79" y="298"/>
                  </a:cubicBezTo>
                  <a:cubicBezTo>
                    <a:pt x="86" y="311"/>
                    <a:pt x="95" y="322"/>
                    <a:pt x="105" y="332"/>
                  </a:cubicBezTo>
                  <a:cubicBezTo>
                    <a:pt x="115" y="342"/>
                    <a:pt x="127" y="349"/>
                    <a:pt x="142" y="355"/>
                  </a:cubicBezTo>
                  <a:cubicBezTo>
                    <a:pt x="157" y="360"/>
                    <a:pt x="173" y="363"/>
                    <a:pt x="192" y="363"/>
                  </a:cubicBezTo>
                  <a:cubicBezTo>
                    <a:pt x="208" y="363"/>
                    <a:pt x="223" y="361"/>
                    <a:pt x="235" y="357"/>
                  </a:cubicBezTo>
                  <a:cubicBezTo>
                    <a:pt x="247" y="352"/>
                    <a:pt x="261" y="346"/>
                    <a:pt x="275" y="338"/>
                  </a:cubicBezTo>
                  <a:cubicBezTo>
                    <a:pt x="279" y="336"/>
                    <a:pt x="282" y="335"/>
                    <a:pt x="286" y="335"/>
                  </a:cubicBezTo>
                  <a:cubicBezTo>
                    <a:pt x="291" y="335"/>
                    <a:pt x="296" y="337"/>
                    <a:pt x="300" y="341"/>
                  </a:cubicBezTo>
                  <a:cubicBezTo>
                    <a:pt x="304" y="345"/>
                    <a:pt x="306" y="350"/>
                    <a:pt x="306" y="356"/>
                  </a:cubicBezTo>
                  <a:cubicBezTo>
                    <a:pt x="306" y="365"/>
                    <a:pt x="302" y="372"/>
                    <a:pt x="293" y="378"/>
                  </a:cubicBezTo>
                  <a:cubicBezTo>
                    <a:pt x="262" y="398"/>
                    <a:pt x="225" y="408"/>
                    <a:pt x="183" y="408"/>
                  </a:cubicBezTo>
                  <a:cubicBezTo>
                    <a:pt x="146" y="408"/>
                    <a:pt x="113" y="399"/>
                    <a:pt x="85" y="38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 name="Google Shape;3248;p67">
              <a:extLst>
                <a:ext uri="{FF2B5EF4-FFF2-40B4-BE49-F238E27FC236}">
                  <a16:creationId xmlns:a16="http://schemas.microsoft.com/office/drawing/2014/main" id="{B9B83B77-AAED-C124-14D4-3F18C74075A0}"/>
                </a:ext>
              </a:extLst>
            </p:cNvPr>
            <p:cNvSpPr/>
            <p:nvPr/>
          </p:nvSpPr>
          <p:spPr>
            <a:xfrm>
              <a:off x="3288600" y="3418560"/>
              <a:ext cx="163800" cy="150840"/>
            </a:xfrm>
            <a:custGeom>
              <a:avLst/>
              <a:gdLst/>
              <a:ahLst/>
              <a:cxnLst/>
              <a:rect l="l" t="t" r="r" b="b"/>
              <a:pathLst>
                <a:path w="455" h="419" extrusionOk="0">
                  <a:moveTo>
                    <a:pt x="392" y="366"/>
                  </a:moveTo>
                  <a:cubicBezTo>
                    <a:pt x="400" y="359"/>
                    <a:pt x="405" y="349"/>
                    <a:pt x="409" y="338"/>
                  </a:cubicBezTo>
                  <a:cubicBezTo>
                    <a:pt x="412" y="327"/>
                    <a:pt x="414" y="315"/>
                    <a:pt x="414" y="301"/>
                  </a:cubicBezTo>
                  <a:cubicBezTo>
                    <a:pt x="414" y="290"/>
                    <a:pt x="413" y="281"/>
                    <a:pt x="411" y="272"/>
                  </a:cubicBezTo>
                  <a:cubicBezTo>
                    <a:pt x="409" y="263"/>
                    <a:pt x="406" y="255"/>
                    <a:pt x="402" y="248"/>
                  </a:cubicBezTo>
                  <a:cubicBezTo>
                    <a:pt x="398" y="240"/>
                    <a:pt x="393" y="234"/>
                    <a:pt x="386" y="230"/>
                  </a:cubicBezTo>
                  <a:cubicBezTo>
                    <a:pt x="379" y="226"/>
                    <a:pt x="370" y="224"/>
                    <a:pt x="361" y="224"/>
                  </a:cubicBezTo>
                  <a:cubicBezTo>
                    <a:pt x="348" y="224"/>
                    <a:pt x="338" y="228"/>
                    <a:pt x="330" y="235"/>
                  </a:cubicBezTo>
                  <a:cubicBezTo>
                    <a:pt x="322" y="243"/>
                    <a:pt x="316" y="252"/>
                    <a:pt x="313" y="263"/>
                  </a:cubicBezTo>
                  <a:cubicBezTo>
                    <a:pt x="310" y="274"/>
                    <a:pt x="308" y="287"/>
                    <a:pt x="308" y="301"/>
                  </a:cubicBezTo>
                  <a:cubicBezTo>
                    <a:pt x="308" y="315"/>
                    <a:pt x="310" y="327"/>
                    <a:pt x="313" y="338"/>
                  </a:cubicBezTo>
                  <a:cubicBezTo>
                    <a:pt x="316" y="349"/>
                    <a:pt x="322" y="358"/>
                    <a:pt x="330" y="366"/>
                  </a:cubicBezTo>
                  <a:cubicBezTo>
                    <a:pt x="338" y="373"/>
                    <a:pt x="348" y="377"/>
                    <a:pt x="361" y="377"/>
                  </a:cubicBezTo>
                  <a:cubicBezTo>
                    <a:pt x="373" y="377"/>
                    <a:pt x="384" y="373"/>
                    <a:pt x="392" y="366"/>
                  </a:cubicBezTo>
                  <a:moveTo>
                    <a:pt x="292" y="378"/>
                  </a:moveTo>
                  <a:cubicBezTo>
                    <a:pt x="275" y="358"/>
                    <a:pt x="267" y="332"/>
                    <a:pt x="267" y="301"/>
                  </a:cubicBezTo>
                  <a:cubicBezTo>
                    <a:pt x="267" y="270"/>
                    <a:pt x="275" y="244"/>
                    <a:pt x="292" y="224"/>
                  </a:cubicBezTo>
                  <a:cubicBezTo>
                    <a:pt x="309" y="203"/>
                    <a:pt x="332" y="193"/>
                    <a:pt x="361" y="193"/>
                  </a:cubicBezTo>
                  <a:cubicBezTo>
                    <a:pt x="377" y="193"/>
                    <a:pt x="391" y="196"/>
                    <a:pt x="403" y="202"/>
                  </a:cubicBezTo>
                  <a:cubicBezTo>
                    <a:pt x="416" y="208"/>
                    <a:pt x="425" y="217"/>
                    <a:pt x="433" y="227"/>
                  </a:cubicBezTo>
                  <a:cubicBezTo>
                    <a:pt x="440" y="237"/>
                    <a:pt x="446" y="249"/>
                    <a:pt x="449" y="261"/>
                  </a:cubicBezTo>
                  <a:cubicBezTo>
                    <a:pt x="453" y="274"/>
                    <a:pt x="455" y="287"/>
                    <a:pt x="455" y="301"/>
                  </a:cubicBezTo>
                  <a:cubicBezTo>
                    <a:pt x="455" y="321"/>
                    <a:pt x="451" y="339"/>
                    <a:pt x="444" y="355"/>
                  </a:cubicBezTo>
                  <a:cubicBezTo>
                    <a:pt x="437" y="371"/>
                    <a:pt x="426" y="384"/>
                    <a:pt x="411" y="394"/>
                  </a:cubicBezTo>
                  <a:cubicBezTo>
                    <a:pt x="397" y="404"/>
                    <a:pt x="380" y="409"/>
                    <a:pt x="361" y="409"/>
                  </a:cubicBezTo>
                  <a:cubicBezTo>
                    <a:pt x="332" y="409"/>
                    <a:pt x="309" y="399"/>
                    <a:pt x="292" y="378"/>
                  </a:cubicBezTo>
                  <a:moveTo>
                    <a:pt x="98" y="415"/>
                  </a:moveTo>
                  <a:cubicBezTo>
                    <a:pt x="95" y="412"/>
                    <a:pt x="93" y="408"/>
                    <a:pt x="93" y="404"/>
                  </a:cubicBezTo>
                  <a:cubicBezTo>
                    <a:pt x="93" y="401"/>
                    <a:pt x="94" y="398"/>
                    <a:pt x="96" y="394"/>
                  </a:cubicBezTo>
                  <a:lnTo>
                    <a:pt x="312" y="11"/>
                  </a:lnTo>
                  <a:cubicBezTo>
                    <a:pt x="317" y="4"/>
                    <a:pt x="322" y="0"/>
                    <a:pt x="329" y="0"/>
                  </a:cubicBezTo>
                  <a:cubicBezTo>
                    <a:pt x="333" y="0"/>
                    <a:pt x="336" y="2"/>
                    <a:pt x="340" y="5"/>
                  </a:cubicBezTo>
                  <a:cubicBezTo>
                    <a:pt x="343" y="9"/>
                    <a:pt x="344" y="12"/>
                    <a:pt x="344" y="17"/>
                  </a:cubicBezTo>
                  <a:cubicBezTo>
                    <a:pt x="344" y="20"/>
                    <a:pt x="343" y="24"/>
                    <a:pt x="341" y="28"/>
                  </a:cubicBezTo>
                  <a:lnTo>
                    <a:pt x="125" y="409"/>
                  </a:lnTo>
                  <a:cubicBezTo>
                    <a:pt x="121" y="416"/>
                    <a:pt x="116" y="419"/>
                    <a:pt x="110" y="419"/>
                  </a:cubicBezTo>
                  <a:cubicBezTo>
                    <a:pt x="106" y="419"/>
                    <a:pt x="102" y="418"/>
                    <a:pt x="98" y="415"/>
                  </a:cubicBezTo>
                  <a:moveTo>
                    <a:pt x="125" y="183"/>
                  </a:moveTo>
                  <a:cubicBezTo>
                    <a:pt x="133" y="175"/>
                    <a:pt x="139" y="166"/>
                    <a:pt x="142" y="155"/>
                  </a:cubicBezTo>
                  <a:cubicBezTo>
                    <a:pt x="146" y="144"/>
                    <a:pt x="147" y="131"/>
                    <a:pt x="147" y="117"/>
                  </a:cubicBezTo>
                  <a:cubicBezTo>
                    <a:pt x="147" y="103"/>
                    <a:pt x="146" y="91"/>
                    <a:pt x="142" y="80"/>
                  </a:cubicBezTo>
                  <a:cubicBezTo>
                    <a:pt x="139" y="69"/>
                    <a:pt x="133" y="60"/>
                    <a:pt x="125" y="52"/>
                  </a:cubicBezTo>
                  <a:cubicBezTo>
                    <a:pt x="117" y="45"/>
                    <a:pt x="107" y="41"/>
                    <a:pt x="94" y="41"/>
                  </a:cubicBezTo>
                  <a:cubicBezTo>
                    <a:pt x="82" y="41"/>
                    <a:pt x="71" y="45"/>
                    <a:pt x="63" y="52"/>
                  </a:cubicBezTo>
                  <a:cubicBezTo>
                    <a:pt x="55" y="60"/>
                    <a:pt x="50" y="69"/>
                    <a:pt x="46" y="80"/>
                  </a:cubicBezTo>
                  <a:cubicBezTo>
                    <a:pt x="43" y="91"/>
                    <a:pt x="41" y="103"/>
                    <a:pt x="41" y="117"/>
                  </a:cubicBezTo>
                  <a:cubicBezTo>
                    <a:pt x="41" y="131"/>
                    <a:pt x="43" y="144"/>
                    <a:pt x="46" y="155"/>
                  </a:cubicBezTo>
                  <a:cubicBezTo>
                    <a:pt x="50" y="166"/>
                    <a:pt x="55" y="175"/>
                    <a:pt x="63" y="183"/>
                  </a:cubicBezTo>
                  <a:cubicBezTo>
                    <a:pt x="71" y="190"/>
                    <a:pt x="82" y="194"/>
                    <a:pt x="94" y="194"/>
                  </a:cubicBezTo>
                  <a:cubicBezTo>
                    <a:pt x="107" y="194"/>
                    <a:pt x="117" y="190"/>
                    <a:pt x="125" y="183"/>
                  </a:cubicBezTo>
                  <a:moveTo>
                    <a:pt x="25" y="195"/>
                  </a:moveTo>
                  <a:cubicBezTo>
                    <a:pt x="8" y="175"/>
                    <a:pt x="0" y="149"/>
                    <a:pt x="0" y="117"/>
                  </a:cubicBezTo>
                  <a:cubicBezTo>
                    <a:pt x="0" y="87"/>
                    <a:pt x="8" y="61"/>
                    <a:pt x="25" y="40"/>
                  </a:cubicBezTo>
                  <a:cubicBezTo>
                    <a:pt x="42" y="20"/>
                    <a:pt x="65" y="9"/>
                    <a:pt x="94" y="9"/>
                  </a:cubicBezTo>
                  <a:cubicBezTo>
                    <a:pt x="110" y="9"/>
                    <a:pt x="124" y="12"/>
                    <a:pt x="137" y="19"/>
                  </a:cubicBezTo>
                  <a:cubicBezTo>
                    <a:pt x="149" y="25"/>
                    <a:pt x="159" y="33"/>
                    <a:pt x="166" y="44"/>
                  </a:cubicBezTo>
                  <a:cubicBezTo>
                    <a:pt x="174" y="54"/>
                    <a:pt x="179" y="65"/>
                    <a:pt x="183" y="78"/>
                  </a:cubicBezTo>
                  <a:cubicBezTo>
                    <a:pt x="187" y="91"/>
                    <a:pt x="189" y="104"/>
                    <a:pt x="189" y="117"/>
                  </a:cubicBezTo>
                  <a:cubicBezTo>
                    <a:pt x="189" y="148"/>
                    <a:pt x="180" y="174"/>
                    <a:pt x="163" y="194"/>
                  </a:cubicBezTo>
                  <a:cubicBezTo>
                    <a:pt x="146" y="215"/>
                    <a:pt x="123" y="225"/>
                    <a:pt x="94" y="225"/>
                  </a:cubicBezTo>
                  <a:cubicBezTo>
                    <a:pt x="65" y="225"/>
                    <a:pt x="42" y="215"/>
                    <a:pt x="25" y="195"/>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 name="Google Shape;3249;p67">
              <a:extLst>
                <a:ext uri="{FF2B5EF4-FFF2-40B4-BE49-F238E27FC236}">
                  <a16:creationId xmlns:a16="http://schemas.microsoft.com/office/drawing/2014/main" id="{13569307-1544-012F-BCED-9908EDF3A164}"/>
                </a:ext>
              </a:extLst>
            </p:cNvPr>
            <p:cNvSpPr/>
            <p:nvPr/>
          </p:nvSpPr>
          <p:spPr>
            <a:xfrm>
              <a:off x="3794040" y="3421080"/>
              <a:ext cx="95400" cy="141480"/>
            </a:xfrm>
            <a:custGeom>
              <a:avLst/>
              <a:gdLst/>
              <a:ahLst/>
              <a:cxnLst/>
              <a:rect l="l" t="t" r="r" b="b"/>
              <a:pathLst>
                <a:path w="265" h="393" extrusionOk="0">
                  <a:moveTo>
                    <a:pt x="74" y="386"/>
                  </a:moveTo>
                  <a:cubicBezTo>
                    <a:pt x="68" y="381"/>
                    <a:pt x="66" y="375"/>
                    <a:pt x="66" y="367"/>
                  </a:cubicBezTo>
                  <a:cubicBezTo>
                    <a:pt x="66" y="364"/>
                    <a:pt x="67" y="360"/>
                    <a:pt x="68" y="355"/>
                  </a:cubicBezTo>
                  <a:lnTo>
                    <a:pt x="204" y="44"/>
                  </a:lnTo>
                  <a:lnTo>
                    <a:pt x="22" y="44"/>
                  </a:lnTo>
                  <a:cubicBezTo>
                    <a:pt x="15" y="44"/>
                    <a:pt x="10" y="42"/>
                    <a:pt x="6" y="37"/>
                  </a:cubicBezTo>
                  <a:cubicBezTo>
                    <a:pt x="2" y="33"/>
                    <a:pt x="0" y="28"/>
                    <a:pt x="0" y="22"/>
                  </a:cubicBezTo>
                  <a:cubicBezTo>
                    <a:pt x="0" y="16"/>
                    <a:pt x="2" y="11"/>
                    <a:pt x="6" y="6"/>
                  </a:cubicBezTo>
                  <a:cubicBezTo>
                    <a:pt x="10" y="2"/>
                    <a:pt x="15" y="0"/>
                    <a:pt x="22" y="0"/>
                  </a:cubicBezTo>
                  <a:lnTo>
                    <a:pt x="234" y="0"/>
                  </a:lnTo>
                  <a:cubicBezTo>
                    <a:pt x="244" y="0"/>
                    <a:pt x="251" y="2"/>
                    <a:pt x="257" y="7"/>
                  </a:cubicBezTo>
                  <a:cubicBezTo>
                    <a:pt x="262" y="11"/>
                    <a:pt x="265" y="18"/>
                    <a:pt x="265" y="26"/>
                  </a:cubicBezTo>
                  <a:cubicBezTo>
                    <a:pt x="265" y="34"/>
                    <a:pt x="263" y="42"/>
                    <a:pt x="260" y="49"/>
                  </a:cubicBezTo>
                  <a:lnTo>
                    <a:pt x="118" y="377"/>
                  </a:lnTo>
                  <a:cubicBezTo>
                    <a:pt x="113" y="388"/>
                    <a:pt x="106" y="393"/>
                    <a:pt x="94" y="393"/>
                  </a:cubicBezTo>
                  <a:cubicBezTo>
                    <a:pt x="87" y="393"/>
                    <a:pt x="80" y="391"/>
                    <a:pt x="74" y="38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 name="Google Shape;3250;p67">
              <a:extLst>
                <a:ext uri="{FF2B5EF4-FFF2-40B4-BE49-F238E27FC236}">
                  <a16:creationId xmlns:a16="http://schemas.microsoft.com/office/drawing/2014/main" id="{946616C6-82A6-DA68-5D9C-62216800FE96}"/>
                </a:ext>
              </a:extLst>
            </p:cNvPr>
            <p:cNvSpPr/>
            <p:nvPr/>
          </p:nvSpPr>
          <p:spPr>
            <a:xfrm>
              <a:off x="4254480" y="3418200"/>
              <a:ext cx="98640" cy="146520"/>
            </a:xfrm>
            <a:custGeom>
              <a:avLst/>
              <a:gdLst/>
              <a:ahLst/>
              <a:cxnLst/>
              <a:rect l="l" t="t" r="r" b="b"/>
              <a:pathLst>
                <a:path w="274" h="407" extrusionOk="0">
                  <a:moveTo>
                    <a:pt x="194" y="154"/>
                  </a:moveTo>
                  <a:cubicBezTo>
                    <a:pt x="207" y="142"/>
                    <a:pt x="214" y="126"/>
                    <a:pt x="214" y="104"/>
                  </a:cubicBezTo>
                  <a:cubicBezTo>
                    <a:pt x="214" y="82"/>
                    <a:pt x="207" y="66"/>
                    <a:pt x="192" y="55"/>
                  </a:cubicBezTo>
                  <a:cubicBezTo>
                    <a:pt x="177" y="45"/>
                    <a:pt x="159" y="40"/>
                    <a:pt x="137" y="40"/>
                  </a:cubicBezTo>
                  <a:cubicBezTo>
                    <a:pt x="126" y="40"/>
                    <a:pt x="117" y="41"/>
                    <a:pt x="108" y="43"/>
                  </a:cubicBezTo>
                  <a:cubicBezTo>
                    <a:pt x="99" y="46"/>
                    <a:pt x="91" y="49"/>
                    <a:pt x="83" y="54"/>
                  </a:cubicBezTo>
                  <a:cubicBezTo>
                    <a:pt x="76" y="59"/>
                    <a:pt x="70" y="66"/>
                    <a:pt x="66" y="74"/>
                  </a:cubicBezTo>
                  <a:cubicBezTo>
                    <a:pt x="61" y="83"/>
                    <a:pt x="59" y="93"/>
                    <a:pt x="59" y="104"/>
                  </a:cubicBezTo>
                  <a:cubicBezTo>
                    <a:pt x="59" y="126"/>
                    <a:pt x="66" y="142"/>
                    <a:pt x="80" y="154"/>
                  </a:cubicBezTo>
                  <a:cubicBezTo>
                    <a:pt x="94" y="165"/>
                    <a:pt x="113" y="171"/>
                    <a:pt x="137" y="171"/>
                  </a:cubicBezTo>
                  <a:cubicBezTo>
                    <a:pt x="161" y="171"/>
                    <a:pt x="180" y="165"/>
                    <a:pt x="194" y="154"/>
                  </a:cubicBezTo>
                  <a:moveTo>
                    <a:pt x="195" y="348"/>
                  </a:moveTo>
                  <a:cubicBezTo>
                    <a:pt x="210" y="336"/>
                    <a:pt x="218" y="319"/>
                    <a:pt x="218" y="295"/>
                  </a:cubicBezTo>
                  <a:cubicBezTo>
                    <a:pt x="218" y="271"/>
                    <a:pt x="210" y="253"/>
                    <a:pt x="195" y="240"/>
                  </a:cubicBezTo>
                  <a:cubicBezTo>
                    <a:pt x="179" y="227"/>
                    <a:pt x="160" y="220"/>
                    <a:pt x="137" y="220"/>
                  </a:cubicBezTo>
                  <a:cubicBezTo>
                    <a:pt x="113" y="220"/>
                    <a:pt x="94" y="227"/>
                    <a:pt x="79" y="240"/>
                  </a:cubicBezTo>
                  <a:cubicBezTo>
                    <a:pt x="63" y="253"/>
                    <a:pt x="55" y="271"/>
                    <a:pt x="55" y="295"/>
                  </a:cubicBezTo>
                  <a:cubicBezTo>
                    <a:pt x="55" y="311"/>
                    <a:pt x="59" y="324"/>
                    <a:pt x="67" y="335"/>
                  </a:cubicBezTo>
                  <a:cubicBezTo>
                    <a:pt x="74" y="346"/>
                    <a:pt x="84" y="353"/>
                    <a:pt x="96" y="358"/>
                  </a:cubicBezTo>
                  <a:cubicBezTo>
                    <a:pt x="108" y="363"/>
                    <a:pt x="121" y="365"/>
                    <a:pt x="137" y="365"/>
                  </a:cubicBezTo>
                  <a:cubicBezTo>
                    <a:pt x="160" y="365"/>
                    <a:pt x="180" y="359"/>
                    <a:pt x="195" y="348"/>
                  </a:cubicBezTo>
                  <a:moveTo>
                    <a:pt x="67" y="394"/>
                  </a:moveTo>
                  <a:cubicBezTo>
                    <a:pt x="46" y="386"/>
                    <a:pt x="30" y="373"/>
                    <a:pt x="18" y="356"/>
                  </a:cubicBezTo>
                  <a:cubicBezTo>
                    <a:pt x="6" y="339"/>
                    <a:pt x="0" y="319"/>
                    <a:pt x="0" y="295"/>
                  </a:cubicBezTo>
                  <a:cubicBezTo>
                    <a:pt x="0" y="270"/>
                    <a:pt x="7" y="249"/>
                    <a:pt x="21" y="231"/>
                  </a:cubicBezTo>
                  <a:cubicBezTo>
                    <a:pt x="34" y="213"/>
                    <a:pt x="54" y="201"/>
                    <a:pt x="79" y="196"/>
                  </a:cubicBezTo>
                  <a:cubicBezTo>
                    <a:pt x="55" y="190"/>
                    <a:pt x="37" y="180"/>
                    <a:pt x="25" y="164"/>
                  </a:cubicBezTo>
                  <a:cubicBezTo>
                    <a:pt x="12" y="148"/>
                    <a:pt x="6" y="128"/>
                    <a:pt x="6" y="105"/>
                  </a:cubicBezTo>
                  <a:cubicBezTo>
                    <a:pt x="6" y="83"/>
                    <a:pt x="12" y="63"/>
                    <a:pt x="24" y="47"/>
                  </a:cubicBezTo>
                  <a:cubicBezTo>
                    <a:pt x="36" y="31"/>
                    <a:pt x="52" y="19"/>
                    <a:pt x="71" y="11"/>
                  </a:cubicBezTo>
                  <a:cubicBezTo>
                    <a:pt x="90" y="3"/>
                    <a:pt x="112" y="0"/>
                    <a:pt x="136" y="0"/>
                  </a:cubicBezTo>
                  <a:cubicBezTo>
                    <a:pt x="155" y="0"/>
                    <a:pt x="172" y="2"/>
                    <a:pt x="187" y="6"/>
                  </a:cubicBezTo>
                  <a:cubicBezTo>
                    <a:pt x="203" y="11"/>
                    <a:pt x="217" y="17"/>
                    <a:pt x="229" y="26"/>
                  </a:cubicBezTo>
                  <a:cubicBezTo>
                    <a:pt x="241" y="35"/>
                    <a:pt x="250" y="46"/>
                    <a:pt x="257" y="59"/>
                  </a:cubicBezTo>
                  <a:cubicBezTo>
                    <a:pt x="264" y="73"/>
                    <a:pt x="267" y="88"/>
                    <a:pt x="267" y="105"/>
                  </a:cubicBezTo>
                  <a:cubicBezTo>
                    <a:pt x="267" y="129"/>
                    <a:pt x="261" y="148"/>
                    <a:pt x="249" y="164"/>
                  </a:cubicBezTo>
                  <a:cubicBezTo>
                    <a:pt x="236" y="180"/>
                    <a:pt x="219" y="191"/>
                    <a:pt x="195" y="196"/>
                  </a:cubicBezTo>
                  <a:cubicBezTo>
                    <a:pt x="221" y="203"/>
                    <a:pt x="241" y="215"/>
                    <a:pt x="254" y="232"/>
                  </a:cubicBezTo>
                  <a:cubicBezTo>
                    <a:pt x="267" y="249"/>
                    <a:pt x="274" y="270"/>
                    <a:pt x="274" y="295"/>
                  </a:cubicBezTo>
                  <a:cubicBezTo>
                    <a:pt x="274" y="319"/>
                    <a:pt x="267" y="339"/>
                    <a:pt x="255" y="356"/>
                  </a:cubicBezTo>
                  <a:cubicBezTo>
                    <a:pt x="243" y="373"/>
                    <a:pt x="227" y="386"/>
                    <a:pt x="206" y="394"/>
                  </a:cubicBezTo>
                  <a:cubicBezTo>
                    <a:pt x="186" y="403"/>
                    <a:pt x="163" y="407"/>
                    <a:pt x="136" y="407"/>
                  </a:cubicBezTo>
                  <a:cubicBezTo>
                    <a:pt x="110" y="407"/>
                    <a:pt x="87" y="403"/>
                    <a:pt x="67" y="39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6" name="Google Shape;3251;p67">
              <a:extLst>
                <a:ext uri="{FF2B5EF4-FFF2-40B4-BE49-F238E27FC236}">
                  <a16:creationId xmlns:a16="http://schemas.microsoft.com/office/drawing/2014/main" id="{83F60720-77F4-0949-4D56-134E45F629FB}"/>
                </a:ext>
              </a:extLst>
            </p:cNvPr>
            <p:cNvSpPr/>
            <p:nvPr/>
          </p:nvSpPr>
          <p:spPr>
            <a:xfrm>
              <a:off x="4701960" y="3418200"/>
              <a:ext cx="100440" cy="146520"/>
            </a:xfrm>
            <a:custGeom>
              <a:avLst/>
              <a:gdLst/>
              <a:ahLst/>
              <a:cxnLst/>
              <a:rect l="l" t="t" r="r" b="b"/>
              <a:pathLst>
                <a:path w="279" h="407" extrusionOk="0">
                  <a:moveTo>
                    <a:pt x="195" y="193"/>
                  </a:moveTo>
                  <a:cubicBezTo>
                    <a:pt x="210" y="177"/>
                    <a:pt x="218" y="156"/>
                    <a:pt x="218" y="129"/>
                  </a:cubicBezTo>
                  <a:cubicBezTo>
                    <a:pt x="218" y="104"/>
                    <a:pt x="210" y="84"/>
                    <a:pt x="196" y="68"/>
                  </a:cubicBezTo>
                  <a:cubicBezTo>
                    <a:pt x="182" y="51"/>
                    <a:pt x="162" y="43"/>
                    <a:pt x="137" y="43"/>
                  </a:cubicBezTo>
                  <a:cubicBezTo>
                    <a:pt x="110" y="43"/>
                    <a:pt x="90" y="51"/>
                    <a:pt x="76" y="67"/>
                  </a:cubicBezTo>
                  <a:cubicBezTo>
                    <a:pt x="62" y="82"/>
                    <a:pt x="54" y="103"/>
                    <a:pt x="54" y="130"/>
                  </a:cubicBezTo>
                  <a:cubicBezTo>
                    <a:pt x="54" y="155"/>
                    <a:pt x="61" y="176"/>
                    <a:pt x="74" y="192"/>
                  </a:cubicBezTo>
                  <a:cubicBezTo>
                    <a:pt x="87" y="208"/>
                    <a:pt x="106" y="217"/>
                    <a:pt x="131" y="217"/>
                  </a:cubicBezTo>
                  <a:cubicBezTo>
                    <a:pt x="159" y="217"/>
                    <a:pt x="180" y="209"/>
                    <a:pt x="195" y="193"/>
                  </a:cubicBezTo>
                  <a:moveTo>
                    <a:pt x="32" y="387"/>
                  </a:moveTo>
                  <a:cubicBezTo>
                    <a:pt x="25" y="383"/>
                    <a:pt x="22" y="377"/>
                    <a:pt x="22" y="369"/>
                  </a:cubicBezTo>
                  <a:cubicBezTo>
                    <a:pt x="22" y="363"/>
                    <a:pt x="24" y="357"/>
                    <a:pt x="28" y="352"/>
                  </a:cubicBezTo>
                  <a:cubicBezTo>
                    <a:pt x="32" y="347"/>
                    <a:pt x="36" y="344"/>
                    <a:pt x="42" y="344"/>
                  </a:cubicBezTo>
                  <a:cubicBezTo>
                    <a:pt x="44" y="344"/>
                    <a:pt x="46" y="344"/>
                    <a:pt x="49" y="346"/>
                  </a:cubicBezTo>
                  <a:cubicBezTo>
                    <a:pt x="73" y="357"/>
                    <a:pt x="96" y="362"/>
                    <a:pt x="119" y="362"/>
                  </a:cubicBezTo>
                  <a:cubicBezTo>
                    <a:pt x="131" y="362"/>
                    <a:pt x="142" y="361"/>
                    <a:pt x="152" y="358"/>
                  </a:cubicBezTo>
                  <a:cubicBezTo>
                    <a:pt x="162" y="355"/>
                    <a:pt x="171" y="351"/>
                    <a:pt x="178" y="346"/>
                  </a:cubicBezTo>
                  <a:cubicBezTo>
                    <a:pt x="185" y="341"/>
                    <a:pt x="191" y="335"/>
                    <a:pt x="196" y="327"/>
                  </a:cubicBezTo>
                  <a:cubicBezTo>
                    <a:pt x="202" y="319"/>
                    <a:pt x="206" y="311"/>
                    <a:pt x="209" y="302"/>
                  </a:cubicBezTo>
                  <a:cubicBezTo>
                    <a:pt x="212" y="294"/>
                    <a:pt x="215" y="284"/>
                    <a:pt x="217" y="272"/>
                  </a:cubicBezTo>
                  <a:cubicBezTo>
                    <a:pt x="219" y="260"/>
                    <a:pt x="220" y="249"/>
                    <a:pt x="221" y="237"/>
                  </a:cubicBezTo>
                  <a:cubicBezTo>
                    <a:pt x="221" y="226"/>
                    <a:pt x="222" y="213"/>
                    <a:pt x="222" y="199"/>
                  </a:cubicBezTo>
                  <a:cubicBezTo>
                    <a:pt x="217" y="214"/>
                    <a:pt x="206" y="227"/>
                    <a:pt x="188" y="239"/>
                  </a:cubicBezTo>
                  <a:cubicBezTo>
                    <a:pt x="171" y="250"/>
                    <a:pt x="150" y="256"/>
                    <a:pt x="126" y="256"/>
                  </a:cubicBezTo>
                  <a:cubicBezTo>
                    <a:pt x="88" y="256"/>
                    <a:pt x="57" y="244"/>
                    <a:pt x="35" y="221"/>
                  </a:cubicBezTo>
                  <a:cubicBezTo>
                    <a:pt x="12" y="198"/>
                    <a:pt x="0" y="167"/>
                    <a:pt x="0" y="130"/>
                  </a:cubicBezTo>
                  <a:cubicBezTo>
                    <a:pt x="0" y="92"/>
                    <a:pt x="13" y="61"/>
                    <a:pt x="37" y="36"/>
                  </a:cubicBezTo>
                  <a:cubicBezTo>
                    <a:pt x="61" y="12"/>
                    <a:pt x="93" y="0"/>
                    <a:pt x="134" y="0"/>
                  </a:cubicBezTo>
                  <a:cubicBezTo>
                    <a:pt x="155" y="0"/>
                    <a:pt x="175" y="3"/>
                    <a:pt x="192" y="9"/>
                  </a:cubicBezTo>
                  <a:cubicBezTo>
                    <a:pt x="209" y="16"/>
                    <a:pt x="223" y="25"/>
                    <a:pt x="233" y="36"/>
                  </a:cubicBezTo>
                  <a:cubicBezTo>
                    <a:pt x="244" y="47"/>
                    <a:pt x="253" y="60"/>
                    <a:pt x="260" y="76"/>
                  </a:cubicBezTo>
                  <a:cubicBezTo>
                    <a:pt x="267" y="92"/>
                    <a:pt x="272" y="108"/>
                    <a:pt x="275" y="125"/>
                  </a:cubicBezTo>
                  <a:cubicBezTo>
                    <a:pt x="278" y="142"/>
                    <a:pt x="279" y="160"/>
                    <a:pt x="279" y="179"/>
                  </a:cubicBezTo>
                  <a:cubicBezTo>
                    <a:pt x="279" y="196"/>
                    <a:pt x="279" y="211"/>
                    <a:pt x="278" y="224"/>
                  </a:cubicBezTo>
                  <a:cubicBezTo>
                    <a:pt x="277" y="238"/>
                    <a:pt x="275" y="253"/>
                    <a:pt x="272" y="269"/>
                  </a:cubicBezTo>
                  <a:cubicBezTo>
                    <a:pt x="269" y="285"/>
                    <a:pt x="265" y="299"/>
                    <a:pt x="260" y="312"/>
                  </a:cubicBezTo>
                  <a:cubicBezTo>
                    <a:pt x="255" y="325"/>
                    <a:pt x="248" y="337"/>
                    <a:pt x="240" y="349"/>
                  </a:cubicBezTo>
                  <a:cubicBezTo>
                    <a:pt x="232" y="362"/>
                    <a:pt x="222" y="372"/>
                    <a:pt x="211" y="380"/>
                  </a:cubicBezTo>
                  <a:cubicBezTo>
                    <a:pt x="200" y="388"/>
                    <a:pt x="187" y="395"/>
                    <a:pt x="171" y="400"/>
                  </a:cubicBezTo>
                  <a:cubicBezTo>
                    <a:pt x="155" y="405"/>
                    <a:pt x="137" y="407"/>
                    <a:pt x="118" y="407"/>
                  </a:cubicBezTo>
                  <a:cubicBezTo>
                    <a:pt x="88" y="407"/>
                    <a:pt x="60" y="400"/>
                    <a:pt x="32" y="3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 name="Google Shape;3252;p67">
              <a:extLst>
                <a:ext uri="{FF2B5EF4-FFF2-40B4-BE49-F238E27FC236}">
                  <a16:creationId xmlns:a16="http://schemas.microsoft.com/office/drawing/2014/main" id="{50612393-3E43-B2D7-F955-68FD0A7206AC}"/>
                </a:ext>
              </a:extLst>
            </p:cNvPr>
            <p:cNvSpPr/>
            <p:nvPr/>
          </p:nvSpPr>
          <p:spPr>
            <a:xfrm>
              <a:off x="3791880" y="3813840"/>
              <a:ext cx="107640" cy="142200"/>
            </a:xfrm>
            <a:custGeom>
              <a:avLst/>
              <a:gdLst/>
              <a:ahLst/>
              <a:cxnLst/>
              <a:rect l="l" t="t" r="r" b="b"/>
              <a:pathLst>
                <a:path w="299" h="395" extrusionOk="0">
                  <a:moveTo>
                    <a:pt x="185" y="269"/>
                  </a:moveTo>
                  <a:lnTo>
                    <a:pt x="185" y="56"/>
                  </a:lnTo>
                  <a:lnTo>
                    <a:pt x="52" y="269"/>
                  </a:lnTo>
                  <a:lnTo>
                    <a:pt x="185" y="269"/>
                  </a:lnTo>
                  <a:moveTo>
                    <a:pt x="193" y="389"/>
                  </a:moveTo>
                  <a:cubicBezTo>
                    <a:pt x="188" y="384"/>
                    <a:pt x="185" y="378"/>
                    <a:pt x="185" y="371"/>
                  </a:cubicBezTo>
                  <a:lnTo>
                    <a:pt x="185" y="309"/>
                  </a:lnTo>
                  <a:lnTo>
                    <a:pt x="27" y="309"/>
                  </a:lnTo>
                  <a:cubicBezTo>
                    <a:pt x="20" y="309"/>
                    <a:pt x="13" y="306"/>
                    <a:pt x="7" y="301"/>
                  </a:cubicBezTo>
                  <a:cubicBezTo>
                    <a:pt x="2" y="295"/>
                    <a:pt x="0" y="288"/>
                    <a:pt x="0" y="281"/>
                  </a:cubicBezTo>
                  <a:cubicBezTo>
                    <a:pt x="0" y="274"/>
                    <a:pt x="1" y="269"/>
                    <a:pt x="5" y="263"/>
                  </a:cubicBezTo>
                  <a:lnTo>
                    <a:pt x="155" y="26"/>
                  </a:lnTo>
                  <a:cubicBezTo>
                    <a:pt x="166" y="8"/>
                    <a:pt x="181" y="0"/>
                    <a:pt x="200" y="0"/>
                  </a:cubicBezTo>
                  <a:cubicBezTo>
                    <a:pt x="211" y="0"/>
                    <a:pt x="220" y="3"/>
                    <a:pt x="228" y="9"/>
                  </a:cubicBezTo>
                  <a:cubicBezTo>
                    <a:pt x="235" y="16"/>
                    <a:pt x="239" y="25"/>
                    <a:pt x="239" y="38"/>
                  </a:cubicBezTo>
                  <a:lnTo>
                    <a:pt x="239" y="269"/>
                  </a:lnTo>
                  <a:lnTo>
                    <a:pt x="279" y="269"/>
                  </a:lnTo>
                  <a:cubicBezTo>
                    <a:pt x="285" y="269"/>
                    <a:pt x="290" y="271"/>
                    <a:pt x="294" y="275"/>
                  </a:cubicBezTo>
                  <a:cubicBezTo>
                    <a:pt x="297" y="279"/>
                    <a:pt x="299" y="284"/>
                    <a:pt x="299" y="289"/>
                  </a:cubicBezTo>
                  <a:cubicBezTo>
                    <a:pt x="299" y="295"/>
                    <a:pt x="297" y="299"/>
                    <a:pt x="294" y="303"/>
                  </a:cubicBezTo>
                  <a:cubicBezTo>
                    <a:pt x="290" y="307"/>
                    <a:pt x="285" y="309"/>
                    <a:pt x="279" y="309"/>
                  </a:cubicBezTo>
                  <a:lnTo>
                    <a:pt x="239" y="309"/>
                  </a:lnTo>
                  <a:lnTo>
                    <a:pt x="239" y="371"/>
                  </a:lnTo>
                  <a:cubicBezTo>
                    <a:pt x="239" y="378"/>
                    <a:pt x="236" y="384"/>
                    <a:pt x="231" y="389"/>
                  </a:cubicBezTo>
                  <a:cubicBezTo>
                    <a:pt x="225" y="393"/>
                    <a:pt x="219" y="395"/>
                    <a:pt x="212" y="395"/>
                  </a:cubicBezTo>
                  <a:cubicBezTo>
                    <a:pt x="205" y="395"/>
                    <a:pt x="199" y="393"/>
                    <a:pt x="193" y="389"/>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 name="Google Shape;3253;p67">
              <a:extLst>
                <a:ext uri="{FF2B5EF4-FFF2-40B4-BE49-F238E27FC236}">
                  <a16:creationId xmlns:a16="http://schemas.microsoft.com/office/drawing/2014/main" id="{00751E34-0692-3FEF-0CE9-362057FE7078}"/>
                </a:ext>
              </a:extLst>
            </p:cNvPr>
            <p:cNvSpPr/>
            <p:nvPr/>
          </p:nvSpPr>
          <p:spPr>
            <a:xfrm>
              <a:off x="4261320" y="3814920"/>
              <a:ext cx="92520" cy="143280"/>
            </a:xfrm>
            <a:custGeom>
              <a:avLst/>
              <a:gdLst/>
              <a:ahLst/>
              <a:cxnLst/>
              <a:rect l="l" t="t" r="r" b="b"/>
              <a:pathLst>
                <a:path w="257" h="398" extrusionOk="0">
                  <a:moveTo>
                    <a:pt x="59" y="387"/>
                  </a:moveTo>
                  <a:cubicBezTo>
                    <a:pt x="40" y="380"/>
                    <a:pt x="22" y="369"/>
                    <a:pt x="5" y="354"/>
                  </a:cubicBezTo>
                  <a:cubicBezTo>
                    <a:pt x="2" y="351"/>
                    <a:pt x="0" y="347"/>
                    <a:pt x="0" y="342"/>
                  </a:cubicBezTo>
                  <a:cubicBezTo>
                    <a:pt x="0" y="336"/>
                    <a:pt x="2" y="330"/>
                    <a:pt x="7" y="325"/>
                  </a:cubicBezTo>
                  <a:cubicBezTo>
                    <a:pt x="12" y="319"/>
                    <a:pt x="18" y="317"/>
                    <a:pt x="23" y="317"/>
                  </a:cubicBezTo>
                  <a:cubicBezTo>
                    <a:pt x="27" y="317"/>
                    <a:pt x="30" y="318"/>
                    <a:pt x="33" y="320"/>
                  </a:cubicBezTo>
                  <a:cubicBezTo>
                    <a:pt x="59" y="342"/>
                    <a:pt x="88" y="353"/>
                    <a:pt x="121" y="353"/>
                  </a:cubicBezTo>
                  <a:cubicBezTo>
                    <a:pt x="148" y="353"/>
                    <a:pt x="169" y="346"/>
                    <a:pt x="183" y="331"/>
                  </a:cubicBezTo>
                  <a:cubicBezTo>
                    <a:pt x="197" y="316"/>
                    <a:pt x="204" y="295"/>
                    <a:pt x="204" y="268"/>
                  </a:cubicBezTo>
                  <a:cubicBezTo>
                    <a:pt x="204" y="244"/>
                    <a:pt x="197" y="224"/>
                    <a:pt x="183" y="209"/>
                  </a:cubicBezTo>
                  <a:cubicBezTo>
                    <a:pt x="170" y="194"/>
                    <a:pt x="151" y="186"/>
                    <a:pt x="128" y="186"/>
                  </a:cubicBezTo>
                  <a:cubicBezTo>
                    <a:pt x="114" y="186"/>
                    <a:pt x="99" y="190"/>
                    <a:pt x="84" y="197"/>
                  </a:cubicBezTo>
                  <a:cubicBezTo>
                    <a:pt x="70" y="203"/>
                    <a:pt x="58" y="212"/>
                    <a:pt x="50" y="222"/>
                  </a:cubicBezTo>
                  <a:cubicBezTo>
                    <a:pt x="48" y="224"/>
                    <a:pt x="44" y="226"/>
                    <a:pt x="39" y="226"/>
                  </a:cubicBezTo>
                  <a:cubicBezTo>
                    <a:pt x="32" y="226"/>
                    <a:pt x="24" y="223"/>
                    <a:pt x="16" y="220"/>
                  </a:cubicBezTo>
                  <a:cubicBezTo>
                    <a:pt x="9" y="216"/>
                    <a:pt x="5" y="211"/>
                    <a:pt x="5" y="205"/>
                  </a:cubicBezTo>
                  <a:lnTo>
                    <a:pt x="5" y="25"/>
                  </a:lnTo>
                  <a:cubicBezTo>
                    <a:pt x="5" y="8"/>
                    <a:pt x="14" y="0"/>
                    <a:pt x="32" y="0"/>
                  </a:cubicBezTo>
                  <a:lnTo>
                    <a:pt x="214" y="0"/>
                  </a:lnTo>
                  <a:cubicBezTo>
                    <a:pt x="220" y="0"/>
                    <a:pt x="225" y="2"/>
                    <a:pt x="229" y="6"/>
                  </a:cubicBezTo>
                  <a:cubicBezTo>
                    <a:pt x="232" y="10"/>
                    <a:pt x="234" y="15"/>
                    <a:pt x="234" y="21"/>
                  </a:cubicBezTo>
                  <a:cubicBezTo>
                    <a:pt x="234" y="26"/>
                    <a:pt x="232" y="31"/>
                    <a:pt x="229" y="35"/>
                  </a:cubicBezTo>
                  <a:cubicBezTo>
                    <a:pt x="225" y="39"/>
                    <a:pt x="220" y="41"/>
                    <a:pt x="214" y="41"/>
                  </a:cubicBezTo>
                  <a:lnTo>
                    <a:pt x="49" y="41"/>
                  </a:lnTo>
                  <a:lnTo>
                    <a:pt x="49" y="175"/>
                  </a:lnTo>
                  <a:lnTo>
                    <a:pt x="52" y="172"/>
                  </a:lnTo>
                  <a:cubicBezTo>
                    <a:pt x="54" y="170"/>
                    <a:pt x="58" y="167"/>
                    <a:pt x="63" y="164"/>
                  </a:cubicBezTo>
                  <a:cubicBezTo>
                    <a:pt x="67" y="161"/>
                    <a:pt x="73" y="158"/>
                    <a:pt x="79" y="154"/>
                  </a:cubicBezTo>
                  <a:cubicBezTo>
                    <a:pt x="86" y="151"/>
                    <a:pt x="94" y="149"/>
                    <a:pt x="104" y="147"/>
                  </a:cubicBezTo>
                  <a:cubicBezTo>
                    <a:pt x="114" y="144"/>
                    <a:pt x="124" y="143"/>
                    <a:pt x="136" y="143"/>
                  </a:cubicBezTo>
                  <a:cubicBezTo>
                    <a:pt x="172" y="143"/>
                    <a:pt x="202" y="155"/>
                    <a:pt x="224" y="179"/>
                  </a:cubicBezTo>
                  <a:cubicBezTo>
                    <a:pt x="246" y="202"/>
                    <a:pt x="257" y="233"/>
                    <a:pt x="257" y="270"/>
                  </a:cubicBezTo>
                  <a:cubicBezTo>
                    <a:pt x="257" y="309"/>
                    <a:pt x="245" y="340"/>
                    <a:pt x="220" y="363"/>
                  </a:cubicBezTo>
                  <a:cubicBezTo>
                    <a:pt x="195" y="387"/>
                    <a:pt x="163" y="398"/>
                    <a:pt x="123" y="398"/>
                  </a:cubicBezTo>
                  <a:cubicBezTo>
                    <a:pt x="99" y="398"/>
                    <a:pt x="77" y="395"/>
                    <a:pt x="59" y="3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 name="Google Shape;3254;p67">
              <a:extLst>
                <a:ext uri="{FF2B5EF4-FFF2-40B4-BE49-F238E27FC236}">
                  <a16:creationId xmlns:a16="http://schemas.microsoft.com/office/drawing/2014/main" id="{485E0E74-05E3-BFF9-76B8-B7AD81783230}"/>
                </a:ext>
              </a:extLst>
            </p:cNvPr>
            <p:cNvSpPr/>
            <p:nvPr/>
          </p:nvSpPr>
          <p:spPr>
            <a:xfrm>
              <a:off x="4702680" y="3811680"/>
              <a:ext cx="100440" cy="146520"/>
            </a:xfrm>
            <a:custGeom>
              <a:avLst/>
              <a:gdLst/>
              <a:ahLst/>
              <a:cxnLst/>
              <a:rect l="l" t="t" r="r" b="b"/>
              <a:pathLst>
                <a:path w="279" h="407" extrusionOk="0">
                  <a:moveTo>
                    <a:pt x="84" y="214"/>
                  </a:moveTo>
                  <a:cubicBezTo>
                    <a:pt x="69" y="230"/>
                    <a:pt x="61" y="251"/>
                    <a:pt x="61" y="278"/>
                  </a:cubicBezTo>
                  <a:cubicBezTo>
                    <a:pt x="61" y="302"/>
                    <a:pt x="68" y="323"/>
                    <a:pt x="83" y="339"/>
                  </a:cubicBezTo>
                  <a:cubicBezTo>
                    <a:pt x="97" y="355"/>
                    <a:pt x="117" y="363"/>
                    <a:pt x="142" y="363"/>
                  </a:cubicBezTo>
                  <a:cubicBezTo>
                    <a:pt x="169" y="363"/>
                    <a:pt x="189" y="356"/>
                    <a:pt x="203" y="340"/>
                  </a:cubicBezTo>
                  <a:cubicBezTo>
                    <a:pt x="218" y="325"/>
                    <a:pt x="225" y="304"/>
                    <a:pt x="225" y="277"/>
                  </a:cubicBezTo>
                  <a:cubicBezTo>
                    <a:pt x="225" y="252"/>
                    <a:pt x="218" y="231"/>
                    <a:pt x="205" y="215"/>
                  </a:cubicBezTo>
                  <a:cubicBezTo>
                    <a:pt x="193" y="198"/>
                    <a:pt x="173" y="190"/>
                    <a:pt x="148" y="190"/>
                  </a:cubicBezTo>
                  <a:cubicBezTo>
                    <a:pt x="120" y="190"/>
                    <a:pt x="99" y="198"/>
                    <a:pt x="84" y="214"/>
                  </a:cubicBezTo>
                  <a:moveTo>
                    <a:pt x="87" y="397"/>
                  </a:moveTo>
                  <a:cubicBezTo>
                    <a:pt x="70" y="391"/>
                    <a:pt x="56" y="382"/>
                    <a:pt x="46" y="371"/>
                  </a:cubicBezTo>
                  <a:cubicBezTo>
                    <a:pt x="35" y="360"/>
                    <a:pt x="26" y="347"/>
                    <a:pt x="19" y="331"/>
                  </a:cubicBezTo>
                  <a:cubicBezTo>
                    <a:pt x="12" y="315"/>
                    <a:pt x="7" y="299"/>
                    <a:pt x="4" y="282"/>
                  </a:cubicBezTo>
                  <a:cubicBezTo>
                    <a:pt x="1" y="265"/>
                    <a:pt x="0" y="247"/>
                    <a:pt x="0" y="227"/>
                  </a:cubicBezTo>
                  <a:cubicBezTo>
                    <a:pt x="0" y="211"/>
                    <a:pt x="0" y="196"/>
                    <a:pt x="1" y="182"/>
                  </a:cubicBezTo>
                  <a:cubicBezTo>
                    <a:pt x="2" y="168"/>
                    <a:pt x="4" y="153"/>
                    <a:pt x="7" y="138"/>
                  </a:cubicBezTo>
                  <a:cubicBezTo>
                    <a:pt x="11" y="122"/>
                    <a:pt x="14" y="107"/>
                    <a:pt x="19" y="95"/>
                  </a:cubicBezTo>
                  <a:cubicBezTo>
                    <a:pt x="24" y="82"/>
                    <a:pt x="31" y="70"/>
                    <a:pt x="39" y="57"/>
                  </a:cubicBezTo>
                  <a:cubicBezTo>
                    <a:pt x="47" y="45"/>
                    <a:pt x="57" y="35"/>
                    <a:pt x="68" y="27"/>
                  </a:cubicBezTo>
                  <a:cubicBezTo>
                    <a:pt x="79" y="19"/>
                    <a:pt x="92" y="12"/>
                    <a:pt x="108" y="7"/>
                  </a:cubicBezTo>
                  <a:cubicBezTo>
                    <a:pt x="124" y="2"/>
                    <a:pt x="142" y="0"/>
                    <a:pt x="162" y="0"/>
                  </a:cubicBezTo>
                  <a:cubicBezTo>
                    <a:pt x="191" y="0"/>
                    <a:pt x="219" y="7"/>
                    <a:pt x="247" y="20"/>
                  </a:cubicBezTo>
                  <a:cubicBezTo>
                    <a:pt x="254" y="24"/>
                    <a:pt x="257" y="29"/>
                    <a:pt x="257" y="38"/>
                  </a:cubicBezTo>
                  <a:cubicBezTo>
                    <a:pt x="257" y="44"/>
                    <a:pt x="255" y="50"/>
                    <a:pt x="251" y="55"/>
                  </a:cubicBezTo>
                  <a:cubicBezTo>
                    <a:pt x="247" y="60"/>
                    <a:pt x="243" y="63"/>
                    <a:pt x="237" y="63"/>
                  </a:cubicBezTo>
                  <a:cubicBezTo>
                    <a:pt x="235" y="63"/>
                    <a:pt x="233" y="62"/>
                    <a:pt x="230" y="61"/>
                  </a:cubicBezTo>
                  <a:cubicBezTo>
                    <a:pt x="206" y="50"/>
                    <a:pt x="183" y="45"/>
                    <a:pt x="160" y="45"/>
                  </a:cubicBezTo>
                  <a:cubicBezTo>
                    <a:pt x="148" y="45"/>
                    <a:pt x="137" y="46"/>
                    <a:pt x="127" y="49"/>
                  </a:cubicBezTo>
                  <a:cubicBezTo>
                    <a:pt x="117" y="52"/>
                    <a:pt x="108" y="56"/>
                    <a:pt x="101" y="61"/>
                  </a:cubicBezTo>
                  <a:cubicBezTo>
                    <a:pt x="94" y="66"/>
                    <a:pt x="88" y="72"/>
                    <a:pt x="83" y="80"/>
                  </a:cubicBezTo>
                  <a:cubicBezTo>
                    <a:pt x="77" y="87"/>
                    <a:pt x="73" y="96"/>
                    <a:pt x="70" y="104"/>
                  </a:cubicBezTo>
                  <a:cubicBezTo>
                    <a:pt x="67" y="113"/>
                    <a:pt x="64" y="123"/>
                    <a:pt x="62" y="135"/>
                  </a:cubicBezTo>
                  <a:cubicBezTo>
                    <a:pt x="60" y="146"/>
                    <a:pt x="59" y="158"/>
                    <a:pt x="58" y="169"/>
                  </a:cubicBezTo>
                  <a:cubicBezTo>
                    <a:pt x="58" y="181"/>
                    <a:pt x="57" y="193"/>
                    <a:pt x="57" y="208"/>
                  </a:cubicBezTo>
                  <a:cubicBezTo>
                    <a:pt x="62" y="193"/>
                    <a:pt x="73" y="179"/>
                    <a:pt x="91" y="168"/>
                  </a:cubicBezTo>
                  <a:cubicBezTo>
                    <a:pt x="108" y="156"/>
                    <a:pt x="129" y="151"/>
                    <a:pt x="153" y="151"/>
                  </a:cubicBezTo>
                  <a:cubicBezTo>
                    <a:pt x="191" y="151"/>
                    <a:pt x="222" y="163"/>
                    <a:pt x="244" y="186"/>
                  </a:cubicBezTo>
                  <a:cubicBezTo>
                    <a:pt x="267" y="209"/>
                    <a:pt x="279" y="239"/>
                    <a:pt x="279" y="277"/>
                  </a:cubicBezTo>
                  <a:cubicBezTo>
                    <a:pt x="279" y="315"/>
                    <a:pt x="267" y="346"/>
                    <a:pt x="242" y="370"/>
                  </a:cubicBezTo>
                  <a:cubicBezTo>
                    <a:pt x="218" y="395"/>
                    <a:pt x="186" y="407"/>
                    <a:pt x="145" y="407"/>
                  </a:cubicBezTo>
                  <a:cubicBezTo>
                    <a:pt x="123" y="407"/>
                    <a:pt x="104" y="404"/>
                    <a:pt x="87" y="3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 name="Google Shape;3255;p67">
              <a:extLst>
                <a:ext uri="{FF2B5EF4-FFF2-40B4-BE49-F238E27FC236}">
                  <a16:creationId xmlns:a16="http://schemas.microsoft.com/office/drawing/2014/main" id="{DA098991-B046-EA56-D07C-15A12E771669}"/>
                </a:ext>
              </a:extLst>
            </p:cNvPr>
            <p:cNvSpPr/>
            <p:nvPr/>
          </p:nvSpPr>
          <p:spPr>
            <a:xfrm>
              <a:off x="3807360" y="4226400"/>
              <a:ext cx="52560" cy="142560"/>
            </a:xfrm>
            <a:custGeom>
              <a:avLst/>
              <a:gdLst/>
              <a:ahLst/>
              <a:cxnLst/>
              <a:rect l="l" t="t" r="r" b="b"/>
              <a:pathLst>
                <a:path w="146" h="396" extrusionOk="0">
                  <a:moveTo>
                    <a:pt x="99" y="389"/>
                  </a:moveTo>
                  <a:cubicBezTo>
                    <a:pt x="94" y="384"/>
                    <a:pt x="91" y="378"/>
                    <a:pt x="91" y="369"/>
                  </a:cubicBezTo>
                  <a:lnTo>
                    <a:pt x="91" y="59"/>
                  </a:lnTo>
                  <a:lnTo>
                    <a:pt x="31" y="97"/>
                  </a:lnTo>
                  <a:cubicBezTo>
                    <a:pt x="28" y="99"/>
                    <a:pt x="24" y="100"/>
                    <a:pt x="20" y="100"/>
                  </a:cubicBezTo>
                  <a:cubicBezTo>
                    <a:pt x="15" y="100"/>
                    <a:pt x="10" y="98"/>
                    <a:pt x="6" y="94"/>
                  </a:cubicBezTo>
                  <a:cubicBezTo>
                    <a:pt x="2" y="90"/>
                    <a:pt x="0" y="85"/>
                    <a:pt x="0" y="80"/>
                  </a:cubicBezTo>
                  <a:cubicBezTo>
                    <a:pt x="0" y="73"/>
                    <a:pt x="3" y="68"/>
                    <a:pt x="9" y="63"/>
                  </a:cubicBezTo>
                  <a:lnTo>
                    <a:pt x="104" y="4"/>
                  </a:lnTo>
                  <a:cubicBezTo>
                    <a:pt x="109" y="1"/>
                    <a:pt x="114" y="0"/>
                    <a:pt x="120" y="0"/>
                  </a:cubicBezTo>
                  <a:cubicBezTo>
                    <a:pt x="127" y="0"/>
                    <a:pt x="133" y="2"/>
                    <a:pt x="138" y="7"/>
                  </a:cubicBezTo>
                  <a:cubicBezTo>
                    <a:pt x="143" y="12"/>
                    <a:pt x="146" y="19"/>
                    <a:pt x="146" y="27"/>
                  </a:cubicBezTo>
                  <a:lnTo>
                    <a:pt x="146" y="369"/>
                  </a:lnTo>
                  <a:cubicBezTo>
                    <a:pt x="146" y="378"/>
                    <a:pt x="143" y="384"/>
                    <a:pt x="138" y="389"/>
                  </a:cubicBezTo>
                  <a:cubicBezTo>
                    <a:pt x="132" y="393"/>
                    <a:pt x="126" y="396"/>
                    <a:pt x="118" y="396"/>
                  </a:cubicBezTo>
                  <a:cubicBezTo>
                    <a:pt x="111" y="396"/>
                    <a:pt x="104" y="393"/>
                    <a:pt x="99" y="389"/>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 name="Google Shape;3256;p67">
              <a:extLst>
                <a:ext uri="{FF2B5EF4-FFF2-40B4-BE49-F238E27FC236}">
                  <a16:creationId xmlns:a16="http://schemas.microsoft.com/office/drawing/2014/main" id="{C0A17BAC-B7FE-2B9A-1EC2-984B497E7720}"/>
                </a:ext>
              </a:extLst>
            </p:cNvPr>
            <p:cNvSpPr/>
            <p:nvPr/>
          </p:nvSpPr>
          <p:spPr>
            <a:xfrm>
              <a:off x="4258080" y="4225320"/>
              <a:ext cx="90720" cy="143640"/>
            </a:xfrm>
            <a:custGeom>
              <a:avLst/>
              <a:gdLst/>
              <a:ahLst/>
              <a:cxnLst/>
              <a:rect l="l" t="t" r="r" b="b"/>
              <a:pathLst>
                <a:path w="252" h="399" extrusionOk="0">
                  <a:moveTo>
                    <a:pt x="237" y="172"/>
                  </a:moveTo>
                  <a:cubicBezTo>
                    <a:pt x="227" y="191"/>
                    <a:pt x="210" y="212"/>
                    <a:pt x="187" y="233"/>
                  </a:cubicBezTo>
                  <a:lnTo>
                    <a:pt x="60" y="357"/>
                  </a:lnTo>
                  <a:lnTo>
                    <a:pt x="227" y="357"/>
                  </a:lnTo>
                  <a:cubicBezTo>
                    <a:pt x="234" y="357"/>
                    <a:pt x="239" y="359"/>
                    <a:pt x="243" y="363"/>
                  </a:cubicBezTo>
                  <a:cubicBezTo>
                    <a:pt x="247" y="367"/>
                    <a:pt x="249" y="372"/>
                    <a:pt x="249" y="378"/>
                  </a:cubicBezTo>
                  <a:cubicBezTo>
                    <a:pt x="249" y="383"/>
                    <a:pt x="247" y="388"/>
                    <a:pt x="243" y="392"/>
                  </a:cubicBezTo>
                  <a:cubicBezTo>
                    <a:pt x="239" y="397"/>
                    <a:pt x="234" y="399"/>
                    <a:pt x="227" y="399"/>
                  </a:cubicBezTo>
                  <a:lnTo>
                    <a:pt x="36" y="399"/>
                  </a:lnTo>
                  <a:cubicBezTo>
                    <a:pt x="25" y="399"/>
                    <a:pt x="17" y="396"/>
                    <a:pt x="10" y="390"/>
                  </a:cubicBezTo>
                  <a:cubicBezTo>
                    <a:pt x="3" y="385"/>
                    <a:pt x="0" y="378"/>
                    <a:pt x="0" y="370"/>
                  </a:cubicBezTo>
                  <a:cubicBezTo>
                    <a:pt x="0" y="361"/>
                    <a:pt x="4" y="352"/>
                    <a:pt x="13" y="343"/>
                  </a:cubicBezTo>
                  <a:lnTo>
                    <a:pt x="157" y="197"/>
                  </a:lnTo>
                  <a:cubicBezTo>
                    <a:pt x="172" y="182"/>
                    <a:pt x="183" y="168"/>
                    <a:pt x="190" y="155"/>
                  </a:cubicBezTo>
                  <a:cubicBezTo>
                    <a:pt x="197" y="142"/>
                    <a:pt x="200" y="129"/>
                    <a:pt x="200" y="116"/>
                  </a:cubicBezTo>
                  <a:cubicBezTo>
                    <a:pt x="200" y="95"/>
                    <a:pt x="193" y="77"/>
                    <a:pt x="179" y="64"/>
                  </a:cubicBezTo>
                  <a:cubicBezTo>
                    <a:pt x="165" y="50"/>
                    <a:pt x="148" y="44"/>
                    <a:pt x="127" y="44"/>
                  </a:cubicBezTo>
                  <a:cubicBezTo>
                    <a:pt x="115" y="44"/>
                    <a:pt x="104" y="45"/>
                    <a:pt x="93" y="47"/>
                  </a:cubicBezTo>
                  <a:cubicBezTo>
                    <a:pt x="83" y="49"/>
                    <a:pt x="76" y="51"/>
                    <a:pt x="71" y="53"/>
                  </a:cubicBezTo>
                  <a:cubicBezTo>
                    <a:pt x="67" y="55"/>
                    <a:pt x="61" y="58"/>
                    <a:pt x="52" y="63"/>
                  </a:cubicBezTo>
                  <a:cubicBezTo>
                    <a:pt x="43" y="68"/>
                    <a:pt x="38" y="71"/>
                    <a:pt x="37" y="72"/>
                  </a:cubicBezTo>
                  <a:cubicBezTo>
                    <a:pt x="34" y="74"/>
                    <a:pt x="31" y="74"/>
                    <a:pt x="29" y="74"/>
                  </a:cubicBezTo>
                  <a:cubicBezTo>
                    <a:pt x="23" y="74"/>
                    <a:pt x="18" y="72"/>
                    <a:pt x="13" y="67"/>
                  </a:cubicBezTo>
                  <a:cubicBezTo>
                    <a:pt x="9" y="62"/>
                    <a:pt x="6" y="57"/>
                    <a:pt x="6" y="51"/>
                  </a:cubicBezTo>
                  <a:cubicBezTo>
                    <a:pt x="6" y="44"/>
                    <a:pt x="10" y="39"/>
                    <a:pt x="17" y="34"/>
                  </a:cubicBezTo>
                  <a:cubicBezTo>
                    <a:pt x="35" y="23"/>
                    <a:pt x="53" y="15"/>
                    <a:pt x="70" y="9"/>
                  </a:cubicBezTo>
                  <a:cubicBezTo>
                    <a:pt x="86" y="3"/>
                    <a:pt x="107" y="0"/>
                    <a:pt x="131" y="0"/>
                  </a:cubicBezTo>
                  <a:cubicBezTo>
                    <a:pt x="166" y="0"/>
                    <a:pt x="195" y="11"/>
                    <a:pt x="218" y="32"/>
                  </a:cubicBezTo>
                  <a:cubicBezTo>
                    <a:pt x="241" y="54"/>
                    <a:pt x="252" y="80"/>
                    <a:pt x="252" y="111"/>
                  </a:cubicBezTo>
                  <a:cubicBezTo>
                    <a:pt x="252" y="133"/>
                    <a:pt x="247" y="153"/>
                    <a:pt x="237" y="17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 name="Google Shape;3257;p67">
              <a:extLst>
                <a:ext uri="{FF2B5EF4-FFF2-40B4-BE49-F238E27FC236}">
                  <a16:creationId xmlns:a16="http://schemas.microsoft.com/office/drawing/2014/main" id="{B3540EE1-992C-E611-1F8F-547254D2B089}"/>
                </a:ext>
              </a:extLst>
            </p:cNvPr>
            <p:cNvSpPr/>
            <p:nvPr/>
          </p:nvSpPr>
          <p:spPr>
            <a:xfrm>
              <a:off x="4709160" y="4224240"/>
              <a:ext cx="88920" cy="146880"/>
            </a:xfrm>
            <a:custGeom>
              <a:avLst/>
              <a:gdLst/>
              <a:ahLst/>
              <a:cxnLst/>
              <a:rect l="l" t="t" r="r" b="b"/>
              <a:pathLst>
                <a:path w="247" h="408" extrusionOk="0">
                  <a:moveTo>
                    <a:pt x="20" y="387"/>
                  </a:moveTo>
                  <a:cubicBezTo>
                    <a:pt x="10" y="382"/>
                    <a:pt x="5" y="375"/>
                    <a:pt x="5" y="366"/>
                  </a:cubicBezTo>
                  <a:cubicBezTo>
                    <a:pt x="5" y="360"/>
                    <a:pt x="7" y="355"/>
                    <a:pt x="11" y="350"/>
                  </a:cubicBezTo>
                  <a:cubicBezTo>
                    <a:pt x="16" y="346"/>
                    <a:pt x="21" y="343"/>
                    <a:pt x="26" y="343"/>
                  </a:cubicBezTo>
                  <a:cubicBezTo>
                    <a:pt x="28" y="343"/>
                    <a:pt x="31" y="344"/>
                    <a:pt x="33" y="345"/>
                  </a:cubicBezTo>
                  <a:cubicBezTo>
                    <a:pt x="60" y="357"/>
                    <a:pt x="85" y="363"/>
                    <a:pt x="109" y="363"/>
                  </a:cubicBezTo>
                  <a:cubicBezTo>
                    <a:pt x="134" y="363"/>
                    <a:pt x="154" y="357"/>
                    <a:pt x="169" y="346"/>
                  </a:cubicBezTo>
                  <a:cubicBezTo>
                    <a:pt x="184" y="334"/>
                    <a:pt x="192" y="318"/>
                    <a:pt x="192" y="297"/>
                  </a:cubicBezTo>
                  <a:cubicBezTo>
                    <a:pt x="192" y="273"/>
                    <a:pt x="183" y="254"/>
                    <a:pt x="166" y="239"/>
                  </a:cubicBezTo>
                  <a:cubicBezTo>
                    <a:pt x="148" y="225"/>
                    <a:pt x="126" y="218"/>
                    <a:pt x="99" y="218"/>
                  </a:cubicBezTo>
                  <a:lnTo>
                    <a:pt x="78" y="218"/>
                  </a:lnTo>
                  <a:cubicBezTo>
                    <a:pt x="72" y="218"/>
                    <a:pt x="67" y="216"/>
                    <a:pt x="64" y="212"/>
                  </a:cubicBezTo>
                  <a:cubicBezTo>
                    <a:pt x="61" y="208"/>
                    <a:pt x="59" y="203"/>
                    <a:pt x="59" y="198"/>
                  </a:cubicBezTo>
                  <a:cubicBezTo>
                    <a:pt x="59" y="192"/>
                    <a:pt x="61" y="187"/>
                    <a:pt x="64" y="183"/>
                  </a:cubicBezTo>
                  <a:cubicBezTo>
                    <a:pt x="67" y="179"/>
                    <a:pt x="72" y="177"/>
                    <a:pt x="78" y="177"/>
                  </a:cubicBezTo>
                  <a:lnTo>
                    <a:pt x="96" y="177"/>
                  </a:lnTo>
                  <a:cubicBezTo>
                    <a:pt x="122" y="177"/>
                    <a:pt x="143" y="171"/>
                    <a:pt x="159" y="160"/>
                  </a:cubicBezTo>
                  <a:cubicBezTo>
                    <a:pt x="174" y="148"/>
                    <a:pt x="182" y="131"/>
                    <a:pt x="182" y="109"/>
                  </a:cubicBezTo>
                  <a:cubicBezTo>
                    <a:pt x="182" y="88"/>
                    <a:pt x="175" y="73"/>
                    <a:pt x="161" y="62"/>
                  </a:cubicBezTo>
                  <a:cubicBezTo>
                    <a:pt x="146" y="51"/>
                    <a:pt x="129" y="45"/>
                    <a:pt x="108" y="45"/>
                  </a:cubicBezTo>
                  <a:cubicBezTo>
                    <a:pt x="80" y="45"/>
                    <a:pt x="53" y="51"/>
                    <a:pt x="28" y="64"/>
                  </a:cubicBezTo>
                  <a:cubicBezTo>
                    <a:pt x="26" y="65"/>
                    <a:pt x="23" y="65"/>
                    <a:pt x="21" y="65"/>
                  </a:cubicBezTo>
                  <a:cubicBezTo>
                    <a:pt x="15" y="65"/>
                    <a:pt x="10" y="63"/>
                    <a:pt x="6" y="57"/>
                  </a:cubicBezTo>
                  <a:cubicBezTo>
                    <a:pt x="2" y="52"/>
                    <a:pt x="0" y="46"/>
                    <a:pt x="0" y="40"/>
                  </a:cubicBezTo>
                  <a:cubicBezTo>
                    <a:pt x="0" y="33"/>
                    <a:pt x="3" y="28"/>
                    <a:pt x="9" y="24"/>
                  </a:cubicBezTo>
                  <a:cubicBezTo>
                    <a:pt x="18" y="19"/>
                    <a:pt x="32" y="13"/>
                    <a:pt x="51" y="8"/>
                  </a:cubicBezTo>
                  <a:cubicBezTo>
                    <a:pt x="71" y="3"/>
                    <a:pt x="90" y="0"/>
                    <a:pt x="109" y="0"/>
                  </a:cubicBezTo>
                  <a:cubicBezTo>
                    <a:pt x="133" y="0"/>
                    <a:pt x="155" y="4"/>
                    <a:pt x="174" y="12"/>
                  </a:cubicBezTo>
                  <a:cubicBezTo>
                    <a:pt x="193" y="19"/>
                    <a:pt x="208" y="31"/>
                    <a:pt x="220" y="48"/>
                  </a:cubicBezTo>
                  <a:cubicBezTo>
                    <a:pt x="232" y="64"/>
                    <a:pt x="238" y="84"/>
                    <a:pt x="238" y="107"/>
                  </a:cubicBezTo>
                  <a:cubicBezTo>
                    <a:pt x="238" y="130"/>
                    <a:pt x="232" y="148"/>
                    <a:pt x="220" y="163"/>
                  </a:cubicBezTo>
                  <a:cubicBezTo>
                    <a:pt x="207" y="178"/>
                    <a:pt x="191" y="189"/>
                    <a:pt x="171" y="195"/>
                  </a:cubicBezTo>
                  <a:cubicBezTo>
                    <a:pt x="195" y="201"/>
                    <a:pt x="213" y="213"/>
                    <a:pt x="227" y="231"/>
                  </a:cubicBezTo>
                  <a:cubicBezTo>
                    <a:pt x="241" y="249"/>
                    <a:pt x="247" y="271"/>
                    <a:pt x="247" y="297"/>
                  </a:cubicBezTo>
                  <a:cubicBezTo>
                    <a:pt x="247" y="316"/>
                    <a:pt x="244" y="332"/>
                    <a:pt x="236" y="347"/>
                  </a:cubicBezTo>
                  <a:cubicBezTo>
                    <a:pt x="229" y="361"/>
                    <a:pt x="219" y="373"/>
                    <a:pt x="206" y="382"/>
                  </a:cubicBezTo>
                  <a:cubicBezTo>
                    <a:pt x="193" y="390"/>
                    <a:pt x="179" y="397"/>
                    <a:pt x="163" y="401"/>
                  </a:cubicBezTo>
                  <a:cubicBezTo>
                    <a:pt x="147" y="406"/>
                    <a:pt x="130" y="408"/>
                    <a:pt x="112" y="408"/>
                  </a:cubicBezTo>
                  <a:cubicBezTo>
                    <a:pt x="77" y="408"/>
                    <a:pt x="46" y="401"/>
                    <a:pt x="20" y="3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 name="Google Shape;3258;p67">
              <a:extLst>
                <a:ext uri="{FF2B5EF4-FFF2-40B4-BE49-F238E27FC236}">
                  <a16:creationId xmlns:a16="http://schemas.microsoft.com/office/drawing/2014/main" id="{27A85AE3-DC2C-AD93-BC31-EE5B3AAA887D}"/>
                </a:ext>
              </a:extLst>
            </p:cNvPr>
            <p:cNvSpPr/>
            <p:nvPr/>
          </p:nvSpPr>
          <p:spPr>
            <a:xfrm>
              <a:off x="3793320" y="4611600"/>
              <a:ext cx="99720" cy="146880"/>
            </a:xfrm>
            <a:custGeom>
              <a:avLst/>
              <a:gdLst/>
              <a:ahLst/>
              <a:cxnLst/>
              <a:rect l="l" t="t" r="r" b="b"/>
              <a:pathLst>
                <a:path w="277" h="408" extrusionOk="0">
                  <a:moveTo>
                    <a:pt x="165" y="358"/>
                  </a:moveTo>
                  <a:cubicBezTo>
                    <a:pt x="174" y="354"/>
                    <a:pt x="180" y="349"/>
                    <a:pt x="186" y="343"/>
                  </a:cubicBezTo>
                  <a:cubicBezTo>
                    <a:pt x="192" y="338"/>
                    <a:pt x="197" y="330"/>
                    <a:pt x="201" y="322"/>
                  </a:cubicBezTo>
                  <a:cubicBezTo>
                    <a:pt x="205" y="313"/>
                    <a:pt x="208" y="304"/>
                    <a:pt x="211" y="295"/>
                  </a:cubicBezTo>
                  <a:cubicBezTo>
                    <a:pt x="213" y="286"/>
                    <a:pt x="215" y="276"/>
                    <a:pt x="216" y="265"/>
                  </a:cubicBezTo>
                  <a:cubicBezTo>
                    <a:pt x="218" y="254"/>
                    <a:pt x="219" y="244"/>
                    <a:pt x="219" y="235"/>
                  </a:cubicBezTo>
                  <a:cubicBezTo>
                    <a:pt x="220" y="225"/>
                    <a:pt x="220" y="215"/>
                    <a:pt x="220" y="204"/>
                  </a:cubicBezTo>
                  <a:cubicBezTo>
                    <a:pt x="220" y="193"/>
                    <a:pt x="220" y="182"/>
                    <a:pt x="219" y="173"/>
                  </a:cubicBezTo>
                  <a:cubicBezTo>
                    <a:pt x="219" y="163"/>
                    <a:pt x="218" y="152"/>
                    <a:pt x="216" y="141"/>
                  </a:cubicBezTo>
                  <a:cubicBezTo>
                    <a:pt x="215" y="130"/>
                    <a:pt x="213" y="120"/>
                    <a:pt x="210" y="111"/>
                  </a:cubicBezTo>
                  <a:cubicBezTo>
                    <a:pt x="208" y="102"/>
                    <a:pt x="205" y="94"/>
                    <a:pt x="200" y="85"/>
                  </a:cubicBezTo>
                  <a:cubicBezTo>
                    <a:pt x="196" y="77"/>
                    <a:pt x="191" y="70"/>
                    <a:pt x="186" y="64"/>
                  </a:cubicBezTo>
                  <a:cubicBezTo>
                    <a:pt x="180" y="58"/>
                    <a:pt x="173" y="54"/>
                    <a:pt x="165" y="50"/>
                  </a:cubicBezTo>
                  <a:cubicBezTo>
                    <a:pt x="157" y="47"/>
                    <a:pt x="148" y="45"/>
                    <a:pt x="138" y="45"/>
                  </a:cubicBezTo>
                  <a:cubicBezTo>
                    <a:pt x="128" y="45"/>
                    <a:pt x="119" y="47"/>
                    <a:pt x="110" y="50"/>
                  </a:cubicBezTo>
                  <a:cubicBezTo>
                    <a:pt x="102" y="54"/>
                    <a:pt x="95" y="58"/>
                    <a:pt x="90" y="64"/>
                  </a:cubicBezTo>
                  <a:cubicBezTo>
                    <a:pt x="84" y="69"/>
                    <a:pt x="79" y="76"/>
                    <a:pt x="75" y="85"/>
                  </a:cubicBezTo>
                  <a:cubicBezTo>
                    <a:pt x="71" y="93"/>
                    <a:pt x="68" y="102"/>
                    <a:pt x="65" y="111"/>
                  </a:cubicBezTo>
                  <a:cubicBezTo>
                    <a:pt x="63" y="120"/>
                    <a:pt x="61" y="130"/>
                    <a:pt x="60" y="141"/>
                  </a:cubicBezTo>
                  <a:cubicBezTo>
                    <a:pt x="58" y="152"/>
                    <a:pt x="57" y="163"/>
                    <a:pt x="57" y="173"/>
                  </a:cubicBezTo>
                  <a:cubicBezTo>
                    <a:pt x="56" y="182"/>
                    <a:pt x="56" y="193"/>
                    <a:pt x="56" y="204"/>
                  </a:cubicBezTo>
                  <a:cubicBezTo>
                    <a:pt x="56" y="215"/>
                    <a:pt x="56" y="225"/>
                    <a:pt x="57" y="235"/>
                  </a:cubicBezTo>
                  <a:cubicBezTo>
                    <a:pt x="57" y="244"/>
                    <a:pt x="58" y="254"/>
                    <a:pt x="60" y="266"/>
                  </a:cubicBezTo>
                  <a:cubicBezTo>
                    <a:pt x="61" y="277"/>
                    <a:pt x="63" y="287"/>
                    <a:pt x="65" y="296"/>
                  </a:cubicBezTo>
                  <a:cubicBezTo>
                    <a:pt x="68" y="304"/>
                    <a:pt x="71" y="313"/>
                    <a:pt x="75" y="322"/>
                  </a:cubicBezTo>
                  <a:cubicBezTo>
                    <a:pt x="79" y="331"/>
                    <a:pt x="84" y="338"/>
                    <a:pt x="90" y="344"/>
                  </a:cubicBezTo>
                  <a:cubicBezTo>
                    <a:pt x="95" y="349"/>
                    <a:pt x="102" y="354"/>
                    <a:pt x="110" y="358"/>
                  </a:cubicBezTo>
                  <a:cubicBezTo>
                    <a:pt x="118" y="361"/>
                    <a:pt x="128" y="363"/>
                    <a:pt x="138" y="363"/>
                  </a:cubicBezTo>
                  <a:cubicBezTo>
                    <a:pt x="148" y="363"/>
                    <a:pt x="157" y="361"/>
                    <a:pt x="165" y="358"/>
                  </a:cubicBezTo>
                  <a:moveTo>
                    <a:pt x="81" y="397"/>
                  </a:moveTo>
                  <a:cubicBezTo>
                    <a:pt x="65" y="389"/>
                    <a:pt x="52" y="379"/>
                    <a:pt x="41" y="367"/>
                  </a:cubicBezTo>
                  <a:cubicBezTo>
                    <a:pt x="31" y="354"/>
                    <a:pt x="23" y="339"/>
                    <a:pt x="17" y="321"/>
                  </a:cubicBezTo>
                  <a:cubicBezTo>
                    <a:pt x="11" y="303"/>
                    <a:pt x="6" y="285"/>
                    <a:pt x="3" y="266"/>
                  </a:cubicBezTo>
                  <a:cubicBezTo>
                    <a:pt x="1" y="247"/>
                    <a:pt x="0" y="227"/>
                    <a:pt x="0" y="204"/>
                  </a:cubicBezTo>
                  <a:cubicBezTo>
                    <a:pt x="0" y="68"/>
                    <a:pt x="45" y="0"/>
                    <a:pt x="138" y="0"/>
                  </a:cubicBezTo>
                  <a:cubicBezTo>
                    <a:pt x="230" y="0"/>
                    <a:pt x="277" y="68"/>
                    <a:pt x="277" y="204"/>
                  </a:cubicBezTo>
                  <a:cubicBezTo>
                    <a:pt x="277" y="226"/>
                    <a:pt x="276" y="247"/>
                    <a:pt x="273" y="266"/>
                  </a:cubicBezTo>
                  <a:cubicBezTo>
                    <a:pt x="271" y="285"/>
                    <a:pt x="266" y="303"/>
                    <a:pt x="259" y="321"/>
                  </a:cubicBezTo>
                  <a:cubicBezTo>
                    <a:pt x="253" y="339"/>
                    <a:pt x="245" y="354"/>
                    <a:pt x="234" y="366"/>
                  </a:cubicBezTo>
                  <a:cubicBezTo>
                    <a:pt x="224" y="379"/>
                    <a:pt x="211" y="389"/>
                    <a:pt x="194" y="396"/>
                  </a:cubicBezTo>
                  <a:cubicBezTo>
                    <a:pt x="178" y="404"/>
                    <a:pt x="159" y="408"/>
                    <a:pt x="138" y="408"/>
                  </a:cubicBezTo>
                  <a:cubicBezTo>
                    <a:pt x="117" y="408"/>
                    <a:pt x="98" y="404"/>
                    <a:pt x="81" y="3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 name="Google Shape;3259;p67">
              <a:extLst>
                <a:ext uri="{FF2B5EF4-FFF2-40B4-BE49-F238E27FC236}">
                  <a16:creationId xmlns:a16="http://schemas.microsoft.com/office/drawing/2014/main" id="{B9BC7324-519F-1B38-D668-100CB4D3F591}"/>
                </a:ext>
              </a:extLst>
            </p:cNvPr>
            <p:cNvSpPr/>
            <p:nvPr/>
          </p:nvSpPr>
          <p:spPr>
            <a:xfrm>
              <a:off x="4278240" y="4668840"/>
              <a:ext cx="50400" cy="46440"/>
            </a:xfrm>
            <a:custGeom>
              <a:avLst/>
              <a:gdLst/>
              <a:ahLst/>
              <a:cxnLst/>
              <a:rect l="l" t="t" r="r" b="b"/>
              <a:pathLst>
                <a:path w="140" h="129" extrusionOk="0">
                  <a:moveTo>
                    <a:pt x="20" y="110"/>
                  </a:moveTo>
                  <a:cubicBezTo>
                    <a:pt x="7" y="97"/>
                    <a:pt x="0" y="82"/>
                    <a:pt x="0" y="64"/>
                  </a:cubicBezTo>
                  <a:cubicBezTo>
                    <a:pt x="0" y="47"/>
                    <a:pt x="7" y="32"/>
                    <a:pt x="20" y="19"/>
                  </a:cubicBezTo>
                  <a:cubicBezTo>
                    <a:pt x="32" y="6"/>
                    <a:pt x="49" y="0"/>
                    <a:pt x="70" y="0"/>
                  </a:cubicBezTo>
                  <a:cubicBezTo>
                    <a:pt x="91" y="0"/>
                    <a:pt x="108" y="6"/>
                    <a:pt x="121" y="19"/>
                  </a:cubicBezTo>
                  <a:cubicBezTo>
                    <a:pt x="134" y="32"/>
                    <a:pt x="140" y="47"/>
                    <a:pt x="140" y="64"/>
                  </a:cubicBezTo>
                  <a:cubicBezTo>
                    <a:pt x="140" y="82"/>
                    <a:pt x="134" y="97"/>
                    <a:pt x="121" y="110"/>
                  </a:cubicBezTo>
                  <a:cubicBezTo>
                    <a:pt x="108" y="123"/>
                    <a:pt x="91" y="129"/>
                    <a:pt x="70" y="129"/>
                  </a:cubicBezTo>
                  <a:cubicBezTo>
                    <a:pt x="49" y="129"/>
                    <a:pt x="32" y="123"/>
                    <a:pt x="20" y="110"/>
                  </a:cubicBezTo>
                  <a:close/>
                </a:path>
              </a:pathLst>
            </a:custGeom>
            <a:solidFill>
              <a:schemeClr val="lt1"/>
            </a:solidFill>
            <a:ln>
              <a:noFill/>
            </a:ln>
          </p:spPr>
          <p:txBody>
            <a:bodyPr spcFirstLastPara="1" wrap="square" lIns="90000" tIns="1425" rIns="90000" bIns="1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 name="Google Shape;3260;p67">
              <a:extLst>
                <a:ext uri="{FF2B5EF4-FFF2-40B4-BE49-F238E27FC236}">
                  <a16:creationId xmlns:a16="http://schemas.microsoft.com/office/drawing/2014/main" id="{12D4CCF2-3E0F-098C-C481-1F7ACD008FBA}"/>
                </a:ext>
              </a:extLst>
            </p:cNvPr>
            <p:cNvSpPr/>
            <p:nvPr/>
          </p:nvSpPr>
          <p:spPr>
            <a:xfrm>
              <a:off x="5200560" y="2997000"/>
              <a:ext cx="48960" cy="45360"/>
            </a:xfrm>
            <a:custGeom>
              <a:avLst/>
              <a:gdLst/>
              <a:ahLst/>
              <a:cxnLst/>
              <a:rect l="l" t="t" r="r" b="b"/>
              <a:pathLst>
                <a:path w="136" h="126" extrusionOk="0">
                  <a:moveTo>
                    <a:pt x="19" y="107"/>
                  </a:moveTo>
                  <a:cubicBezTo>
                    <a:pt x="6" y="95"/>
                    <a:pt x="0" y="80"/>
                    <a:pt x="0" y="63"/>
                  </a:cubicBezTo>
                  <a:cubicBezTo>
                    <a:pt x="0" y="46"/>
                    <a:pt x="6" y="32"/>
                    <a:pt x="19" y="19"/>
                  </a:cubicBezTo>
                  <a:cubicBezTo>
                    <a:pt x="31" y="7"/>
                    <a:pt x="48" y="0"/>
                    <a:pt x="68" y="0"/>
                  </a:cubicBezTo>
                  <a:cubicBezTo>
                    <a:pt x="88" y="0"/>
                    <a:pt x="105" y="6"/>
                    <a:pt x="117" y="19"/>
                  </a:cubicBezTo>
                  <a:cubicBezTo>
                    <a:pt x="130" y="31"/>
                    <a:pt x="136" y="46"/>
                    <a:pt x="136" y="63"/>
                  </a:cubicBezTo>
                  <a:cubicBezTo>
                    <a:pt x="136" y="80"/>
                    <a:pt x="130" y="95"/>
                    <a:pt x="118" y="107"/>
                  </a:cubicBezTo>
                  <a:cubicBezTo>
                    <a:pt x="105" y="120"/>
                    <a:pt x="89" y="126"/>
                    <a:pt x="68" y="126"/>
                  </a:cubicBezTo>
                  <a:cubicBezTo>
                    <a:pt x="48" y="126"/>
                    <a:pt x="31" y="120"/>
                    <a:pt x="19" y="107"/>
                  </a:cubicBezTo>
                  <a:close/>
                </a:path>
              </a:pathLst>
            </a:custGeom>
            <a:solidFill>
              <a:schemeClr val="lt1"/>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 name="Google Shape;3261;p67">
              <a:extLst>
                <a:ext uri="{FF2B5EF4-FFF2-40B4-BE49-F238E27FC236}">
                  <a16:creationId xmlns:a16="http://schemas.microsoft.com/office/drawing/2014/main" id="{6BBAEE7C-EA58-BD78-5AB3-EFFDBC356103}"/>
                </a:ext>
              </a:extLst>
            </p:cNvPr>
            <p:cNvSpPr/>
            <p:nvPr/>
          </p:nvSpPr>
          <p:spPr>
            <a:xfrm>
              <a:off x="5200560" y="3129480"/>
              <a:ext cx="48960" cy="45360"/>
            </a:xfrm>
            <a:custGeom>
              <a:avLst/>
              <a:gdLst/>
              <a:ahLst/>
              <a:cxnLst/>
              <a:rect l="l" t="t" r="r" b="b"/>
              <a:pathLst>
                <a:path w="136" h="126" extrusionOk="0">
                  <a:moveTo>
                    <a:pt x="19" y="107"/>
                  </a:moveTo>
                  <a:cubicBezTo>
                    <a:pt x="6" y="95"/>
                    <a:pt x="0" y="80"/>
                    <a:pt x="0" y="63"/>
                  </a:cubicBezTo>
                  <a:cubicBezTo>
                    <a:pt x="0" y="46"/>
                    <a:pt x="6" y="32"/>
                    <a:pt x="19" y="19"/>
                  </a:cubicBezTo>
                  <a:cubicBezTo>
                    <a:pt x="31" y="7"/>
                    <a:pt x="48" y="0"/>
                    <a:pt x="68" y="0"/>
                  </a:cubicBezTo>
                  <a:cubicBezTo>
                    <a:pt x="88" y="0"/>
                    <a:pt x="105" y="7"/>
                    <a:pt x="117" y="19"/>
                  </a:cubicBezTo>
                  <a:cubicBezTo>
                    <a:pt x="130" y="31"/>
                    <a:pt x="136" y="46"/>
                    <a:pt x="136" y="63"/>
                  </a:cubicBezTo>
                  <a:cubicBezTo>
                    <a:pt x="136" y="80"/>
                    <a:pt x="130" y="95"/>
                    <a:pt x="118" y="107"/>
                  </a:cubicBezTo>
                  <a:cubicBezTo>
                    <a:pt x="105" y="120"/>
                    <a:pt x="89" y="126"/>
                    <a:pt x="68" y="126"/>
                  </a:cubicBezTo>
                  <a:cubicBezTo>
                    <a:pt x="48" y="126"/>
                    <a:pt x="31" y="120"/>
                    <a:pt x="19" y="107"/>
                  </a:cubicBezTo>
                  <a:close/>
                </a:path>
              </a:pathLst>
            </a:custGeom>
            <a:solidFill>
              <a:schemeClr val="lt1"/>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3262;p67">
              <a:extLst>
                <a:ext uri="{FF2B5EF4-FFF2-40B4-BE49-F238E27FC236}">
                  <a16:creationId xmlns:a16="http://schemas.microsoft.com/office/drawing/2014/main" id="{A7F8AB3E-F65A-549B-1ED6-2D4FE2CD0C86}"/>
                </a:ext>
              </a:extLst>
            </p:cNvPr>
            <p:cNvSpPr/>
            <p:nvPr/>
          </p:nvSpPr>
          <p:spPr>
            <a:xfrm>
              <a:off x="4681440" y="4660200"/>
              <a:ext cx="167400" cy="88920"/>
            </a:xfrm>
            <a:custGeom>
              <a:avLst/>
              <a:gdLst/>
              <a:ahLst/>
              <a:cxnLst/>
              <a:rect l="l" t="t" r="r" b="b"/>
              <a:pathLst>
                <a:path w="465" h="247" extrusionOk="0">
                  <a:moveTo>
                    <a:pt x="10" y="237"/>
                  </a:moveTo>
                  <a:cubicBezTo>
                    <a:pt x="3" y="231"/>
                    <a:pt x="0" y="223"/>
                    <a:pt x="0" y="214"/>
                  </a:cubicBezTo>
                  <a:cubicBezTo>
                    <a:pt x="0" y="205"/>
                    <a:pt x="3" y="197"/>
                    <a:pt x="10" y="191"/>
                  </a:cubicBezTo>
                  <a:cubicBezTo>
                    <a:pt x="17" y="184"/>
                    <a:pt x="26" y="181"/>
                    <a:pt x="36" y="181"/>
                  </a:cubicBezTo>
                  <a:lnTo>
                    <a:pt x="430" y="181"/>
                  </a:lnTo>
                  <a:cubicBezTo>
                    <a:pt x="440" y="181"/>
                    <a:pt x="448" y="184"/>
                    <a:pt x="455" y="190"/>
                  </a:cubicBezTo>
                  <a:cubicBezTo>
                    <a:pt x="461" y="196"/>
                    <a:pt x="465" y="204"/>
                    <a:pt x="465" y="214"/>
                  </a:cubicBezTo>
                  <a:cubicBezTo>
                    <a:pt x="465" y="224"/>
                    <a:pt x="461" y="231"/>
                    <a:pt x="454" y="237"/>
                  </a:cubicBezTo>
                  <a:cubicBezTo>
                    <a:pt x="447" y="244"/>
                    <a:pt x="439" y="247"/>
                    <a:pt x="429" y="247"/>
                  </a:cubicBezTo>
                  <a:lnTo>
                    <a:pt x="34" y="247"/>
                  </a:lnTo>
                  <a:cubicBezTo>
                    <a:pt x="24" y="247"/>
                    <a:pt x="16" y="243"/>
                    <a:pt x="10" y="237"/>
                  </a:cubicBezTo>
                  <a:moveTo>
                    <a:pt x="10" y="56"/>
                  </a:moveTo>
                  <a:cubicBezTo>
                    <a:pt x="3" y="49"/>
                    <a:pt x="0" y="42"/>
                    <a:pt x="0" y="33"/>
                  </a:cubicBezTo>
                  <a:cubicBezTo>
                    <a:pt x="0" y="23"/>
                    <a:pt x="3" y="15"/>
                    <a:pt x="10" y="9"/>
                  </a:cubicBezTo>
                  <a:cubicBezTo>
                    <a:pt x="17" y="3"/>
                    <a:pt x="26" y="0"/>
                    <a:pt x="36" y="0"/>
                  </a:cubicBezTo>
                  <a:lnTo>
                    <a:pt x="429" y="0"/>
                  </a:lnTo>
                  <a:cubicBezTo>
                    <a:pt x="438" y="0"/>
                    <a:pt x="447" y="3"/>
                    <a:pt x="454" y="9"/>
                  </a:cubicBezTo>
                  <a:cubicBezTo>
                    <a:pt x="461" y="15"/>
                    <a:pt x="465" y="23"/>
                    <a:pt x="465" y="33"/>
                  </a:cubicBezTo>
                  <a:cubicBezTo>
                    <a:pt x="465" y="42"/>
                    <a:pt x="461" y="50"/>
                    <a:pt x="454" y="56"/>
                  </a:cubicBezTo>
                  <a:cubicBezTo>
                    <a:pt x="447" y="63"/>
                    <a:pt x="438" y="66"/>
                    <a:pt x="429" y="66"/>
                  </a:cubicBezTo>
                  <a:lnTo>
                    <a:pt x="34" y="66"/>
                  </a:lnTo>
                  <a:cubicBezTo>
                    <a:pt x="24" y="66"/>
                    <a:pt x="16" y="62"/>
                    <a:pt x="10" y="56"/>
                  </a:cubicBezTo>
                  <a:close/>
                </a:path>
              </a:pathLst>
            </a:custGeom>
            <a:solidFill>
              <a:schemeClr val="lt1"/>
            </a:solidFill>
            <a:ln>
              <a:noFill/>
            </a:ln>
          </p:spPr>
          <p:txBody>
            <a:bodyPr spcFirstLastPara="1" wrap="square" lIns="90000" tIns="43900" rIns="90000" bIns="43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 name="Google Shape;3263;p67">
              <a:extLst>
                <a:ext uri="{FF2B5EF4-FFF2-40B4-BE49-F238E27FC236}">
                  <a16:creationId xmlns:a16="http://schemas.microsoft.com/office/drawing/2014/main" id="{34AC4F72-AEB4-C1E6-16F0-8E089E6E8907}"/>
                </a:ext>
              </a:extLst>
            </p:cNvPr>
            <p:cNvSpPr/>
            <p:nvPr/>
          </p:nvSpPr>
          <p:spPr>
            <a:xfrm>
              <a:off x="5157360" y="3420000"/>
              <a:ext cx="114120" cy="142920"/>
            </a:xfrm>
            <a:custGeom>
              <a:avLst/>
              <a:gdLst/>
              <a:ahLst/>
              <a:cxnLst/>
              <a:rect l="l" t="t" r="r" b="b"/>
              <a:pathLst>
                <a:path w="317" h="397" extrusionOk="0">
                  <a:moveTo>
                    <a:pt x="157" y="236"/>
                  </a:moveTo>
                  <a:lnTo>
                    <a:pt x="47" y="384"/>
                  </a:lnTo>
                  <a:cubicBezTo>
                    <a:pt x="40" y="392"/>
                    <a:pt x="33" y="397"/>
                    <a:pt x="24" y="397"/>
                  </a:cubicBezTo>
                  <a:cubicBezTo>
                    <a:pt x="18" y="397"/>
                    <a:pt x="12" y="394"/>
                    <a:pt x="7" y="389"/>
                  </a:cubicBezTo>
                  <a:cubicBezTo>
                    <a:pt x="2" y="385"/>
                    <a:pt x="0" y="379"/>
                    <a:pt x="0" y="373"/>
                  </a:cubicBezTo>
                  <a:cubicBezTo>
                    <a:pt x="0" y="368"/>
                    <a:pt x="2" y="363"/>
                    <a:pt x="6" y="358"/>
                  </a:cubicBezTo>
                  <a:lnTo>
                    <a:pt x="129" y="197"/>
                  </a:lnTo>
                  <a:lnTo>
                    <a:pt x="13" y="39"/>
                  </a:lnTo>
                  <a:cubicBezTo>
                    <a:pt x="10" y="36"/>
                    <a:pt x="9" y="32"/>
                    <a:pt x="9" y="27"/>
                  </a:cubicBezTo>
                  <a:cubicBezTo>
                    <a:pt x="9" y="20"/>
                    <a:pt x="12" y="14"/>
                    <a:pt x="17" y="9"/>
                  </a:cubicBezTo>
                  <a:cubicBezTo>
                    <a:pt x="23" y="3"/>
                    <a:pt x="30" y="0"/>
                    <a:pt x="37" y="0"/>
                  </a:cubicBezTo>
                  <a:cubicBezTo>
                    <a:pt x="45" y="0"/>
                    <a:pt x="53" y="4"/>
                    <a:pt x="58" y="12"/>
                  </a:cubicBezTo>
                  <a:lnTo>
                    <a:pt x="164" y="156"/>
                  </a:lnTo>
                  <a:lnTo>
                    <a:pt x="271" y="13"/>
                  </a:lnTo>
                  <a:cubicBezTo>
                    <a:pt x="278" y="4"/>
                    <a:pt x="285" y="0"/>
                    <a:pt x="294" y="0"/>
                  </a:cubicBezTo>
                  <a:cubicBezTo>
                    <a:pt x="300" y="0"/>
                    <a:pt x="306" y="2"/>
                    <a:pt x="310" y="6"/>
                  </a:cubicBezTo>
                  <a:cubicBezTo>
                    <a:pt x="315" y="11"/>
                    <a:pt x="317" y="16"/>
                    <a:pt x="317" y="22"/>
                  </a:cubicBezTo>
                  <a:cubicBezTo>
                    <a:pt x="317" y="27"/>
                    <a:pt x="315" y="31"/>
                    <a:pt x="312" y="36"/>
                  </a:cubicBezTo>
                  <a:lnTo>
                    <a:pt x="193" y="195"/>
                  </a:lnTo>
                  <a:lnTo>
                    <a:pt x="311" y="357"/>
                  </a:lnTo>
                  <a:cubicBezTo>
                    <a:pt x="315" y="362"/>
                    <a:pt x="316" y="366"/>
                    <a:pt x="316" y="371"/>
                  </a:cubicBezTo>
                  <a:cubicBezTo>
                    <a:pt x="316" y="378"/>
                    <a:pt x="313" y="384"/>
                    <a:pt x="307" y="389"/>
                  </a:cubicBezTo>
                  <a:cubicBezTo>
                    <a:pt x="301" y="394"/>
                    <a:pt x="295" y="396"/>
                    <a:pt x="288" y="396"/>
                  </a:cubicBezTo>
                  <a:cubicBezTo>
                    <a:pt x="279" y="396"/>
                    <a:pt x="272" y="392"/>
                    <a:pt x="267" y="385"/>
                  </a:cubicBezTo>
                  <a:lnTo>
                    <a:pt x="157" y="236"/>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 name="Google Shape;3264;p67">
              <a:extLst>
                <a:ext uri="{FF2B5EF4-FFF2-40B4-BE49-F238E27FC236}">
                  <a16:creationId xmlns:a16="http://schemas.microsoft.com/office/drawing/2014/main" id="{E3F44BF3-610C-F5DB-4EE7-6201C1C84262}"/>
                </a:ext>
              </a:extLst>
            </p:cNvPr>
            <p:cNvSpPr/>
            <p:nvPr/>
          </p:nvSpPr>
          <p:spPr>
            <a:xfrm>
              <a:off x="5123160" y="4427640"/>
              <a:ext cx="195480" cy="189000"/>
            </a:xfrm>
            <a:custGeom>
              <a:avLst/>
              <a:gdLst/>
              <a:ahLst/>
              <a:cxnLst/>
              <a:rect l="l" t="t" r="r" b="b"/>
              <a:pathLst>
                <a:path w="543" h="525" extrusionOk="0">
                  <a:moveTo>
                    <a:pt x="243" y="513"/>
                  </a:moveTo>
                  <a:cubicBezTo>
                    <a:pt x="236" y="506"/>
                    <a:pt x="232" y="496"/>
                    <a:pt x="232" y="484"/>
                  </a:cubicBezTo>
                  <a:lnTo>
                    <a:pt x="232" y="301"/>
                  </a:lnTo>
                  <a:lnTo>
                    <a:pt x="42" y="301"/>
                  </a:lnTo>
                  <a:cubicBezTo>
                    <a:pt x="30" y="301"/>
                    <a:pt x="21" y="298"/>
                    <a:pt x="12" y="291"/>
                  </a:cubicBezTo>
                  <a:cubicBezTo>
                    <a:pt x="4" y="283"/>
                    <a:pt x="0" y="274"/>
                    <a:pt x="0" y="263"/>
                  </a:cubicBezTo>
                  <a:cubicBezTo>
                    <a:pt x="0" y="252"/>
                    <a:pt x="4" y="243"/>
                    <a:pt x="12" y="236"/>
                  </a:cubicBezTo>
                  <a:cubicBezTo>
                    <a:pt x="20" y="229"/>
                    <a:pt x="30" y="226"/>
                    <a:pt x="42" y="226"/>
                  </a:cubicBezTo>
                  <a:lnTo>
                    <a:pt x="232" y="226"/>
                  </a:lnTo>
                  <a:lnTo>
                    <a:pt x="232" y="41"/>
                  </a:lnTo>
                  <a:cubicBezTo>
                    <a:pt x="232" y="30"/>
                    <a:pt x="236" y="20"/>
                    <a:pt x="243" y="12"/>
                  </a:cubicBezTo>
                  <a:cubicBezTo>
                    <a:pt x="250" y="4"/>
                    <a:pt x="260" y="0"/>
                    <a:pt x="271" y="0"/>
                  </a:cubicBezTo>
                  <a:cubicBezTo>
                    <a:pt x="283" y="0"/>
                    <a:pt x="292" y="4"/>
                    <a:pt x="299" y="12"/>
                  </a:cubicBezTo>
                  <a:cubicBezTo>
                    <a:pt x="307" y="20"/>
                    <a:pt x="310" y="29"/>
                    <a:pt x="310" y="41"/>
                  </a:cubicBezTo>
                  <a:lnTo>
                    <a:pt x="310" y="226"/>
                  </a:lnTo>
                  <a:lnTo>
                    <a:pt x="501" y="226"/>
                  </a:lnTo>
                  <a:cubicBezTo>
                    <a:pt x="513" y="226"/>
                    <a:pt x="522" y="229"/>
                    <a:pt x="531" y="236"/>
                  </a:cubicBezTo>
                  <a:cubicBezTo>
                    <a:pt x="539" y="243"/>
                    <a:pt x="543" y="252"/>
                    <a:pt x="543" y="263"/>
                  </a:cubicBezTo>
                  <a:cubicBezTo>
                    <a:pt x="543" y="274"/>
                    <a:pt x="539" y="283"/>
                    <a:pt x="531" y="291"/>
                  </a:cubicBezTo>
                  <a:cubicBezTo>
                    <a:pt x="523" y="298"/>
                    <a:pt x="513" y="301"/>
                    <a:pt x="501" y="301"/>
                  </a:cubicBezTo>
                  <a:lnTo>
                    <a:pt x="310" y="301"/>
                  </a:lnTo>
                  <a:lnTo>
                    <a:pt x="310" y="484"/>
                  </a:lnTo>
                  <a:cubicBezTo>
                    <a:pt x="310" y="495"/>
                    <a:pt x="307" y="505"/>
                    <a:pt x="299" y="513"/>
                  </a:cubicBezTo>
                  <a:cubicBezTo>
                    <a:pt x="292" y="521"/>
                    <a:pt x="283" y="525"/>
                    <a:pt x="271" y="525"/>
                  </a:cubicBezTo>
                  <a:cubicBezTo>
                    <a:pt x="260" y="525"/>
                    <a:pt x="250" y="521"/>
                    <a:pt x="243" y="51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 name="Google Shape;3265;p67">
              <a:extLst>
                <a:ext uri="{FF2B5EF4-FFF2-40B4-BE49-F238E27FC236}">
                  <a16:creationId xmlns:a16="http://schemas.microsoft.com/office/drawing/2014/main" id="{04F104AC-199C-34AA-9D56-BD6B65E65498}"/>
                </a:ext>
              </a:extLst>
            </p:cNvPr>
            <p:cNvSpPr/>
            <p:nvPr/>
          </p:nvSpPr>
          <p:spPr>
            <a:xfrm>
              <a:off x="3243600" y="3805200"/>
              <a:ext cx="142200" cy="137520"/>
            </a:xfrm>
            <a:custGeom>
              <a:avLst/>
              <a:gdLst/>
              <a:ahLst/>
              <a:cxnLst/>
              <a:rect l="l" t="t" r="r" b="b"/>
              <a:pathLst>
                <a:path w="395" h="382" extrusionOk="0">
                  <a:moveTo>
                    <a:pt x="176" y="373"/>
                  </a:moveTo>
                  <a:cubicBezTo>
                    <a:pt x="171" y="368"/>
                    <a:pt x="168" y="361"/>
                    <a:pt x="168" y="352"/>
                  </a:cubicBezTo>
                  <a:lnTo>
                    <a:pt x="168" y="219"/>
                  </a:lnTo>
                  <a:lnTo>
                    <a:pt x="30" y="219"/>
                  </a:lnTo>
                  <a:cubicBezTo>
                    <a:pt x="22" y="219"/>
                    <a:pt x="15" y="217"/>
                    <a:pt x="9" y="211"/>
                  </a:cubicBezTo>
                  <a:cubicBezTo>
                    <a:pt x="3" y="206"/>
                    <a:pt x="0" y="200"/>
                    <a:pt x="0" y="192"/>
                  </a:cubicBezTo>
                  <a:cubicBezTo>
                    <a:pt x="0" y="183"/>
                    <a:pt x="2" y="177"/>
                    <a:pt x="8" y="172"/>
                  </a:cubicBezTo>
                  <a:cubicBezTo>
                    <a:pt x="14" y="167"/>
                    <a:pt x="21" y="164"/>
                    <a:pt x="30" y="164"/>
                  </a:cubicBezTo>
                  <a:lnTo>
                    <a:pt x="168" y="164"/>
                  </a:lnTo>
                  <a:lnTo>
                    <a:pt x="168" y="30"/>
                  </a:lnTo>
                  <a:cubicBezTo>
                    <a:pt x="168" y="22"/>
                    <a:pt x="171" y="15"/>
                    <a:pt x="176" y="9"/>
                  </a:cubicBezTo>
                  <a:cubicBezTo>
                    <a:pt x="182" y="3"/>
                    <a:pt x="188" y="0"/>
                    <a:pt x="197" y="0"/>
                  </a:cubicBezTo>
                  <a:cubicBezTo>
                    <a:pt x="205" y="0"/>
                    <a:pt x="212" y="3"/>
                    <a:pt x="217" y="9"/>
                  </a:cubicBezTo>
                  <a:cubicBezTo>
                    <a:pt x="223" y="14"/>
                    <a:pt x="225" y="21"/>
                    <a:pt x="225" y="30"/>
                  </a:cubicBezTo>
                  <a:lnTo>
                    <a:pt x="225" y="164"/>
                  </a:lnTo>
                  <a:lnTo>
                    <a:pt x="364" y="164"/>
                  </a:lnTo>
                  <a:cubicBezTo>
                    <a:pt x="373" y="164"/>
                    <a:pt x="380" y="167"/>
                    <a:pt x="386" y="172"/>
                  </a:cubicBezTo>
                  <a:cubicBezTo>
                    <a:pt x="392" y="177"/>
                    <a:pt x="395" y="183"/>
                    <a:pt x="395" y="192"/>
                  </a:cubicBezTo>
                  <a:cubicBezTo>
                    <a:pt x="395" y="200"/>
                    <a:pt x="392" y="206"/>
                    <a:pt x="386" y="211"/>
                  </a:cubicBezTo>
                  <a:cubicBezTo>
                    <a:pt x="380" y="217"/>
                    <a:pt x="373" y="219"/>
                    <a:pt x="364" y="219"/>
                  </a:cubicBezTo>
                  <a:lnTo>
                    <a:pt x="225" y="219"/>
                  </a:lnTo>
                  <a:lnTo>
                    <a:pt x="225" y="352"/>
                  </a:lnTo>
                  <a:cubicBezTo>
                    <a:pt x="225" y="360"/>
                    <a:pt x="223" y="367"/>
                    <a:pt x="217" y="373"/>
                  </a:cubicBezTo>
                  <a:cubicBezTo>
                    <a:pt x="212" y="379"/>
                    <a:pt x="205" y="382"/>
                    <a:pt x="197" y="382"/>
                  </a:cubicBezTo>
                  <a:cubicBezTo>
                    <a:pt x="188" y="382"/>
                    <a:pt x="182" y="379"/>
                    <a:pt x="176" y="37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1" name="Google Shape;3266;p67">
              <a:extLst>
                <a:ext uri="{FF2B5EF4-FFF2-40B4-BE49-F238E27FC236}">
                  <a16:creationId xmlns:a16="http://schemas.microsoft.com/office/drawing/2014/main" id="{4093207C-B04B-C8F3-FD14-50E60C80E864}"/>
                </a:ext>
              </a:extLst>
            </p:cNvPr>
            <p:cNvSpPr/>
            <p:nvPr/>
          </p:nvSpPr>
          <p:spPr>
            <a:xfrm>
              <a:off x="5140800" y="3885840"/>
              <a:ext cx="160200" cy="15480"/>
            </a:xfrm>
            <a:custGeom>
              <a:avLst/>
              <a:gdLst/>
              <a:ahLst/>
              <a:cxnLst/>
              <a:rect l="l" t="t" r="r" b="b"/>
              <a:pathLst>
                <a:path w="445" h="43" extrusionOk="0">
                  <a:moveTo>
                    <a:pt x="8" y="36"/>
                  </a:moveTo>
                  <a:cubicBezTo>
                    <a:pt x="3" y="32"/>
                    <a:pt x="0" y="27"/>
                    <a:pt x="0" y="21"/>
                  </a:cubicBezTo>
                  <a:cubicBezTo>
                    <a:pt x="0" y="16"/>
                    <a:pt x="3" y="11"/>
                    <a:pt x="8" y="6"/>
                  </a:cubicBezTo>
                  <a:cubicBezTo>
                    <a:pt x="14" y="2"/>
                    <a:pt x="22" y="0"/>
                    <a:pt x="32" y="0"/>
                  </a:cubicBezTo>
                  <a:lnTo>
                    <a:pt x="412" y="0"/>
                  </a:lnTo>
                  <a:cubicBezTo>
                    <a:pt x="422" y="0"/>
                    <a:pt x="430" y="2"/>
                    <a:pt x="436" y="7"/>
                  </a:cubicBezTo>
                  <a:cubicBezTo>
                    <a:pt x="442" y="11"/>
                    <a:pt x="445" y="16"/>
                    <a:pt x="445" y="22"/>
                  </a:cubicBezTo>
                  <a:cubicBezTo>
                    <a:pt x="445" y="27"/>
                    <a:pt x="442" y="32"/>
                    <a:pt x="436" y="36"/>
                  </a:cubicBezTo>
                  <a:cubicBezTo>
                    <a:pt x="430" y="41"/>
                    <a:pt x="422" y="43"/>
                    <a:pt x="412" y="43"/>
                  </a:cubicBezTo>
                  <a:lnTo>
                    <a:pt x="32" y="43"/>
                  </a:lnTo>
                  <a:cubicBezTo>
                    <a:pt x="22" y="43"/>
                    <a:pt x="14" y="41"/>
                    <a:pt x="8" y="3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2" name="Google Shape;3267;p67">
              <a:extLst>
                <a:ext uri="{FF2B5EF4-FFF2-40B4-BE49-F238E27FC236}">
                  <a16:creationId xmlns:a16="http://schemas.microsoft.com/office/drawing/2014/main" id="{EB749F6B-B09B-8B39-EB3C-1602402982B5}"/>
                </a:ext>
              </a:extLst>
            </p:cNvPr>
            <p:cNvSpPr/>
            <p:nvPr/>
          </p:nvSpPr>
          <p:spPr>
            <a:xfrm>
              <a:off x="3405600" y="3953520"/>
              <a:ext cx="108000" cy="15480"/>
            </a:xfrm>
            <a:custGeom>
              <a:avLst/>
              <a:gdLst/>
              <a:ahLst/>
              <a:cxnLst/>
              <a:rect l="l" t="t" r="r" b="b"/>
              <a:pathLst>
                <a:path w="300" h="43" extrusionOk="0">
                  <a:moveTo>
                    <a:pt x="5" y="37"/>
                  </a:moveTo>
                  <a:cubicBezTo>
                    <a:pt x="2" y="32"/>
                    <a:pt x="0" y="27"/>
                    <a:pt x="0" y="21"/>
                  </a:cubicBezTo>
                  <a:cubicBezTo>
                    <a:pt x="0" y="16"/>
                    <a:pt x="2" y="11"/>
                    <a:pt x="5" y="7"/>
                  </a:cubicBezTo>
                  <a:cubicBezTo>
                    <a:pt x="9" y="2"/>
                    <a:pt x="15" y="0"/>
                    <a:pt x="21" y="0"/>
                  </a:cubicBezTo>
                  <a:lnTo>
                    <a:pt x="278" y="0"/>
                  </a:lnTo>
                  <a:cubicBezTo>
                    <a:pt x="285" y="0"/>
                    <a:pt x="290" y="2"/>
                    <a:pt x="294" y="7"/>
                  </a:cubicBezTo>
                  <a:cubicBezTo>
                    <a:pt x="298" y="11"/>
                    <a:pt x="300" y="16"/>
                    <a:pt x="300" y="22"/>
                  </a:cubicBezTo>
                  <a:cubicBezTo>
                    <a:pt x="300" y="27"/>
                    <a:pt x="298" y="32"/>
                    <a:pt x="294" y="37"/>
                  </a:cubicBezTo>
                  <a:cubicBezTo>
                    <a:pt x="290" y="41"/>
                    <a:pt x="285" y="43"/>
                    <a:pt x="278" y="43"/>
                  </a:cubicBezTo>
                  <a:lnTo>
                    <a:pt x="21" y="43"/>
                  </a:lnTo>
                  <a:cubicBezTo>
                    <a:pt x="15" y="43"/>
                    <a:pt x="9" y="41"/>
                    <a:pt x="5" y="3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3" name="Google Shape;3268;p67">
              <a:extLst>
                <a:ext uri="{FF2B5EF4-FFF2-40B4-BE49-F238E27FC236}">
                  <a16:creationId xmlns:a16="http://schemas.microsoft.com/office/drawing/2014/main" id="{4EDA55EC-AC8D-1FF9-AE79-5B32F3A35485}"/>
                </a:ext>
              </a:extLst>
            </p:cNvPr>
            <p:cNvSpPr/>
            <p:nvPr/>
          </p:nvSpPr>
          <p:spPr>
            <a:xfrm>
              <a:off x="3344760" y="3788640"/>
              <a:ext cx="124200" cy="207360"/>
            </a:xfrm>
            <a:custGeom>
              <a:avLst/>
              <a:gdLst/>
              <a:ahLst/>
              <a:cxnLst/>
              <a:rect l="l" t="t" r="r" b="b"/>
              <a:pathLst>
                <a:path w="345" h="576" extrusionOk="0">
                  <a:moveTo>
                    <a:pt x="27" y="571"/>
                  </a:moveTo>
                  <a:cubicBezTo>
                    <a:pt x="19" y="576"/>
                    <a:pt x="12" y="577"/>
                    <a:pt x="7" y="574"/>
                  </a:cubicBezTo>
                  <a:cubicBezTo>
                    <a:pt x="2" y="572"/>
                    <a:pt x="0" y="565"/>
                    <a:pt x="1" y="556"/>
                  </a:cubicBezTo>
                  <a:cubicBezTo>
                    <a:pt x="1" y="547"/>
                    <a:pt x="5" y="535"/>
                    <a:pt x="13" y="522"/>
                  </a:cubicBezTo>
                  <a:lnTo>
                    <a:pt x="296" y="32"/>
                  </a:lnTo>
                  <a:cubicBezTo>
                    <a:pt x="304" y="19"/>
                    <a:pt x="311" y="10"/>
                    <a:pt x="319" y="5"/>
                  </a:cubicBezTo>
                  <a:cubicBezTo>
                    <a:pt x="327" y="0"/>
                    <a:pt x="334" y="-2"/>
                    <a:pt x="339" y="1"/>
                  </a:cubicBezTo>
                  <a:cubicBezTo>
                    <a:pt x="344" y="4"/>
                    <a:pt x="346" y="10"/>
                    <a:pt x="345" y="20"/>
                  </a:cubicBezTo>
                  <a:cubicBezTo>
                    <a:pt x="345" y="29"/>
                    <a:pt x="341" y="40"/>
                    <a:pt x="333" y="53"/>
                  </a:cubicBezTo>
                  <a:lnTo>
                    <a:pt x="50" y="544"/>
                  </a:lnTo>
                  <a:cubicBezTo>
                    <a:pt x="42" y="557"/>
                    <a:pt x="34" y="566"/>
                    <a:pt x="27" y="57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4" name="Google Shape;3269;p67">
              <a:extLst>
                <a:ext uri="{FF2B5EF4-FFF2-40B4-BE49-F238E27FC236}">
                  <a16:creationId xmlns:a16="http://schemas.microsoft.com/office/drawing/2014/main" id="{5F5CE04C-3EDA-13FF-9F7E-5E2D1E751E55}"/>
                </a:ext>
              </a:extLst>
            </p:cNvPr>
            <p:cNvSpPr/>
            <p:nvPr/>
          </p:nvSpPr>
          <p:spPr>
            <a:xfrm>
              <a:off x="5140800" y="3079440"/>
              <a:ext cx="160200" cy="15480"/>
            </a:xfrm>
            <a:custGeom>
              <a:avLst/>
              <a:gdLst/>
              <a:ahLst/>
              <a:cxnLst/>
              <a:rect l="l" t="t" r="r" b="b"/>
              <a:pathLst>
                <a:path w="445" h="43" extrusionOk="0">
                  <a:moveTo>
                    <a:pt x="8" y="36"/>
                  </a:moveTo>
                  <a:cubicBezTo>
                    <a:pt x="3" y="32"/>
                    <a:pt x="0" y="27"/>
                    <a:pt x="0" y="21"/>
                  </a:cubicBezTo>
                  <a:cubicBezTo>
                    <a:pt x="0" y="15"/>
                    <a:pt x="3" y="11"/>
                    <a:pt x="8" y="6"/>
                  </a:cubicBezTo>
                  <a:cubicBezTo>
                    <a:pt x="14" y="2"/>
                    <a:pt x="22" y="0"/>
                    <a:pt x="32" y="0"/>
                  </a:cubicBezTo>
                  <a:lnTo>
                    <a:pt x="412" y="0"/>
                  </a:lnTo>
                  <a:cubicBezTo>
                    <a:pt x="422" y="0"/>
                    <a:pt x="430" y="2"/>
                    <a:pt x="436" y="6"/>
                  </a:cubicBezTo>
                  <a:cubicBezTo>
                    <a:pt x="442" y="11"/>
                    <a:pt x="445" y="16"/>
                    <a:pt x="445" y="21"/>
                  </a:cubicBezTo>
                  <a:cubicBezTo>
                    <a:pt x="445" y="27"/>
                    <a:pt x="442" y="32"/>
                    <a:pt x="436" y="36"/>
                  </a:cubicBezTo>
                  <a:cubicBezTo>
                    <a:pt x="430" y="40"/>
                    <a:pt x="422" y="43"/>
                    <a:pt x="412" y="43"/>
                  </a:cubicBezTo>
                  <a:lnTo>
                    <a:pt x="32" y="43"/>
                  </a:lnTo>
                  <a:cubicBezTo>
                    <a:pt x="22" y="43"/>
                    <a:pt x="14" y="40"/>
                    <a:pt x="8" y="3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5" name="Google Shape;3270;p67">
              <a:extLst>
                <a:ext uri="{FF2B5EF4-FFF2-40B4-BE49-F238E27FC236}">
                  <a16:creationId xmlns:a16="http://schemas.microsoft.com/office/drawing/2014/main" id="{46070541-561B-A9B4-CB36-2575E3A2EB34}"/>
                </a:ext>
              </a:extLst>
            </p:cNvPr>
            <p:cNvSpPr/>
            <p:nvPr/>
          </p:nvSpPr>
          <p:spPr>
            <a:xfrm>
              <a:off x="3700080" y="3028320"/>
              <a:ext cx="153720" cy="138960"/>
            </a:xfrm>
            <a:custGeom>
              <a:avLst/>
              <a:gdLst/>
              <a:ahLst/>
              <a:cxnLst/>
              <a:rect l="l" t="t" r="r" b="b"/>
              <a:pathLst>
                <a:path w="427" h="386" extrusionOk="0">
                  <a:moveTo>
                    <a:pt x="195" y="372"/>
                  </a:moveTo>
                  <a:cubicBezTo>
                    <a:pt x="189" y="368"/>
                    <a:pt x="184" y="362"/>
                    <a:pt x="181" y="354"/>
                  </a:cubicBezTo>
                  <a:lnTo>
                    <a:pt x="52" y="64"/>
                  </a:lnTo>
                  <a:lnTo>
                    <a:pt x="52" y="366"/>
                  </a:lnTo>
                  <a:cubicBezTo>
                    <a:pt x="52" y="372"/>
                    <a:pt x="49" y="377"/>
                    <a:pt x="44" y="380"/>
                  </a:cubicBezTo>
                  <a:cubicBezTo>
                    <a:pt x="39" y="384"/>
                    <a:pt x="33" y="386"/>
                    <a:pt x="26" y="386"/>
                  </a:cubicBezTo>
                  <a:cubicBezTo>
                    <a:pt x="19" y="386"/>
                    <a:pt x="13" y="384"/>
                    <a:pt x="8" y="380"/>
                  </a:cubicBezTo>
                  <a:cubicBezTo>
                    <a:pt x="3" y="377"/>
                    <a:pt x="0" y="372"/>
                    <a:pt x="0" y="366"/>
                  </a:cubicBezTo>
                  <a:lnTo>
                    <a:pt x="0" y="38"/>
                  </a:lnTo>
                  <a:cubicBezTo>
                    <a:pt x="0" y="27"/>
                    <a:pt x="5" y="18"/>
                    <a:pt x="13" y="11"/>
                  </a:cubicBezTo>
                  <a:cubicBezTo>
                    <a:pt x="21" y="4"/>
                    <a:pt x="31" y="0"/>
                    <a:pt x="43" y="0"/>
                  </a:cubicBezTo>
                  <a:cubicBezTo>
                    <a:pt x="52" y="0"/>
                    <a:pt x="61" y="3"/>
                    <a:pt x="69" y="8"/>
                  </a:cubicBezTo>
                  <a:cubicBezTo>
                    <a:pt x="77" y="14"/>
                    <a:pt x="84" y="22"/>
                    <a:pt x="89" y="33"/>
                  </a:cubicBezTo>
                  <a:lnTo>
                    <a:pt x="214" y="312"/>
                  </a:lnTo>
                  <a:lnTo>
                    <a:pt x="339" y="33"/>
                  </a:lnTo>
                  <a:cubicBezTo>
                    <a:pt x="344" y="22"/>
                    <a:pt x="350" y="14"/>
                    <a:pt x="358" y="8"/>
                  </a:cubicBezTo>
                  <a:cubicBezTo>
                    <a:pt x="367" y="3"/>
                    <a:pt x="375" y="0"/>
                    <a:pt x="385" y="0"/>
                  </a:cubicBezTo>
                  <a:cubicBezTo>
                    <a:pt x="396" y="0"/>
                    <a:pt x="406" y="4"/>
                    <a:pt x="414" y="11"/>
                  </a:cubicBezTo>
                  <a:cubicBezTo>
                    <a:pt x="423" y="18"/>
                    <a:pt x="427" y="27"/>
                    <a:pt x="427" y="38"/>
                  </a:cubicBezTo>
                  <a:lnTo>
                    <a:pt x="427" y="366"/>
                  </a:lnTo>
                  <a:cubicBezTo>
                    <a:pt x="427" y="372"/>
                    <a:pt x="424" y="377"/>
                    <a:pt x="419" y="380"/>
                  </a:cubicBezTo>
                  <a:cubicBezTo>
                    <a:pt x="414" y="384"/>
                    <a:pt x="408" y="386"/>
                    <a:pt x="401" y="386"/>
                  </a:cubicBezTo>
                  <a:cubicBezTo>
                    <a:pt x="394" y="386"/>
                    <a:pt x="388" y="384"/>
                    <a:pt x="383" y="380"/>
                  </a:cubicBezTo>
                  <a:cubicBezTo>
                    <a:pt x="378" y="377"/>
                    <a:pt x="375" y="372"/>
                    <a:pt x="375" y="366"/>
                  </a:cubicBezTo>
                  <a:lnTo>
                    <a:pt x="375" y="64"/>
                  </a:lnTo>
                  <a:lnTo>
                    <a:pt x="247" y="354"/>
                  </a:lnTo>
                  <a:cubicBezTo>
                    <a:pt x="244" y="362"/>
                    <a:pt x="239" y="368"/>
                    <a:pt x="233" y="372"/>
                  </a:cubicBezTo>
                  <a:cubicBezTo>
                    <a:pt x="227" y="376"/>
                    <a:pt x="221" y="378"/>
                    <a:pt x="214" y="378"/>
                  </a:cubicBezTo>
                  <a:cubicBezTo>
                    <a:pt x="208" y="378"/>
                    <a:pt x="201" y="376"/>
                    <a:pt x="195" y="37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 name="Google Shape;3271;p67">
              <a:extLst>
                <a:ext uri="{FF2B5EF4-FFF2-40B4-BE49-F238E27FC236}">
                  <a16:creationId xmlns:a16="http://schemas.microsoft.com/office/drawing/2014/main" id="{4FE0C906-6BB2-1F60-2A86-4D30C6F56897}"/>
                </a:ext>
              </a:extLst>
            </p:cNvPr>
            <p:cNvSpPr/>
            <p:nvPr/>
          </p:nvSpPr>
          <p:spPr>
            <a:xfrm>
              <a:off x="3889800" y="3025800"/>
              <a:ext cx="104040" cy="142200"/>
            </a:xfrm>
            <a:custGeom>
              <a:avLst/>
              <a:gdLst/>
              <a:ahLst/>
              <a:cxnLst/>
              <a:rect l="l" t="t" r="r" b="b"/>
              <a:pathLst>
                <a:path w="289" h="395" extrusionOk="0">
                  <a:moveTo>
                    <a:pt x="136" y="172"/>
                  </a:moveTo>
                  <a:cubicBezTo>
                    <a:pt x="147" y="172"/>
                    <a:pt x="157" y="171"/>
                    <a:pt x="165" y="170"/>
                  </a:cubicBezTo>
                  <a:cubicBezTo>
                    <a:pt x="174" y="169"/>
                    <a:pt x="182" y="168"/>
                    <a:pt x="191" y="165"/>
                  </a:cubicBezTo>
                  <a:cubicBezTo>
                    <a:pt x="200" y="162"/>
                    <a:pt x="207" y="158"/>
                    <a:pt x="213" y="153"/>
                  </a:cubicBezTo>
                  <a:cubicBezTo>
                    <a:pt x="219" y="149"/>
                    <a:pt x="224" y="142"/>
                    <a:pt x="227" y="134"/>
                  </a:cubicBezTo>
                  <a:cubicBezTo>
                    <a:pt x="231" y="126"/>
                    <a:pt x="233" y="116"/>
                    <a:pt x="233" y="105"/>
                  </a:cubicBezTo>
                  <a:cubicBezTo>
                    <a:pt x="233" y="96"/>
                    <a:pt x="232" y="87"/>
                    <a:pt x="229" y="80"/>
                  </a:cubicBezTo>
                  <a:cubicBezTo>
                    <a:pt x="227" y="73"/>
                    <a:pt x="223" y="68"/>
                    <a:pt x="218" y="64"/>
                  </a:cubicBezTo>
                  <a:cubicBezTo>
                    <a:pt x="213" y="59"/>
                    <a:pt x="208" y="56"/>
                    <a:pt x="203" y="53"/>
                  </a:cubicBezTo>
                  <a:cubicBezTo>
                    <a:pt x="198" y="50"/>
                    <a:pt x="191" y="49"/>
                    <a:pt x="184" y="47"/>
                  </a:cubicBezTo>
                  <a:cubicBezTo>
                    <a:pt x="176" y="46"/>
                    <a:pt x="170" y="45"/>
                    <a:pt x="164" y="45"/>
                  </a:cubicBezTo>
                  <a:cubicBezTo>
                    <a:pt x="158" y="45"/>
                    <a:pt x="151" y="44"/>
                    <a:pt x="144" y="44"/>
                  </a:cubicBezTo>
                  <a:lnTo>
                    <a:pt x="55" y="44"/>
                  </a:lnTo>
                  <a:lnTo>
                    <a:pt x="55" y="172"/>
                  </a:lnTo>
                  <a:lnTo>
                    <a:pt x="136" y="172"/>
                  </a:lnTo>
                  <a:moveTo>
                    <a:pt x="8" y="388"/>
                  </a:moveTo>
                  <a:cubicBezTo>
                    <a:pt x="2" y="384"/>
                    <a:pt x="0" y="377"/>
                    <a:pt x="0" y="369"/>
                  </a:cubicBezTo>
                  <a:lnTo>
                    <a:pt x="0" y="27"/>
                  </a:lnTo>
                  <a:cubicBezTo>
                    <a:pt x="0" y="20"/>
                    <a:pt x="2" y="13"/>
                    <a:pt x="8" y="8"/>
                  </a:cubicBezTo>
                  <a:cubicBezTo>
                    <a:pt x="13" y="3"/>
                    <a:pt x="20" y="0"/>
                    <a:pt x="28" y="0"/>
                  </a:cubicBezTo>
                  <a:lnTo>
                    <a:pt x="148" y="0"/>
                  </a:lnTo>
                  <a:cubicBezTo>
                    <a:pt x="163" y="0"/>
                    <a:pt x="177" y="1"/>
                    <a:pt x="189" y="2"/>
                  </a:cubicBezTo>
                  <a:cubicBezTo>
                    <a:pt x="202" y="4"/>
                    <a:pt x="215" y="7"/>
                    <a:pt x="227" y="11"/>
                  </a:cubicBezTo>
                  <a:cubicBezTo>
                    <a:pt x="240" y="16"/>
                    <a:pt x="251" y="22"/>
                    <a:pt x="259" y="29"/>
                  </a:cubicBezTo>
                  <a:cubicBezTo>
                    <a:pt x="268" y="36"/>
                    <a:pt x="275" y="45"/>
                    <a:pt x="281" y="58"/>
                  </a:cubicBezTo>
                  <a:cubicBezTo>
                    <a:pt x="286" y="70"/>
                    <a:pt x="289" y="84"/>
                    <a:pt x="289" y="99"/>
                  </a:cubicBezTo>
                  <a:cubicBezTo>
                    <a:pt x="289" y="122"/>
                    <a:pt x="282" y="142"/>
                    <a:pt x="268" y="158"/>
                  </a:cubicBezTo>
                  <a:cubicBezTo>
                    <a:pt x="254" y="174"/>
                    <a:pt x="233" y="185"/>
                    <a:pt x="205" y="190"/>
                  </a:cubicBezTo>
                  <a:lnTo>
                    <a:pt x="205" y="191"/>
                  </a:lnTo>
                  <a:cubicBezTo>
                    <a:pt x="249" y="200"/>
                    <a:pt x="273" y="230"/>
                    <a:pt x="279" y="280"/>
                  </a:cubicBezTo>
                  <a:lnTo>
                    <a:pt x="289" y="367"/>
                  </a:lnTo>
                  <a:cubicBezTo>
                    <a:pt x="289" y="368"/>
                    <a:pt x="289" y="369"/>
                    <a:pt x="289" y="371"/>
                  </a:cubicBezTo>
                  <a:cubicBezTo>
                    <a:pt x="289" y="378"/>
                    <a:pt x="287" y="384"/>
                    <a:pt x="281" y="388"/>
                  </a:cubicBezTo>
                  <a:cubicBezTo>
                    <a:pt x="276" y="393"/>
                    <a:pt x="270" y="395"/>
                    <a:pt x="263" y="395"/>
                  </a:cubicBezTo>
                  <a:cubicBezTo>
                    <a:pt x="255" y="395"/>
                    <a:pt x="249" y="393"/>
                    <a:pt x="243" y="389"/>
                  </a:cubicBezTo>
                  <a:cubicBezTo>
                    <a:pt x="237" y="385"/>
                    <a:pt x="233" y="378"/>
                    <a:pt x="233" y="371"/>
                  </a:cubicBezTo>
                  <a:lnTo>
                    <a:pt x="224" y="293"/>
                  </a:lnTo>
                  <a:cubicBezTo>
                    <a:pt x="222" y="276"/>
                    <a:pt x="220" y="263"/>
                    <a:pt x="217" y="254"/>
                  </a:cubicBezTo>
                  <a:cubicBezTo>
                    <a:pt x="215" y="245"/>
                    <a:pt x="211" y="237"/>
                    <a:pt x="205" y="230"/>
                  </a:cubicBezTo>
                  <a:cubicBezTo>
                    <a:pt x="199" y="224"/>
                    <a:pt x="192" y="220"/>
                    <a:pt x="183" y="218"/>
                  </a:cubicBezTo>
                  <a:cubicBezTo>
                    <a:pt x="174" y="216"/>
                    <a:pt x="163" y="215"/>
                    <a:pt x="148" y="215"/>
                  </a:cubicBezTo>
                  <a:lnTo>
                    <a:pt x="55" y="215"/>
                  </a:lnTo>
                  <a:lnTo>
                    <a:pt x="55" y="369"/>
                  </a:lnTo>
                  <a:cubicBezTo>
                    <a:pt x="55" y="377"/>
                    <a:pt x="53" y="384"/>
                    <a:pt x="47" y="388"/>
                  </a:cubicBezTo>
                  <a:cubicBezTo>
                    <a:pt x="41" y="393"/>
                    <a:pt x="35" y="395"/>
                    <a:pt x="27" y="395"/>
                  </a:cubicBezTo>
                  <a:cubicBezTo>
                    <a:pt x="20" y="395"/>
                    <a:pt x="13" y="393"/>
                    <a:pt x="8" y="38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 name="Google Shape;3272;p67">
              <a:extLst>
                <a:ext uri="{FF2B5EF4-FFF2-40B4-BE49-F238E27FC236}">
                  <a16:creationId xmlns:a16="http://schemas.microsoft.com/office/drawing/2014/main" id="{3B3F67FB-F958-996F-6CE7-F5B1EDA4A969}"/>
                </a:ext>
              </a:extLst>
            </p:cNvPr>
            <p:cNvSpPr/>
            <p:nvPr/>
          </p:nvSpPr>
          <p:spPr>
            <a:xfrm>
              <a:off x="4165560" y="3028320"/>
              <a:ext cx="153720" cy="138960"/>
            </a:xfrm>
            <a:custGeom>
              <a:avLst/>
              <a:gdLst/>
              <a:ahLst/>
              <a:cxnLst/>
              <a:rect l="l" t="t" r="r" b="b"/>
              <a:pathLst>
                <a:path w="427" h="386" extrusionOk="0">
                  <a:moveTo>
                    <a:pt x="195" y="372"/>
                  </a:moveTo>
                  <a:cubicBezTo>
                    <a:pt x="189" y="368"/>
                    <a:pt x="184" y="362"/>
                    <a:pt x="180" y="354"/>
                  </a:cubicBezTo>
                  <a:lnTo>
                    <a:pt x="52" y="64"/>
                  </a:lnTo>
                  <a:lnTo>
                    <a:pt x="52" y="366"/>
                  </a:lnTo>
                  <a:cubicBezTo>
                    <a:pt x="52" y="372"/>
                    <a:pt x="49" y="377"/>
                    <a:pt x="44" y="380"/>
                  </a:cubicBezTo>
                  <a:cubicBezTo>
                    <a:pt x="39" y="384"/>
                    <a:pt x="33" y="386"/>
                    <a:pt x="26" y="386"/>
                  </a:cubicBezTo>
                  <a:cubicBezTo>
                    <a:pt x="19" y="386"/>
                    <a:pt x="13" y="384"/>
                    <a:pt x="8" y="380"/>
                  </a:cubicBezTo>
                  <a:cubicBezTo>
                    <a:pt x="3" y="377"/>
                    <a:pt x="0" y="372"/>
                    <a:pt x="0" y="366"/>
                  </a:cubicBezTo>
                  <a:lnTo>
                    <a:pt x="0" y="38"/>
                  </a:lnTo>
                  <a:cubicBezTo>
                    <a:pt x="0" y="27"/>
                    <a:pt x="4" y="18"/>
                    <a:pt x="13" y="11"/>
                  </a:cubicBezTo>
                  <a:cubicBezTo>
                    <a:pt x="21" y="4"/>
                    <a:pt x="31" y="0"/>
                    <a:pt x="42" y="0"/>
                  </a:cubicBezTo>
                  <a:cubicBezTo>
                    <a:pt x="51" y="0"/>
                    <a:pt x="60" y="3"/>
                    <a:pt x="68" y="8"/>
                  </a:cubicBezTo>
                  <a:cubicBezTo>
                    <a:pt x="76" y="14"/>
                    <a:pt x="83" y="22"/>
                    <a:pt x="88" y="33"/>
                  </a:cubicBezTo>
                  <a:lnTo>
                    <a:pt x="214" y="312"/>
                  </a:lnTo>
                  <a:lnTo>
                    <a:pt x="339" y="33"/>
                  </a:lnTo>
                  <a:cubicBezTo>
                    <a:pt x="344" y="22"/>
                    <a:pt x="351" y="14"/>
                    <a:pt x="359" y="8"/>
                  </a:cubicBezTo>
                  <a:cubicBezTo>
                    <a:pt x="367" y="3"/>
                    <a:pt x="376" y="0"/>
                    <a:pt x="385" y="0"/>
                  </a:cubicBezTo>
                  <a:cubicBezTo>
                    <a:pt x="396" y="0"/>
                    <a:pt x="406" y="4"/>
                    <a:pt x="415" y="11"/>
                  </a:cubicBezTo>
                  <a:cubicBezTo>
                    <a:pt x="423" y="18"/>
                    <a:pt x="427" y="27"/>
                    <a:pt x="427" y="38"/>
                  </a:cubicBezTo>
                  <a:lnTo>
                    <a:pt x="427" y="366"/>
                  </a:lnTo>
                  <a:cubicBezTo>
                    <a:pt x="427" y="372"/>
                    <a:pt x="425" y="377"/>
                    <a:pt x="420" y="380"/>
                  </a:cubicBezTo>
                  <a:cubicBezTo>
                    <a:pt x="415" y="384"/>
                    <a:pt x="409" y="386"/>
                    <a:pt x="402" y="386"/>
                  </a:cubicBezTo>
                  <a:cubicBezTo>
                    <a:pt x="395" y="386"/>
                    <a:pt x="389" y="384"/>
                    <a:pt x="384" y="380"/>
                  </a:cubicBezTo>
                  <a:cubicBezTo>
                    <a:pt x="378" y="377"/>
                    <a:pt x="376" y="372"/>
                    <a:pt x="376" y="366"/>
                  </a:cubicBezTo>
                  <a:lnTo>
                    <a:pt x="376" y="64"/>
                  </a:lnTo>
                  <a:lnTo>
                    <a:pt x="247" y="354"/>
                  </a:lnTo>
                  <a:cubicBezTo>
                    <a:pt x="243" y="362"/>
                    <a:pt x="239" y="368"/>
                    <a:pt x="233" y="372"/>
                  </a:cubicBezTo>
                  <a:cubicBezTo>
                    <a:pt x="226" y="376"/>
                    <a:pt x="220" y="378"/>
                    <a:pt x="214" y="378"/>
                  </a:cubicBezTo>
                  <a:cubicBezTo>
                    <a:pt x="207" y="378"/>
                    <a:pt x="201" y="376"/>
                    <a:pt x="195" y="37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 name="Google Shape;3273;p67">
              <a:extLst>
                <a:ext uri="{FF2B5EF4-FFF2-40B4-BE49-F238E27FC236}">
                  <a16:creationId xmlns:a16="http://schemas.microsoft.com/office/drawing/2014/main" id="{9C7C0DFD-1FBF-5A26-4F25-47F15CD7B597}"/>
                </a:ext>
              </a:extLst>
            </p:cNvPr>
            <p:cNvSpPr/>
            <p:nvPr/>
          </p:nvSpPr>
          <p:spPr>
            <a:xfrm>
              <a:off x="4341600" y="3108600"/>
              <a:ext cx="60120" cy="14040"/>
            </a:xfrm>
            <a:custGeom>
              <a:avLst/>
              <a:gdLst/>
              <a:ahLst/>
              <a:cxnLst/>
              <a:rect l="l" t="t" r="r" b="b"/>
              <a:pathLst>
                <a:path w="167" h="39" extrusionOk="0">
                  <a:moveTo>
                    <a:pt x="6" y="33"/>
                  </a:moveTo>
                  <a:cubicBezTo>
                    <a:pt x="2" y="30"/>
                    <a:pt x="0" y="25"/>
                    <a:pt x="0" y="20"/>
                  </a:cubicBezTo>
                  <a:cubicBezTo>
                    <a:pt x="0" y="14"/>
                    <a:pt x="2" y="9"/>
                    <a:pt x="6" y="6"/>
                  </a:cubicBezTo>
                  <a:cubicBezTo>
                    <a:pt x="10" y="2"/>
                    <a:pt x="15" y="0"/>
                    <a:pt x="22" y="0"/>
                  </a:cubicBezTo>
                  <a:lnTo>
                    <a:pt x="145" y="0"/>
                  </a:lnTo>
                  <a:cubicBezTo>
                    <a:pt x="152" y="0"/>
                    <a:pt x="157" y="2"/>
                    <a:pt x="161" y="6"/>
                  </a:cubicBezTo>
                  <a:cubicBezTo>
                    <a:pt x="165" y="9"/>
                    <a:pt x="167" y="14"/>
                    <a:pt x="167" y="20"/>
                  </a:cubicBezTo>
                  <a:cubicBezTo>
                    <a:pt x="167" y="25"/>
                    <a:pt x="165" y="30"/>
                    <a:pt x="161" y="33"/>
                  </a:cubicBezTo>
                  <a:cubicBezTo>
                    <a:pt x="157" y="37"/>
                    <a:pt x="152" y="39"/>
                    <a:pt x="145" y="39"/>
                  </a:cubicBezTo>
                  <a:lnTo>
                    <a:pt x="22" y="39"/>
                  </a:lnTo>
                  <a:cubicBezTo>
                    <a:pt x="16" y="39"/>
                    <a:pt x="10" y="37"/>
                    <a:pt x="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 name="Google Shape;3274;p67">
              <a:extLst>
                <a:ext uri="{FF2B5EF4-FFF2-40B4-BE49-F238E27FC236}">
                  <a16:creationId xmlns:a16="http://schemas.microsoft.com/office/drawing/2014/main" id="{06BE67D5-18B5-2973-DCAB-B65504FC8204}"/>
                </a:ext>
              </a:extLst>
            </p:cNvPr>
            <p:cNvSpPr/>
            <p:nvPr/>
          </p:nvSpPr>
          <p:spPr>
            <a:xfrm>
              <a:off x="4631400" y="3028320"/>
              <a:ext cx="153720" cy="138960"/>
            </a:xfrm>
            <a:custGeom>
              <a:avLst/>
              <a:gdLst/>
              <a:ahLst/>
              <a:cxnLst/>
              <a:rect l="l" t="t" r="r" b="b"/>
              <a:pathLst>
                <a:path w="427" h="386" extrusionOk="0">
                  <a:moveTo>
                    <a:pt x="194" y="372"/>
                  </a:moveTo>
                  <a:cubicBezTo>
                    <a:pt x="188" y="368"/>
                    <a:pt x="184" y="362"/>
                    <a:pt x="180" y="354"/>
                  </a:cubicBezTo>
                  <a:lnTo>
                    <a:pt x="51" y="64"/>
                  </a:lnTo>
                  <a:lnTo>
                    <a:pt x="51" y="366"/>
                  </a:lnTo>
                  <a:cubicBezTo>
                    <a:pt x="51" y="372"/>
                    <a:pt x="48" y="377"/>
                    <a:pt x="43" y="380"/>
                  </a:cubicBezTo>
                  <a:cubicBezTo>
                    <a:pt x="38" y="384"/>
                    <a:pt x="32" y="386"/>
                    <a:pt x="25" y="386"/>
                  </a:cubicBezTo>
                  <a:cubicBezTo>
                    <a:pt x="18" y="386"/>
                    <a:pt x="12" y="384"/>
                    <a:pt x="7" y="380"/>
                  </a:cubicBezTo>
                  <a:cubicBezTo>
                    <a:pt x="2" y="377"/>
                    <a:pt x="0" y="372"/>
                    <a:pt x="0" y="366"/>
                  </a:cubicBezTo>
                  <a:lnTo>
                    <a:pt x="0" y="38"/>
                  </a:lnTo>
                  <a:cubicBezTo>
                    <a:pt x="0" y="27"/>
                    <a:pt x="4" y="18"/>
                    <a:pt x="12" y="11"/>
                  </a:cubicBezTo>
                  <a:cubicBezTo>
                    <a:pt x="21" y="4"/>
                    <a:pt x="30" y="0"/>
                    <a:pt x="42" y="0"/>
                  </a:cubicBezTo>
                  <a:cubicBezTo>
                    <a:pt x="51" y="0"/>
                    <a:pt x="60" y="3"/>
                    <a:pt x="68" y="8"/>
                  </a:cubicBezTo>
                  <a:cubicBezTo>
                    <a:pt x="76" y="14"/>
                    <a:pt x="83" y="22"/>
                    <a:pt x="88" y="33"/>
                  </a:cubicBezTo>
                  <a:lnTo>
                    <a:pt x="213" y="312"/>
                  </a:lnTo>
                  <a:lnTo>
                    <a:pt x="339" y="33"/>
                  </a:lnTo>
                  <a:cubicBezTo>
                    <a:pt x="344" y="22"/>
                    <a:pt x="350" y="14"/>
                    <a:pt x="358" y="8"/>
                  </a:cubicBezTo>
                  <a:cubicBezTo>
                    <a:pt x="367" y="3"/>
                    <a:pt x="375" y="0"/>
                    <a:pt x="385" y="0"/>
                  </a:cubicBezTo>
                  <a:cubicBezTo>
                    <a:pt x="396" y="0"/>
                    <a:pt x="406" y="4"/>
                    <a:pt x="414" y="11"/>
                  </a:cubicBezTo>
                  <a:cubicBezTo>
                    <a:pt x="423" y="18"/>
                    <a:pt x="427" y="27"/>
                    <a:pt x="427" y="38"/>
                  </a:cubicBezTo>
                  <a:lnTo>
                    <a:pt x="427" y="366"/>
                  </a:lnTo>
                  <a:cubicBezTo>
                    <a:pt x="427" y="372"/>
                    <a:pt x="424" y="377"/>
                    <a:pt x="419" y="380"/>
                  </a:cubicBezTo>
                  <a:cubicBezTo>
                    <a:pt x="414" y="384"/>
                    <a:pt x="408" y="386"/>
                    <a:pt x="401" y="386"/>
                  </a:cubicBezTo>
                  <a:cubicBezTo>
                    <a:pt x="394" y="386"/>
                    <a:pt x="388" y="384"/>
                    <a:pt x="383" y="380"/>
                  </a:cubicBezTo>
                  <a:cubicBezTo>
                    <a:pt x="378" y="377"/>
                    <a:pt x="375" y="372"/>
                    <a:pt x="375" y="366"/>
                  </a:cubicBezTo>
                  <a:lnTo>
                    <a:pt x="375" y="64"/>
                  </a:lnTo>
                  <a:lnTo>
                    <a:pt x="247" y="354"/>
                  </a:lnTo>
                  <a:cubicBezTo>
                    <a:pt x="243" y="362"/>
                    <a:pt x="238" y="368"/>
                    <a:pt x="232" y="372"/>
                  </a:cubicBezTo>
                  <a:cubicBezTo>
                    <a:pt x="226" y="376"/>
                    <a:pt x="220" y="378"/>
                    <a:pt x="213" y="378"/>
                  </a:cubicBezTo>
                  <a:cubicBezTo>
                    <a:pt x="207" y="378"/>
                    <a:pt x="201" y="376"/>
                    <a:pt x="194" y="37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 name="Google Shape;3275;p67">
              <a:extLst>
                <a:ext uri="{FF2B5EF4-FFF2-40B4-BE49-F238E27FC236}">
                  <a16:creationId xmlns:a16="http://schemas.microsoft.com/office/drawing/2014/main" id="{D20C23FD-D0F2-D862-75BE-3A93D681F1FD}"/>
                </a:ext>
              </a:extLst>
            </p:cNvPr>
            <p:cNvSpPr/>
            <p:nvPr/>
          </p:nvSpPr>
          <p:spPr>
            <a:xfrm>
              <a:off x="4818600" y="3069000"/>
              <a:ext cx="102240" cy="99000"/>
            </a:xfrm>
            <a:custGeom>
              <a:avLst/>
              <a:gdLst/>
              <a:ahLst/>
              <a:cxnLst/>
              <a:rect l="l" t="t" r="r" b="b"/>
              <a:pathLst>
                <a:path w="284" h="275" extrusionOk="0">
                  <a:moveTo>
                    <a:pt x="127" y="269"/>
                  </a:moveTo>
                  <a:cubicBezTo>
                    <a:pt x="123" y="265"/>
                    <a:pt x="122" y="260"/>
                    <a:pt x="122" y="254"/>
                  </a:cubicBezTo>
                  <a:lnTo>
                    <a:pt x="122" y="158"/>
                  </a:lnTo>
                  <a:lnTo>
                    <a:pt x="22" y="158"/>
                  </a:lnTo>
                  <a:cubicBezTo>
                    <a:pt x="16" y="158"/>
                    <a:pt x="11" y="156"/>
                    <a:pt x="6" y="152"/>
                  </a:cubicBezTo>
                  <a:cubicBezTo>
                    <a:pt x="2" y="148"/>
                    <a:pt x="0" y="144"/>
                    <a:pt x="0" y="138"/>
                  </a:cubicBezTo>
                  <a:cubicBezTo>
                    <a:pt x="0" y="132"/>
                    <a:pt x="2" y="127"/>
                    <a:pt x="6" y="124"/>
                  </a:cubicBezTo>
                  <a:cubicBezTo>
                    <a:pt x="10" y="120"/>
                    <a:pt x="16" y="118"/>
                    <a:pt x="22" y="118"/>
                  </a:cubicBezTo>
                  <a:lnTo>
                    <a:pt x="122" y="118"/>
                  </a:lnTo>
                  <a:lnTo>
                    <a:pt x="122" y="22"/>
                  </a:lnTo>
                  <a:cubicBezTo>
                    <a:pt x="122" y="16"/>
                    <a:pt x="123" y="11"/>
                    <a:pt x="127" y="6"/>
                  </a:cubicBezTo>
                  <a:cubicBezTo>
                    <a:pt x="131" y="2"/>
                    <a:pt x="136" y="0"/>
                    <a:pt x="142" y="0"/>
                  </a:cubicBezTo>
                  <a:cubicBezTo>
                    <a:pt x="148" y="0"/>
                    <a:pt x="153" y="2"/>
                    <a:pt x="157" y="6"/>
                  </a:cubicBezTo>
                  <a:cubicBezTo>
                    <a:pt x="161" y="10"/>
                    <a:pt x="162" y="15"/>
                    <a:pt x="162" y="22"/>
                  </a:cubicBezTo>
                  <a:lnTo>
                    <a:pt x="162" y="118"/>
                  </a:lnTo>
                  <a:lnTo>
                    <a:pt x="262" y="118"/>
                  </a:lnTo>
                  <a:cubicBezTo>
                    <a:pt x="268" y="118"/>
                    <a:pt x="273" y="120"/>
                    <a:pt x="278" y="124"/>
                  </a:cubicBezTo>
                  <a:cubicBezTo>
                    <a:pt x="282" y="127"/>
                    <a:pt x="284" y="132"/>
                    <a:pt x="284" y="138"/>
                  </a:cubicBezTo>
                  <a:cubicBezTo>
                    <a:pt x="284" y="144"/>
                    <a:pt x="282" y="148"/>
                    <a:pt x="278" y="152"/>
                  </a:cubicBezTo>
                  <a:cubicBezTo>
                    <a:pt x="274" y="156"/>
                    <a:pt x="269" y="158"/>
                    <a:pt x="262" y="158"/>
                  </a:cubicBezTo>
                  <a:lnTo>
                    <a:pt x="162" y="158"/>
                  </a:lnTo>
                  <a:lnTo>
                    <a:pt x="162" y="254"/>
                  </a:lnTo>
                  <a:cubicBezTo>
                    <a:pt x="162" y="259"/>
                    <a:pt x="161" y="264"/>
                    <a:pt x="157" y="268"/>
                  </a:cubicBezTo>
                  <a:cubicBezTo>
                    <a:pt x="153" y="272"/>
                    <a:pt x="148" y="275"/>
                    <a:pt x="142" y="275"/>
                  </a:cubicBezTo>
                  <a:cubicBezTo>
                    <a:pt x="136" y="275"/>
                    <a:pt x="131" y="273"/>
                    <a:pt x="127" y="269"/>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 name="Google Shape;3276;p67">
              <a:extLst>
                <a:ext uri="{FF2B5EF4-FFF2-40B4-BE49-F238E27FC236}">
                  <a16:creationId xmlns:a16="http://schemas.microsoft.com/office/drawing/2014/main" id="{BD4F2ADD-1B64-51C8-58CC-13FF67CB0162}"/>
                </a:ext>
              </a:extLst>
            </p:cNvPr>
            <p:cNvSpPr/>
            <p:nvPr/>
          </p:nvSpPr>
          <p:spPr>
            <a:xfrm>
              <a:off x="4686480" y="2654640"/>
              <a:ext cx="189360" cy="132120"/>
            </a:xfrm>
            <a:custGeom>
              <a:avLst/>
              <a:gdLst/>
              <a:ahLst/>
              <a:cxnLst/>
              <a:rect l="l" t="t" r="r" b="b"/>
              <a:pathLst>
                <a:path w="526" h="367" extrusionOk="0">
                  <a:moveTo>
                    <a:pt x="175" y="367"/>
                  </a:moveTo>
                  <a:lnTo>
                    <a:pt x="0" y="134"/>
                  </a:lnTo>
                  <a:lnTo>
                    <a:pt x="29" y="113"/>
                  </a:lnTo>
                  <a:lnTo>
                    <a:pt x="171" y="303"/>
                  </a:lnTo>
                  <a:lnTo>
                    <a:pt x="339" y="0"/>
                  </a:lnTo>
                  <a:lnTo>
                    <a:pt x="526" y="0"/>
                  </a:lnTo>
                  <a:lnTo>
                    <a:pt x="526" y="35"/>
                  </a:lnTo>
                  <a:lnTo>
                    <a:pt x="360" y="35"/>
                  </a:lnTo>
                  <a:lnTo>
                    <a:pt x="175" y="36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 name="Google Shape;1835;p41">
            <a:extLst>
              <a:ext uri="{FF2B5EF4-FFF2-40B4-BE49-F238E27FC236}">
                <a16:creationId xmlns:a16="http://schemas.microsoft.com/office/drawing/2014/main" id="{0CAD2244-BE8E-F8C5-AF97-3A923824ADB1}"/>
              </a:ext>
            </a:extLst>
          </p:cNvPr>
          <p:cNvSpPr txBox="1">
            <a:spLocks noGrp="1"/>
          </p:cNvSpPr>
          <p:nvPr>
            <p:ph type="title"/>
          </p:nvPr>
        </p:nvSpPr>
        <p:spPr>
          <a:xfrm>
            <a:off x="1461090" y="161458"/>
            <a:ext cx="6221820" cy="7758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600" dirty="0">
                <a:latin typeface="+mj-lt"/>
              </a:rPr>
              <a:t>Tính</a:t>
            </a:r>
            <a:r>
              <a:rPr lang="vi-VN" dirty="0">
                <a:latin typeface="+mj-lt"/>
              </a:rPr>
              <a:t> toán trong toán học rời rạc</a:t>
            </a:r>
            <a:endParaRPr dirty="0">
              <a:latin typeface="+mj-lt"/>
            </a:endParaRPr>
          </a:p>
        </p:txBody>
      </p:sp>
      <p:sp>
        <p:nvSpPr>
          <p:cNvPr id="5" name="TextBox 4">
            <a:extLst>
              <a:ext uri="{FF2B5EF4-FFF2-40B4-BE49-F238E27FC236}">
                <a16:creationId xmlns:a16="http://schemas.microsoft.com/office/drawing/2014/main" id="{C076F97D-0833-4A44-CCA6-8FC641455060}"/>
              </a:ext>
            </a:extLst>
          </p:cNvPr>
          <p:cNvSpPr txBox="1"/>
          <p:nvPr/>
        </p:nvSpPr>
        <p:spPr>
          <a:xfrm>
            <a:off x="134029" y="971236"/>
            <a:ext cx="5291205" cy="2264081"/>
          </a:xfrm>
          <a:prstGeom prst="rect">
            <a:avLst/>
          </a:prstGeom>
          <a:noFill/>
        </p:spPr>
        <p:txBody>
          <a:bodyPr wrap="square">
            <a:spAutoFit/>
          </a:bodyPr>
          <a:lstStyle/>
          <a:p>
            <a:pPr marL="502522" lvl="1" algn="just">
              <a:lnSpc>
                <a:spcPct val="150000"/>
              </a:lnSpc>
            </a:pPr>
            <a:r>
              <a:rPr lang="en-US" sz="1600" b="1" dirty="0" err="1">
                <a:solidFill>
                  <a:schemeClr val="tx1"/>
                </a:solidFill>
                <a:latin typeface="Times New Roman" panose="02020603050405020304" pitchFamily="18" charset="0"/>
                <a:cs typeface="Times New Roman" panose="02020603050405020304" pitchFamily="18" charset="0"/>
              </a:rPr>
              <a:t>Phép</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biến</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đổi</a:t>
            </a:r>
            <a:r>
              <a:rPr lang="en-US" sz="1600" b="1" dirty="0">
                <a:solidFill>
                  <a:schemeClr val="tx1"/>
                </a:solidFill>
                <a:latin typeface="Times New Roman" panose="02020603050405020304" pitchFamily="18" charset="0"/>
                <a:cs typeface="Times New Roman" panose="02020603050405020304" pitchFamily="18" charset="0"/>
              </a:rPr>
              <a:t> Fourier </a:t>
            </a:r>
            <a:r>
              <a:rPr lang="en-US" sz="1600" b="1" dirty="0" err="1">
                <a:solidFill>
                  <a:schemeClr val="tx1"/>
                </a:solidFill>
                <a:latin typeface="Times New Roman" panose="02020603050405020304" pitchFamily="18" charset="0"/>
                <a:cs typeface="Times New Roman" panose="02020603050405020304" pitchFamily="18" charset="0"/>
              </a:rPr>
              <a:t>rời</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rạc</a:t>
            </a:r>
            <a:r>
              <a:rPr lang="en-US" sz="1600" b="1" dirty="0">
                <a:solidFill>
                  <a:schemeClr val="tx1"/>
                </a:solidFill>
                <a:latin typeface="Times New Roman" panose="02020603050405020304" pitchFamily="18" charset="0"/>
                <a:cs typeface="Times New Roman" panose="02020603050405020304" pitchFamily="18" charset="0"/>
              </a:rPr>
              <a:t>:</a:t>
            </a:r>
          </a:p>
          <a:p>
            <a:pPr algn="just">
              <a:lnSpc>
                <a:spcPct val="150000"/>
              </a:lnSpc>
            </a:pPr>
            <a:r>
              <a:rPr lang="vi-VN"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sympy.discrete.transforms.ntt</a:t>
            </a:r>
            <a:r>
              <a:rPr lang="en-US" sz="1600" dirty="0">
                <a:solidFill>
                  <a:srgbClr val="FF0000"/>
                </a:solidFill>
                <a:latin typeface="Times New Roman" panose="02020603050405020304" pitchFamily="18" charset="0"/>
                <a:cs typeface="Times New Roman" panose="02020603050405020304" pitchFamily="18" charset="0"/>
              </a:rPr>
              <a:t>(seq, prime)</a:t>
            </a:r>
          </a:p>
          <a:p>
            <a:pPr algn="just">
              <a:lnSpc>
                <a:spcPct val="150000"/>
              </a:lnSpc>
            </a:pPr>
            <a:r>
              <a:rPr lang="vi-VN" sz="1600" dirty="0">
                <a:solidFill>
                  <a:schemeClr val="tx1"/>
                </a:solidFill>
                <a:latin typeface="Times New Roman" panose="02020603050405020304" pitchFamily="18" charset="0"/>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Trong </a:t>
            </a:r>
            <a:r>
              <a:rPr lang="en-US" sz="1600" dirty="0" err="1">
                <a:solidFill>
                  <a:schemeClr val="tx1"/>
                </a:solidFill>
                <a:latin typeface="Times New Roman" panose="02020603050405020304" pitchFamily="18" charset="0"/>
                <a:cs typeface="Times New Roman" panose="02020603050405020304" pitchFamily="18" charset="0"/>
              </a:rPr>
              <a:t>đó</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seq</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là</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chuỗi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cần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biến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đổi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prim﻿e</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là</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số</a:t>
            </a:r>
            <a:r>
              <a:rPr lang="vi-VN"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nguyên</a:t>
            </a:r>
            <a:endParaRPr lang="vi-VN" sz="1600"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vi-VN"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biểu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diễn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độ</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chính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xác</a:t>
            </a:r>
            <a:endParaRPr lang="en-US" sz="1600" dirty="0">
              <a:solidFill>
                <a:schemeClr val="tx1"/>
              </a:solidFill>
              <a:latin typeface="Times New Roman" panose="02020603050405020304" pitchFamily="18" charset="0"/>
              <a:cs typeface="Times New Roman" panose="02020603050405020304" pitchFamily="18" charset="0"/>
            </a:endParaRPr>
          </a:p>
          <a:p>
            <a:pPr marL="448549" lvl="1" algn="just">
              <a:lnSpc>
                <a:spcPct val="150000"/>
              </a:lnSpc>
            </a:pPr>
            <a:r>
              <a:rPr lang="vi-VN" sz="1600"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Phép</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biến</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đổi</a:t>
            </a:r>
            <a:r>
              <a:rPr lang="en-US" sz="1600" b="1" dirty="0">
                <a:solidFill>
                  <a:schemeClr val="tx1"/>
                </a:solidFill>
                <a:latin typeface="Times New Roman" panose="02020603050405020304" pitchFamily="18" charset="0"/>
                <a:cs typeface="Times New Roman" panose="02020603050405020304" pitchFamily="18" charset="0"/>
              </a:rPr>
              <a:t> Fourier </a:t>
            </a:r>
            <a:r>
              <a:rPr lang="en-US" sz="1600" b="1" dirty="0" err="1">
                <a:solidFill>
                  <a:schemeClr val="tx1"/>
                </a:solidFill>
                <a:latin typeface="Times New Roman" panose="02020603050405020304" pitchFamily="18" charset="0"/>
                <a:cs typeface="Times New Roman" panose="02020603050405020304" pitchFamily="18" charset="0"/>
              </a:rPr>
              <a:t>rời</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rạc</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ngược</a:t>
            </a:r>
            <a:r>
              <a:rPr lang="en-US" sz="1600" b="1" dirty="0">
                <a:solidFill>
                  <a:schemeClr val="tx1"/>
                </a:solidFill>
                <a:latin typeface="Times New Roman" panose="02020603050405020304" pitchFamily="18" charset="0"/>
                <a:cs typeface="Times New Roman" panose="02020603050405020304" pitchFamily="18" charset="0"/>
              </a:rPr>
              <a:t>:</a:t>
            </a:r>
          </a:p>
          <a:p>
            <a:pPr algn="just">
              <a:lnSpc>
                <a:spcPct val="150000"/>
              </a:lnSpc>
            </a:pPr>
            <a:r>
              <a:rPr lang="vi-VN"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sympy.discrete.transforms.intt</a:t>
            </a:r>
            <a:r>
              <a:rPr lang="en-US" sz="1600" dirty="0">
                <a:solidFill>
                  <a:srgbClr val="FF0000"/>
                </a:solidFill>
                <a:latin typeface="Times New Roman" panose="02020603050405020304" pitchFamily="18" charset="0"/>
                <a:cs typeface="Times New Roman" panose="02020603050405020304" pitchFamily="18" charset="0"/>
              </a:rPr>
              <a:t>(seq, prime)</a:t>
            </a:r>
          </a:p>
        </p:txBody>
      </p:sp>
    </p:spTree>
    <p:extLst>
      <p:ext uri="{BB962C8B-B14F-4D97-AF65-F5344CB8AC3E}">
        <p14:creationId xmlns:p14="http://schemas.microsoft.com/office/powerpoint/2010/main" val="1655055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835;p41">
            <a:extLst>
              <a:ext uri="{FF2B5EF4-FFF2-40B4-BE49-F238E27FC236}">
                <a16:creationId xmlns:a16="http://schemas.microsoft.com/office/drawing/2014/main" id="{90F0CF27-3DBC-6964-E584-96B2C015C63A}"/>
              </a:ext>
            </a:extLst>
          </p:cNvPr>
          <p:cNvSpPr txBox="1">
            <a:spLocks noGrp="1"/>
          </p:cNvSpPr>
          <p:nvPr>
            <p:ph type="title"/>
          </p:nvPr>
        </p:nvSpPr>
        <p:spPr>
          <a:xfrm>
            <a:off x="1461090" y="161458"/>
            <a:ext cx="6221820" cy="7758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600" dirty="0">
                <a:latin typeface="+mj-lt"/>
              </a:rPr>
              <a:t>Giải phương trình</a:t>
            </a:r>
            <a:endParaRPr dirty="0">
              <a:latin typeface="+mj-lt"/>
            </a:endParaRPr>
          </a:p>
        </p:txBody>
      </p:sp>
      <p:sp>
        <p:nvSpPr>
          <p:cNvPr id="17" name="TextBox 16">
            <a:extLst>
              <a:ext uri="{FF2B5EF4-FFF2-40B4-BE49-F238E27FC236}">
                <a16:creationId xmlns:a16="http://schemas.microsoft.com/office/drawing/2014/main" id="{E35BE4E4-9171-AA2E-F67F-25BED70139F1}"/>
              </a:ext>
            </a:extLst>
          </p:cNvPr>
          <p:cNvSpPr txBox="1"/>
          <p:nvPr/>
        </p:nvSpPr>
        <p:spPr>
          <a:xfrm>
            <a:off x="1034414" y="937259"/>
            <a:ext cx="6776085" cy="3372077"/>
          </a:xfrm>
          <a:prstGeom prst="rect">
            <a:avLst/>
          </a:prstGeom>
          <a:noFill/>
        </p:spPr>
        <p:txBody>
          <a:bodyPr wrap="square">
            <a:spAutoFit/>
          </a:bodyPr>
          <a:lstStyle/>
          <a:p>
            <a:pPr marL="383780" lvl="1" algn="just">
              <a:lnSpc>
                <a:spcPct val="150000"/>
              </a:lnSpc>
            </a:pPr>
            <a:r>
              <a:rPr lang="en-US" sz="1600" dirty="0" err="1">
                <a:solidFill>
                  <a:schemeClr val="tx1"/>
                </a:solidFill>
                <a:latin typeface="Times New Roman" panose="02020603050405020304" pitchFamily="18" charset="0"/>
                <a:cs typeface="Times New Roman" panose="02020603050405020304" pitchFamily="18" charset="0"/>
              </a:rPr>
              <a:t>SymPy</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có</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thể</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giải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phương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trình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đại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số</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theo</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một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và</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nhiều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biến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bằng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sử</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dụng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phương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thức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solveset</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hoặc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solve()</a:t>
            </a:r>
          </a:p>
          <a:p>
            <a:pPr marL="383780" lvl="1" algn="just">
              <a:lnSpc>
                <a:spcPct val="150000"/>
              </a:lnSpc>
            </a:pPr>
            <a:r>
              <a:rPr lang="vi-VN" sz="1600" dirty="0">
                <a:solidFill>
                  <a:schemeClr val="tx1"/>
                </a:solidFill>
                <a:latin typeface="Times New Roman" panose="02020603050405020304" pitchFamily="18" charset="0"/>
                <a:cs typeface="Times New Roman" panose="02020603050405020304" pitchFamily="18" charset="0"/>
              </a:rPr>
              <a:t>VD1</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sym.solve</a:t>
            </a:r>
            <a:r>
              <a:rPr lang="en-US" sz="1600" dirty="0">
                <a:solidFill>
                  <a:srgbClr val="FF0000"/>
                </a:solidFill>
                <a:latin typeface="Times New Roman" panose="02020603050405020304" pitchFamily="18" charset="0"/>
                <a:cs typeface="Times New Roman" panose="02020603050405020304" pitchFamily="18" charset="0"/>
              </a:rPr>
              <a:t>(x**2-1, x)</a:t>
            </a:r>
          </a:p>
          <a:p>
            <a:pPr marL="383780" lvl="1" algn="just">
              <a:lnSpc>
                <a:spcPct val="150000"/>
              </a:lnSpc>
            </a:pPr>
            <a:r>
              <a:rPr lang="en-US" sz="1600" dirty="0">
                <a:solidFill>
                  <a:schemeClr val="tx1"/>
                </a:solidFill>
                <a:latin typeface="Times New Roman" panose="02020603050405020304" pitchFamily="18" charset="0"/>
                <a:cs typeface="Times New Roman" panose="02020603050405020304" pitchFamily="18" charset="0"/>
              </a:rPr>
              <a:t>VD2:</a:t>
            </a:r>
            <a:r>
              <a:rPr lang="vi-VN" sz="1600" dirty="0">
                <a:solidFill>
                  <a:schemeClr val="tx1"/>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sym.solve</a:t>
            </a:r>
            <a:r>
              <a:rPr lang="en-US" sz="1600" dirty="0">
                <a:solidFill>
                  <a:srgbClr val="FF0000"/>
                </a:solidFill>
                <a:latin typeface="Times New Roman" panose="02020603050405020304" pitchFamily="18" charset="0"/>
                <a:cs typeface="Times New Roman" panose="02020603050405020304" pitchFamily="18" charset="0"/>
              </a:rPr>
              <a:t>((x - 5)*(y - 6))</a:t>
            </a:r>
          </a:p>
          <a:p>
            <a:pPr marL="383780" lvl="1" algn="just">
              <a:lnSpc>
                <a:spcPct val="150000"/>
              </a:lnSpc>
            </a:pPr>
            <a:r>
              <a:rPr lang="en-US" sz="1600" dirty="0" err="1">
                <a:solidFill>
                  <a:schemeClr val="tx1"/>
                </a:solidFill>
                <a:latin typeface="Times New Roman" panose="02020603050405020304" pitchFamily="18" charset="0"/>
                <a:cs typeface="Times New Roman" panose="02020603050405020304" pitchFamily="18" charset="0"/>
              </a:rPr>
              <a:t>Sympy</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có</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thể</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giải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một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phần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lớn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phương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trình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thức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và</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cũng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có</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khả</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năng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giải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nhiều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phương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trình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liên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quan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đến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nhiều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biến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đưa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ra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một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bộ</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dữ</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liệu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làm</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đối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số</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thứ</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hai</a:t>
            </a:r>
            <a:r>
              <a:rPr lang="en-US" sz="1600" dirty="0">
                <a:solidFill>
                  <a:schemeClr val="tx1"/>
                </a:solidFill>
                <a:latin typeface="Times New Roman" panose="02020603050405020304" pitchFamily="18" charset="0"/>
                <a:cs typeface="Times New Roman" panose="02020603050405020304" pitchFamily="18" charset="0"/>
              </a:rPr>
              <a:t>.</a:t>
            </a:r>
          </a:p>
          <a:p>
            <a:pPr algn="just">
              <a:lnSpc>
                <a:spcPct val="150000"/>
              </a:lnSpc>
            </a:pPr>
            <a:r>
              <a:rPr lang="vi-VN" sz="1600" dirty="0">
                <a:solidFill>
                  <a:schemeClr val="tx1"/>
                </a:solidFill>
                <a:latin typeface="Times New Roman" panose="02020603050405020304" pitchFamily="18" charset="0"/>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VD: </a:t>
            </a:r>
            <a:r>
              <a:rPr lang="en-US" sz="1600" dirty="0">
                <a:solidFill>
                  <a:srgbClr val="FF0000"/>
                </a:solidFill>
                <a:latin typeface="Times New Roman" panose="02020603050405020304" pitchFamily="18" charset="0"/>
                <a:cs typeface="Times New Roman" panose="02020603050405020304" pitchFamily="18" charset="0"/>
              </a:rPr>
              <a:t>solution = </a:t>
            </a:r>
            <a:r>
              <a:rPr lang="en-US" sz="1600" dirty="0" err="1">
                <a:solidFill>
                  <a:srgbClr val="FF0000"/>
                </a:solidFill>
                <a:latin typeface="Times New Roman" panose="02020603050405020304" pitchFamily="18" charset="0"/>
                <a:cs typeface="Times New Roman" panose="02020603050405020304" pitchFamily="18" charset="0"/>
              </a:rPr>
              <a:t>sym.solve</a:t>
            </a:r>
            <a:r>
              <a:rPr lang="en-US" sz="1600" dirty="0">
                <a:solidFill>
                  <a:srgbClr val="FF0000"/>
                </a:solidFill>
                <a:latin typeface="Times New Roman" panose="02020603050405020304" pitchFamily="18" charset="0"/>
                <a:cs typeface="Times New Roman" panose="02020603050405020304" pitchFamily="18" charset="0"/>
              </a:rPr>
              <a:t>((x + 5 * y - 2, -3 * x + 6 * y - 15), (x, y))</a:t>
            </a:r>
          </a:p>
          <a:p>
            <a:pPr algn="just">
              <a:lnSpc>
                <a:spcPct val="150000"/>
              </a:lnSpc>
            </a:pPr>
            <a:r>
              <a:rPr lang="en-US" sz="1600" dirty="0">
                <a:solidFill>
                  <a:srgbClr val="FF0000"/>
                </a:solidFill>
                <a:latin typeface="Times New Roman" panose="02020603050405020304" pitchFamily="18" charset="0"/>
                <a:cs typeface="Times New Roman" panose="02020603050405020304" pitchFamily="18" charset="0"/>
              </a:rPr>
              <a:t>      </a:t>
            </a:r>
            <a:r>
              <a:rPr lang="vi-VN" sz="1600" dirty="0">
                <a:solidFill>
                  <a:srgbClr val="FF0000"/>
                </a:solidFill>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solution[x], solution[y]</a:t>
            </a:r>
          </a:p>
        </p:txBody>
      </p:sp>
    </p:spTree>
    <p:extLst>
      <p:ext uri="{BB962C8B-B14F-4D97-AF65-F5344CB8AC3E}">
        <p14:creationId xmlns:p14="http://schemas.microsoft.com/office/powerpoint/2010/main" val="16338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p44"/>
          <p:cNvSpPr/>
          <p:nvPr/>
        </p:nvSpPr>
        <p:spPr>
          <a:xfrm rot="-1714552">
            <a:off x="5213827" y="873514"/>
            <a:ext cx="3813018" cy="3325451"/>
          </a:xfrm>
          <a:custGeom>
            <a:avLst/>
            <a:gdLst/>
            <a:ahLst/>
            <a:cxnLst/>
            <a:rect l="l" t="t" r="r" b="b"/>
            <a:pathLst>
              <a:path w="16556" h="14439" extrusionOk="0">
                <a:moveTo>
                  <a:pt x="11171" y="300"/>
                </a:moveTo>
                <a:cubicBezTo>
                  <a:pt x="11171" y="300"/>
                  <a:pt x="8442" y="-669"/>
                  <a:pt x="5762" y="875"/>
                </a:cubicBezTo>
                <a:cubicBezTo>
                  <a:pt x="3081" y="2421"/>
                  <a:pt x="1729" y="5489"/>
                  <a:pt x="568" y="7946"/>
                </a:cubicBezTo>
                <a:cubicBezTo>
                  <a:pt x="-593" y="10404"/>
                  <a:pt x="75" y="12904"/>
                  <a:pt x="2121" y="14044"/>
                </a:cubicBezTo>
                <a:cubicBezTo>
                  <a:pt x="4167" y="15184"/>
                  <a:pt x="5558" y="13504"/>
                  <a:pt x="8428" y="13422"/>
                </a:cubicBezTo>
                <a:cubicBezTo>
                  <a:pt x="11297" y="13340"/>
                  <a:pt x="12069" y="13751"/>
                  <a:pt x="14451" y="12129"/>
                </a:cubicBezTo>
                <a:cubicBezTo>
                  <a:pt x="16833" y="10508"/>
                  <a:pt x="17263" y="6680"/>
                  <a:pt x="15384" y="3846"/>
                </a:cubicBezTo>
                <a:cubicBezTo>
                  <a:pt x="13506" y="1013"/>
                  <a:pt x="11171" y="300"/>
                  <a:pt x="11171" y="30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grpSp>
        <p:nvGrpSpPr>
          <p:cNvPr id="1871" name="Google Shape;1871;p44"/>
          <p:cNvGrpSpPr/>
          <p:nvPr/>
        </p:nvGrpSpPr>
        <p:grpSpPr>
          <a:xfrm>
            <a:off x="5874631" y="1143327"/>
            <a:ext cx="3160368" cy="1946497"/>
            <a:chOff x="12116256" y="1758352"/>
            <a:chExt cx="3160368" cy="1946497"/>
          </a:xfrm>
        </p:grpSpPr>
        <p:sp>
          <p:nvSpPr>
            <p:cNvPr id="1872" name="Google Shape;1872;p44"/>
            <p:cNvSpPr/>
            <p:nvPr/>
          </p:nvSpPr>
          <p:spPr>
            <a:xfrm>
              <a:off x="12186202" y="1826824"/>
              <a:ext cx="3020477" cy="1771489"/>
            </a:xfrm>
            <a:custGeom>
              <a:avLst/>
              <a:gdLst/>
              <a:ahLst/>
              <a:cxnLst/>
              <a:rect l="l" t="t" r="r" b="b"/>
              <a:pathLst>
                <a:path w="10839" h="6357" extrusionOk="0">
                  <a:moveTo>
                    <a:pt x="10839" y="6357"/>
                  </a:moveTo>
                  <a:lnTo>
                    <a:pt x="0" y="6357"/>
                  </a:lnTo>
                  <a:lnTo>
                    <a:pt x="0" y="0"/>
                  </a:lnTo>
                  <a:lnTo>
                    <a:pt x="10839" y="0"/>
                  </a:lnTo>
                  <a:lnTo>
                    <a:pt x="10839" y="6357"/>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3" name="Google Shape;1873;p44"/>
            <p:cNvSpPr/>
            <p:nvPr/>
          </p:nvSpPr>
          <p:spPr>
            <a:xfrm>
              <a:off x="12181186" y="1825511"/>
              <a:ext cx="3030509" cy="1781243"/>
            </a:xfrm>
            <a:custGeom>
              <a:avLst/>
              <a:gdLst/>
              <a:ahLst/>
              <a:cxnLst/>
              <a:rect l="l" t="t" r="r" b="b"/>
              <a:pathLst>
                <a:path w="10875" h="6392" extrusionOk="0">
                  <a:moveTo>
                    <a:pt x="35" y="6357"/>
                  </a:moveTo>
                  <a:lnTo>
                    <a:pt x="10839" y="6357"/>
                  </a:lnTo>
                  <a:lnTo>
                    <a:pt x="10839" y="35"/>
                  </a:lnTo>
                  <a:lnTo>
                    <a:pt x="35" y="35"/>
                  </a:lnTo>
                  <a:lnTo>
                    <a:pt x="35" y="6357"/>
                  </a:lnTo>
                  <a:moveTo>
                    <a:pt x="10875" y="6392"/>
                  </a:moveTo>
                  <a:lnTo>
                    <a:pt x="0" y="6392"/>
                  </a:lnTo>
                  <a:lnTo>
                    <a:pt x="0" y="0"/>
                  </a:lnTo>
                  <a:lnTo>
                    <a:pt x="10875" y="0"/>
                  </a:lnTo>
                  <a:lnTo>
                    <a:pt x="10875" y="639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4" name="Google Shape;1874;p44"/>
            <p:cNvSpPr/>
            <p:nvPr/>
          </p:nvSpPr>
          <p:spPr>
            <a:xfrm>
              <a:off x="12116256" y="1758352"/>
              <a:ext cx="3160368" cy="1915282"/>
            </a:xfrm>
            <a:custGeom>
              <a:avLst/>
              <a:gdLst/>
              <a:ahLst/>
              <a:cxnLst/>
              <a:rect l="l" t="t" r="r" b="b"/>
              <a:pathLst>
                <a:path w="11341" h="6873" extrusionOk="0">
                  <a:moveTo>
                    <a:pt x="35" y="6838"/>
                  </a:moveTo>
                  <a:lnTo>
                    <a:pt x="11306" y="6838"/>
                  </a:lnTo>
                  <a:lnTo>
                    <a:pt x="11306" y="35"/>
                  </a:lnTo>
                  <a:lnTo>
                    <a:pt x="35" y="35"/>
                  </a:lnTo>
                  <a:lnTo>
                    <a:pt x="35" y="6838"/>
                  </a:lnTo>
                  <a:moveTo>
                    <a:pt x="11341" y="6873"/>
                  </a:moveTo>
                  <a:lnTo>
                    <a:pt x="0" y="6873"/>
                  </a:lnTo>
                  <a:lnTo>
                    <a:pt x="0" y="0"/>
                  </a:lnTo>
                  <a:lnTo>
                    <a:pt x="11341" y="0"/>
                  </a:lnTo>
                  <a:lnTo>
                    <a:pt x="11341" y="68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5" name="Google Shape;1875;p44"/>
            <p:cNvSpPr/>
            <p:nvPr/>
          </p:nvSpPr>
          <p:spPr>
            <a:xfrm>
              <a:off x="12116256" y="3635182"/>
              <a:ext cx="3160368" cy="69667"/>
            </a:xfrm>
            <a:custGeom>
              <a:avLst/>
              <a:gdLst/>
              <a:ahLst/>
              <a:cxnLst/>
              <a:rect l="l" t="t" r="r" b="b"/>
              <a:pathLst>
                <a:path w="11341" h="250" extrusionOk="0">
                  <a:moveTo>
                    <a:pt x="35" y="215"/>
                  </a:moveTo>
                  <a:lnTo>
                    <a:pt x="11306" y="215"/>
                  </a:lnTo>
                  <a:lnTo>
                    <a:pt x="11306" y="35"/>
                  </a:lnTo>
                  <a:lnTo>
                    <a:pt x="35" y="35"/>
                  </a:lnTo>
                  <a:lnTo>
                    <a:pt x="35" y="215"/>
                  </a:lnTo>
                  <a:moveTo>
                    <a:pt x="11341" y="250"/>
                  </a:moveTo>
                  <a:lnTo>
                    <a:pt x="0" y="250"/>
                  </a:lnTo>
                  <a:lnTo>
                    <a:pt x="0" y="0"/>
                  </a:lnTo>
                  <a:lnTo>
                    <a:pt x="11341" y="0"/>
                  </a:lnTo>
                  <a:lnTo>
                    <a:pt x="11341" y="25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876" name="Google Shape;1876;p44"/>
            <p:cNvGrpSpPr/>
            <p:nvPr/>
          </p:nvGrpSpPr>
          <p:grpSpPr>
            <a:xfrm>
              <a:off x="13157228" y="2886125"/>
              <a:ext cx="1822596" cy="279342"/>
              <a:chOff x="4638636" y="393992"/>
              <a:chExt cx="1297683" cy="198891"/>
            </a:xfrm>
          </p:grpSpPr>
          <p:grpSp>
            <p:nvGrpSpPr>
              <p:cNvPr id="1877" name="Google Shape;1877;p44"/>
              <p:cNvGrpSpPr/>
              <p:nvPr/>
            </p:nvGrpSpPr>
            <p:grpSpPr>
              <a:xfrm>
                <a:off x="4785528" y="458597"/>
                <a:ext cx="86264" cy="102269"/>
                <a:chOff x="6350953" y="2377900"/>
                <a:chExt cx="86264" cy="102269"/>
              </a:xfrm>
            </p:grpSpPr>
            <p:sp>
              <p:nvSpPr>
                <p:cNvPr id="1878" name="Google Shape;1878;p44"/>
                <p:cNvSpPr/>
                <p:nvPr/>
              </p:nvSpPr>
              <p:spPr>
                <a:xfrm>
                  <a:off x="6350953" y="2388751"/>
                  <a:ext cx="85721" cy="91418"/>
                </a:xfrm>
                <a:custGeom>
                  <a:avLst/>
                  <a:gdLst/>
                  <a:ahLst/>
                  <a:cxnLst/>
                  <a:rect l="l" t="t" r="r" b="b"/>
                  <a:pathLst>
                    <a:path w="316" h="337" extrusionOk="0">
                      <a:moveTo>
                        <a:pt x="298" y="337"/>
                      </a:moveTo>
                      <a:cubicBezTo>
                        <a:pt x="293" y="337"/>
                        <a:pt x="288" y="335"/>
                        <a:pt x="285" y="331"/>
                      </a:cubicBezTo>
                      <a:lnTo>
                        <a:pt x="4" y="30"/>
                      </a:lnTo>
                      <a:cubicBezTo>
                        <a:pt x="-3" y="23"/>
                        <a:pt x="-2" y="12"/>
                        <a:pt x="5" y="5"/>
                      </a:cubicBezTo>
                      <a:cubicBezTo>
                        <a:pt x="12" y="-2"/>
                        <a:pt x="23" y="-1"/>
                        <a:pt x="30" y="6"/>
                      </a:cubicBezTo>
                      <a:lnTo>
                        <a:pt x="310" y="307"/>
                      </a:lnTo>
                      <a:cubicBezTo>
                        <a:pt x="317" y="314"/>
                        <a:pt x="317" y="325"/>
                        <a:pt x="310" y="332"/>
                      </a:cubicBezTo>
                      <a:cubicBezTo>
                        <a:pt x="306" y="335"/>
                        <a:pt x="302" y="337"/>
                        <a:pt x="298" y="33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9" name="Google Shape;1879;p44"/>
                <p:cNvSpPr/>
                <p:nvPr/>
              </p:nvSpPr>
              <p:spPr>
                <a:xfrm>
                  <a:off x="6363703" y="2377900"/>
                  <a:ext cx="73514" cy="97115"/>
                </a:xfrm>
                <a:custGeom>
                  <a:avLst/>
                  <a:gdLst/>
                  <a:ahLst/>
                  <a:cxnLst/>
                  <a:rect l="l" t="t" r="r" b="b"/>
                  <a:pathLst>
                    <a:path w="271" h="358" extrusionOk="0">
                      <a:moveTo>
                        <a:pt x="17" y="358"/>
                      </a:moveTo>
                      <a:cubicBezTo>
                        <a:pt x="13" y="358"/>
                        <a:pt x="10" y="357"/>
                        <a:pt x="6" y="355"/>
                      </a:cubicBezTo>
                      <a:cubicBezTo>
                        <a:pt x="-1" y="349"/>
                        <a:pt x="-3" y="338"/>
                        <a:pt x="3" y="330"/>
                      </a:cubicBezTo>
                      <a:lnTo>
                        <a:pt x="239" y="7"/>
                      </a:lnTo>
                      <a:cubicBezTo>
                        <a:pt x="244" y="-1"/>
                        <a:pt x="255" y="-3"/>
                        <a:pt x="263" y="3"/>
                      </a:cubicBezTo>
                      <a:cubicBezTo>
                        <a:pt x="271" y="9"/>
                        <a:pt x="273" y="20"/>
                        <a:pt x="267" y="28"/>
                      </a:cubicBezTo>
                      <a:lnTo>
                        <a:pt x="31" y="351"/>
                      </a:lnTo>
                      <a:cubicBezTo>
                        <a:pt x="28" y="356"/>
                        <a:pt x="22" y="358"/>
                        <a:pt x="17" y="35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880" name="Google Shape;1880;p44"/>
              <p:cNvSpPr/>
              <p:nvPr/>
            </p:nvSpPr>
            <p:spPr>
              <a:xfrm rot="-2037133">
                <a:off x="4654101" y="479049"/>
                <a:ext cx="94945"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1" name="Google Shape;1881;p44"/>
              <p:cNvSpPr/>
              <p:nvPr/>
            </p:nvSpPr>
            <p:spPr>
              <a:xfrm>
                <a:off x="4897465" y="393992"/>
                <a:ext cx="52898" cy="64562"/>
              </a:xfrm>
              <a:custGeom>
                <a:avLst/>
                <a:gdLst/>
                <a:ahLst/>
                <a:cxnLst/>
                <a:rect l="l" t="t" r="r" b="b"/>
                <a:pathLst>
                  <a:path w="195" h="238" extrusionOk="0">
                    <a:moveTo>
                      <a:pt x="177" y="238"/>
                    </a:moveTo>
                    <a:lnTo>
                      <a:pt x="17" y="238"/>
                    </a:lnTo>
                    <a:cubicBezTo>
                      <a:pt x="10" y="238"/>
                      <a:pt x="3" y="233"/>
                      <a:pt x="1" y="226"/>
                    </a:cubicBezTo>
                    <a:cubicBezTo>
                      <a:pt x="-2" y="219"/>
                      <a:pt x="1" y="211"/>
                      <a:pt x="6" y="206"/>
                    </a:cubicBezTo>
                    <a:cubicBezTo>
                      <a:pt x="35" y="183"/>
                      <a:pt x="107" y="114"/>
                      <a:pt x="97" y="68"/>
                    </a:cubicBezTo>
                    <a:cubicBezTo>
                      <a:pt x="95" y="53"/>
                      <a:pt x="89" y="44"/>
                      <a:pt x="80" y="39"/>
                    </a:cubicBezTo>
                    <a:cubicBezTo>
                      <a:pt x="67" y="32"/>
                      <a:pt x="48" y="36"/>
                      <a:pt x="42" y="38"/>
                    </a:cubicBezTo>
                    <a:cubicBezTo>
                      <a:pt x="33" y="42"/>
                      <a:pt x="23" y="37"/>
                      <a:pt x="19" y="28"/>
                    </a:cubicBezTo>
                    <a:cubicBezTo>
                      <a:pt x="16" y="19"/>
                      <a:pt x="20" y="9"/>
                      <a:pt x="29" y="5"/>
                    </a:cubicBezTo>
                    <a:cubicBezTo>
                      <a:pt x="33" y="4"/>
                      <a:pt x="67" y="-8"/>
                      <a:pt x="97" y="8"/>
                    </a:cubicBezTo>
                    <a:cubicBezTo>
                      <a:pt x="115" y="18"/>
                      <a:pt x="127" y="36"/>
                      <a:pt x="132" y="61"/>
                    </a:cubicBezTo>
                    <a:cubicBezTo>
                      <a:pt x="142" y="112"/>
                      <a:pt x="98" y="168"/>
                      <a:pt x="63" y="202"/>
                    </a:cubicBezTo>
                    <a:lnTo>
                      <a:pt x="177" y="202"/>
                    </a:lnTo>
                    <a:cubicBezTo>
                      <a:pt x="187" y="202"/>
                      <a:pt x="195" y="210"/>
                      <a:pt x="195" y="220"/>
                    </a:cubicBezTo>
                    <a:cubicBezTo>
                      <a:pt x="195" y="230"/>
                      <a:pt x="187" y="238"/>
                      <a:pt x="177" y="238"/>
                    </a:cubicBezTo>
                    <a:close/>
                  </a:path>
                </a:pathLst>
              </a:custGeom>
              <a:solidFill>
                <a:schemeClr val="lt1"/>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2" name="Google Shape;1882;p44"/>
              <p:cNvSpPr/>
              <p:nvPr/>
            </p:nvSpPr>
            <p:spPr>
              <a:xfrm>
                <a:off x="4988453" y="486663"/>
                <a:ext cx="74160" cy="69120"/>
              </a:xfrm>
              <a:custGeom>
                <a:avLst/>
                <a:gdLst/>
                <a:ahLst/>
                <a:cxnLst/>
                <a:rect l="l" t="t" r="r" b="b"/>
                <a:pathLst>
                  <a:path w="206" h="192" extrusionOk="0">
                    <a:moveTo>
                      <a:pt x="189" y="74"/>
                    </a:moveTo>
                    <a:lnTo>
                      <a:pt x="132" y="69"/>
                    </a:lnTo>
                    <a:lnTo>
                      <a:pt x="139" y="21"/>
                    </a:lnTo>
                    <a:cubicBezTo>
                      <a:pt x="141" y="11"/>
                      <a:pt x="134" y="1"/>
                      <a:pt x="124" y="0"/>
                    </a:cubicBezTo>
                    <a:cubicBezTo>
                      <a:pt x="114" y="-1"/>
                      <a:pt x="105" y="5"/>
                      <a:pt x="103" y="15"/>
                    </a:cubicBezTo>
                    <a:lnTo>
                      <a:pt x="96" y="66"/>
                    </a:lnTo>
                    <a:lnTo>
                      <a:pt x="19" y="59"/>
                    </a:lnTo>
                    <a:cubicBezTo>
                      <a:pt x="10" y="58"/>
                      <a:pt x="0" y="66"/>
                      <a:pt x="0" y="76"/>
                    </a:cubicBezTo>
                    <a:cubicBezTo>
                      <a:pt x="-1" y="86"/>
                      <a:pt x="6" y="95"/>
                      <a:pt x="16" y="95"/>
                    </a:cubicBezTo>
                    <a:lnTo>
                      <a:pt x="91" y="102"/>
                    </a:lnTo>
                    <a:lnTo>
                      <a:pt x="81" y="171"/>
                    </a:lnTo>
                    <a:cubicBezTo>
                      <a:pt x="79" y="181"/>
                      <a:pt x="86" y="190"/>
                      <a:pt x="96" y="191"/>
                    </a:cubicBezTo>
                    <a:cubicBezTo>
                      <a:pt x="97" y="192"/>
                      <a:pt x="98" y="192"/>
                      <a:pt x="99" y="192"/>
                    </a:cubicBezTo>
                    <a:cubicBezTo>
                      <a:pt x="108" y="192"/>
                      <a:pt x="116" y="185"/>
                      <a:pt x="117" y="176"/>
                    </a:cubicBezTo>
                    <a:lnTo>
                      <a:pt x="127" y="105"/>
                    </a:lnTo>
                    <a:lnTo>
                      <a:pt x="186" y="110"/>
                    </a:lnTo>
                    <a:cubicBezTo>
                      <a:pt x="187" y="110"/>
                      <a:pt x="187" y="110"/>
                      <a:pt x="188" y="110"/>
                    </a:cubicBezTo>
                    <a:cubicBezTo>
                      <a:pt x="197" y="110"/>
                      <a:pt x="205" y="103"/>
                      <a:pt x="206" y="94"/>
                    </a:cubicBezTo>
                    <a:cubicBezTo>
                      <a:pt x="207" y="83"/>
                      <a:pt x="199" y="75"/>
                      <a:pt x="189" y="74"/>
                    </a:cubicBezTo>
                    <a:close/>
                  </a:path>
                </a:pathLst>
              </a:custGeom>
              <a:solidFill>
                <a:schemeClr val="lt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3" name="Google Shape;1883;p44"/>
              <p:cNvSpPr/>
              <p:nvPr/>
            </p:nvSpPr>
            <p:spPr>
              <a:xfrm rot="-2700000">
                <a:off x="5091120" y="446795"/>
                <a:ext cx="109322" cy="125870"/>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884" name="Google Shape;1884;p44"/>
              <p:cNvGrpSpPr/>
              <p:nvPr/>
            </p:nvGrpSpPr>
            <p:grpSpPr>
              <a:xfrm>
                <a:off x="5251853" y="470085"/>
                <a:ext cx="86264" cy="102269"/>
                <a:chOff x="6350953" y="2377900"/>
                <a:chExt cx="86264" cy="102269"/>
              </a:xfrm>
            </p:grpSpPr>
            <p:sp>
              <p:nvSpPr>
                <p:cNvPr id="1885" name="Google Shape;1885;p44"/>
                <p:cNvSpPr/>
                <p:nvPr/>
              </p:nvSpPr>
              <p:spPr>
                <a:xfrm>
                  <a:off x="6350953" y="2388751"/>
                  <a:ext cx="85721" cy="91418"/>
                </a:xfrm>
                <a:custGeom>
                  <a:avLst/>
                  <a:gdLst/>
                  <a:ahLst/>
                  <a:cxnLst/>
                  <a:rect l="l" t="t" r="r" b="b"/>
                  <a:pathLst>
                    <a:path w="316" h="337" extrusionOk="0">
                      <a:moveTo>
                        <a:pt x="298" y="337"/>
                      </a:moveTo>
                      <a:cubicBezTo>
                        <a:pt x="293" y="337"/>
                        <a:pt x="288" y="335"/>
                        <a:pt x="285" y="331"/>
                      </a:cubicBezTo>
                      <a:lnTo>
                        <a:pt x="4" y="30"/>
                      </a:lnTo>
                      <a:cubicBezTo>
                        <a:pt x="-3" y="23"/>
                        <a:pt x="-2" y="12"/>
                        <a:pt x="5" y="5"/>
                      </a:cubicBezTo>
                      <a:cubicBezTo>
                        <a:pt x="12" y="-2"/>
                        <a:pt x="23" y="-1"/>
                        <a:pt x="30" y="6"/>
                      </a:cubicBezTo>
                      <a:lnTo>
                        <a:pt x="310" y="307"/>
                      </a:lnTo>
                      <a:cubicBezTo>
                        <a:pt x="317" y="314"/>
                        <a:pt x="317" y="325"/>
                        <a:pt x="310" y="332"/>
                      </a:cubicBezTo>
                      <a:cubicBezTo>
                        <a:pt x="306" y="335"/>
                        <a:pt x="302" y="337"/>
                        <a:pt x="298" y="33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6" name="Google Shape;1886;p44"/>
                <p:cNvSpPr/>
                <p:nvPr/>
              </p:nvSpPr>
              <p:spPr>
                <a:xfrm>
                  <a:off x="6363703" y="2377900"/>
                  <a:ext cx="73514" cy="97115"/>
                </a:xfrm>
                <a:custGeom>
                  <a:avLst/>
                  <a:gdLst/>
                  <a:ahLst/>
                  <a:cxnLst/>
                  <a:rect l="l" t="t" r="r" b="b"/>
                  <a:pathLst>
                    <a:path w="271" h="358" extrusionOk="0">
                      <a:moveTo>
                        <a:pt x="17" y="358"/>
                      </a:moveTo>
                      <a:cubicBezTo>
                        <a:pt x="13" y="358"/>
                        <a:pt x="10" y="357"/>
                        <a:pt x="6" y="355"/>
                      </a:cubicBezTo>
                      <a:cubicBezTo>
                        <a:pt x="-1" y="349"/>
                        <a:pt x="-3" y="338"/>
                        <a:pt x="3" y="330"/>
                      </a:cubicBezTo>
                      <a:lnTo>
                        <a:pt x="239" y="7"/>
                      </a:lnTo>
                      <a:cubicBezTo>
                        <a:pt x="244" y="-1"/>
                        <a:pt x="255" y="-3"/>
                        <a:pt x="263" y="3"/>
                      </a:cubicBezTo>
                      <a:cubicBezTo>
                        <a:pt x="271" y="9"/>
                        <a:pt x="273" y="20"/>
                        <a:pt x="267" y="28"/>
                      </a:cubicBezTo>
                      <a:lnTo>
                        <a:pt x="31" y="351"/>
                      </a:lnTo>
                      <a:cubicBezTo>
                        <a:pt x="28" y="356"/>
                        <a:pt x="22" y="358"/>
                        <a:pt x="17" y="35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887" name="Google Shape;1887;p44"/>
              <p:cNvSpPr/>
              <p:nvPr/>
            </p:nvSpPr>
            <p:spPr>
              <a:xfrm>
                <a:off x="5419753" y="486663"/>
                <a:ext cx="74160" cy="69120"/>
              </a:xfrm>
              <a:custGeom>
                <a:avLst/>
                <a:gdLst/>
                <a:ahLst/>
                <a:cxnLst/>
                <a:rect l="l" t="t" r="r" b="b"/>
                <a:pathLst>
                  <a:path w="206" h="192" extrusionOk="0">
                    <a:moveTo>
                      <a:pt x="189" y="74"/>
                    </a:moveTo>
                    <a:lnTo>
                      <a:pt x="132" y="69"/>
                    </a:lnTo>
                    <a:lnTo>
                      <a:pt x="139" y="21"/>
                    </a:lnTo>
                    <a:cubicBezTo>
                      <a:pt x="141" y="11"/>
                      <a:pt x="134" y="1"/>
                      <a:pt x="124" y="0"/>
                    </a:cubicBezTo>
                    <a:cubicBezTo>
                      <a:pt x="114" y="-1"/>
                      <a:pt x="105" y="5"/>
                      <a:pt x="103" y="15"/>
                    </a:cubicBezTo>
                    <a:lnTo>
                      <a:pt x="96" y="66"/>
                    </a:lnTo>
                    <a:lnTo>
                      <a:pt x="19" y="59"/>
                    </a:lnTo>
                    <a:cubicBezTo>
                      <a:pt x="10" y="58"/>
                      <a:pt x="0" y="66"/>
                      <a:pt x="0" y="76"/>
                    </a:cubicBezTo>
                    <a:cubicBezTo>
                      <a:pt x="-1" y="86"/>
                      <a:pt x="6" y="95"/>
                      <a:pt x="16" y="95"/>
                    </a:cubicBezTo>
                    <a:lnTo>
                      <a:pt x="91" y="102"/>
                    </a:lnTo>
                    <a:lnTo>
                      <a:pt x="81" y="171"/>
                    </a:lnTo>
                    <a:cubicBezTo>
                      <a:pt x="79" y="181"/>
                      <a:pt x="86" y="190"/>
                      <a:pt x="96" y="191"/>
                    </a:cubicBezTo>
                    <a:cubicBezTo>
                      <a:pt x="97" y="192"/>
                      <a:pt x="98" y="192"/>
                      <a:pt x="99" y="192"/>
                    </a:cubicBezTo>
                    <a:cubicBezTo>
                      <a:pt x="108" y="192"/>
                      <a:pt x="116" y="185"/>
                      <a:pt x="117" y="176"/>
                    </a:cubicBezTo>
                    <a:lnTo>
                      <a:pt x="127" y="105"/>
                    </a:lnTo>
                    <a:lnTo>
                      <a:pt x="186" y="110"/>
                    </a:lnTo>
                    <a:cubicBezTo>
                      <a:pt x="187" y="110"/>
                      <a:pt x="187" y="110"/>
                      <a:pt x="188" y="110"/>
                    </a:cubicBezTo>
                    <a:cubicBezTo>
                      <a:pt x="197" y="110"/>
                      <a:pt x="205" y="103"/>
                      <a:pt x="206" y="94"/>
                    </a:cubicBezTo>
                    <a:cubicBezTo>
                      <a:pt x="207" y="83"/>
                      <a:pt x="199" y="75"/>
                      <a:pt x="189" y="74"/>
                    </a:cubicBezTo>
                    <a:close/>
                  </a:path>
                </a:pathLst>
              </a:custGeom>
              <a:solidFill>
                <a:schemeClr val="lt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8" name="Google Shape;1888;p44"/>
              <p:cNvSpPr/>
              <p:nvPr/>
            </p:nvSpPr>
            <p:spPr>
              <a:xfrm rot="-188775">
                <a:off x="5562829" y="482262"/>
                <a:ext cx="57240" cy="77924"/>
              </a:xfrm>
              <a:custGeom>
                <a:avLst/>
                <a:gdLst/>
                <a:ahLst/>
                <a:cxnLst/>
                <a:rect l="l" t="t" r="r" b="b"/>
                <a:pathLst>
                  <a:path w="280" h="1502" extrusionOk="0">
                    <a:moveTo>
                      <a:pt x="38" y="837"/>
                    </a:moveTo>
                    <a:cubicBezTo>
                      <a:pt x="50" y="418"/>
                      <a:pt x="278" y="22"/>
                      <a:pt x="280" y="18"/>
                    </a:cubicBezTo>
                    <a:lnTo>
                      <a:pt x="249" y="0"/>
                    </a:lnTo>
                    <a:cubicBezTo>
                      <a:pt x="246" y="4"/>
                      <a:pt x="14" y="407"/>
                      <a:pt x="1" y="836"/>
                    </a:cubicBezTo>
                    <a:cubicBezTo>
                      <a:pt x="-12" y="1268"/>
                      <a:pt x="237" y="1493"/>
                      <a:pt x="248" y="1502"/>
                    </a:cubicBezTo>
                    <a:lnTo>
                      <a:pt x="272" y="1475"/>
                    </a:lnTo>
                    <a:cubicBezTo>
                      <a:pt x="270" y="1473"/>
                      <a:pt x="25" y="1252"/>
                      <a:pt x="38" y="83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889" name="Google Shape;1889;p44"/>
              <p:cNvGrpSpPr/>
              <p:nvPr/>
            </p:nvGrpSpPr>
            <p:grpSpPr>
              <a:xfrm>
                <a:off x="5688983" y="493688"/>
                <a:ext cx="68040" cy="55080"/>
                <a:chOff x="2571483" y="201350"/>
                <a:chExt cx="68040" cy="55080"/>
              </a:xfrm>
            </p:grpSpPr>
            <p:sp>
              <p:nvSpPr>
                <p:cNvPr id="1890" name="Google Shape;1890;p44"/>
                <p:cNvSpPr/>
                <p:nvPr/>
              </p:nvSpPr>
              <p:spPr>
                <a:xfrm>
                  <a:off x="2574363" y="201350"/>
                  <a:ext cx="65160" cy="13320"/>
                </a:xfrm>
                <a:custGeom>
                  <a:avLst/>
                  <a:gdLst/>
                  <a:ahLst/>
                  <a:cxnLst/>
                  <a:rect l="l" t="t" r="r" b="b"/>
                  <a:pathLst>
                    <a:path w="181" h="37" extrusionOk="0">
                      <a:moveTo>
                        <a:pt x="181" y="0"/>
                      </a:moveTo>
                      <a:lnTo>
                        <a:pt x="0" y="0"/>
                      </a:lnTo>
                      <a:lnTo>
                        <a:pt x="0" y="37"/>
                      </a:lnTo>
                      <a:lnTo>
                        <a:pt x="181" y="37"/>
                      </a:lnTo>
                      <a:lnTo>
                        <a:pt x="181"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1" name="Google Shape;1891;p44"/>
                <p:cNvSpPr/>
                <p:nvPr/>
              </p:nvSpPr>
              <p:spPr>
                <a:xfrm>
                  <a:off x="2571483" y="243110"/>
                  <a:ext cx="68040" cy="13320"/>
                </a:xfrm>
                <a:custGeom>
                  <a:avLst/>
                  <a:gdLst/>
                  <a:ahLst/>
                  <a:cxnLst/>
                  <a:rect l="l" t="t" r="r" b="b"/>
                  <a:pathLst>
                    <a:path w="189" h="37" extrusionOk="0">
                      <a:moveTo>
                        <a:pt x="0" y="37"/>
                      </a:moveTo>
                      <a:lnTo>
                        <a:pt x="189" y="37"/>
                      </a:lnTo>
                      <a:lnTo>
                        <a:pt x="189" y="0"/>
                      </a:lnTo>
                      <a:lnTo>
                        <a:pt x="0" y="0"/>
                      </a:lnTo>
                      <a:lnTo>
                        <a:pt x="0" y="37"/>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892" name="Google Shape;1892;p44"/>
              <p:cNvSpPr/>
              <p:nvPr/>
            </p:nvSpPr>
            <p:spPr>
              <a:xfrm rot="-188634">
                <a:off x="5827410" y="443294"/>
                <a:ext cx="105344" cy="132898"/>
              </a:xfrm>
              <a:custGeom>
                <a:avLst/>
                <a:gdLst/>
                <a:ahLst/>
                <a:cxnLst/>
                <a:rect l="l" t="t" r="r" b="b"/>
                <a:pathLst>
                  <a:path w="172" h="217" extrusionOk="0">
                    <a:moveTo>
                      <a:pt x="132" y="121"/>
                    </a:moveTo>
                    <a:cubicBezTo>
                      <a:pt x="121" y="160"/>
                      <a:pt x="91" y="186"/>
                      <a:pt x="66" y="179"/>
                    </a:cubicBezTo>
                    <a:cubicBezTo>
                      <a:pt x="42" y="172"/>
                      <a:pt x="30" y="134"/>
                      <a:pt x="41" y="96"/>
                    </a:cubicBezTo>
                    <a:cubicBezTo>
                      <a:pt x="47" y="76"/>
                      <a:pt x="58" y="58"/>
                      <a:pt x="71" y="48"/>
                    </a:cubicBezTo>
                    <a:cubicBezTo>
                      <a:pt x="77" y="43"/>
                      <a:pt x="87" y="37"/>
                      <a:pt x="98" y="37"/>
                    </a:cubicBezTo>
                    <a:cubicBezTo>
                      <a:pt x="101" y="37"/>
                      <a:pt x="104" y="37"/>
                      <a:pt x="107" y="38"/>
                    </a:cubicBezTo>
                    <a:cubicBezTo>
                      <a:pt x="131" y="45"/>
                      <a:pt x="143" y="83"/>
                      <a:pt x="132" y="121"/>
                    </a:cubicBezTo>
                    <a:moveTo>
                      <a:pt x="117" y="2"/>
                    </a:moveTo>
                    <a:cubicBezTo>
                      <a:pt x="94" y="-4"/>
                      <a:pt x="70" y="2"/>
                      <a:pt x="48" y="19"/>
                    </a:cubicBezTo>
                    <a:cubicBezTo>
                      <a:pt x="29" y="35"/>
                      <a:pt x="13" y="58"/>
                      <a:pt x="6" y="86"/>
                    </a:cubicBezTo>
                    <a:cubicBezTo>
                      <a:pt x="-11" y="145"/>
                      <a:pt x="11" y="202"/>
                      <a:pt x="56" y="215"/>
                    </a:cubicBezTo>
                    <a:cubicBezTo>
                      <a:pt x="62" y="216"/>
                      <a:pt x="69" y="217"/>
                      <a:pt x="75" y="217"/>
                    </a:cubicBezTo>
                    <a:cubicBezTo>
                      <a:pt x="114" y="217"/>
                      <a:pt x="153" y="183"/>
                      <a:pt x="167" y="132"/>
                    </a:cubicBezTo>
                    <a:cubicBezTo>
                      <a:pt x="184" y="72"/>
                      <a:pt x="162" y="15"/>
                      <a:pt x="117" y="2"/>
                    </a:cubicBezTo>
                    <a:close/>
                  </a:path>
                </a:pathLst>
              </a:custGeom>
              <a:solidFill>
                <a:schemeClr val="lt1"/>
              </a:solidFill>
              <a:ln w="19050" cap="flat" cmpd="sng">
                <a:solidFill>
                  <a:schemeClr val="accent4"/>
                </a:solidFill>
                <a:prstDash val="solid"/>
                <a:round/>
                <a:headEnd type="none" w="sm" len="sm"/>
                <a:tailEnd type="none" w="sm" len="sm"/>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893" name="Google Shape;1893;p44"/>
            <p:cNvGrpSpPr/>
            <p:nvPr/>
          </p:nvGrpSpPr>
          <p:grpSpPr>
            <a:xfrm rot="-202936">
              <a:off x="13050893" y="1892306"/>
              <a:ext cx="2035734" cy="880198"/>
              <a:chOff x="2055537" y="1839868"/>
              <a:chExt cx="2035648" cy="880161"/>
            </a:xfrm>
          </p:grpSpPr>
          <p:grpSp>
            <p:nvGrpSpPr>
              <p:cNvPr id="1894" name="Google Shape;1894;p44"/>
              <p:cNvGrpSpPr/>
              <p:nvPr/>
            </p:nvGrpSpPr>
            <p:grpSpPr>
              <a:xfrm rot="166501">
                <a:off x="2073349" y="1887823"/>
                <a:ext cx="2000025" cy="784251"/>
                <a:chOff x="2434453" y="-70580"/>
                <a:chExt cx="1423964" cy="558366"/>
              </a:xfrm>
            </p:grpSpPr>
            <p:sp>
              <p:nvSpPr>
                <p:cNvPr id="1895" name="Google Shape;1895;p44"/>
                <p:cNvSpPr/>
                <p:nvPr/>
              </p:nvSpPr>
              <p:spPr>
                <a:xfrm rot="133222">
                  <a:off x="3507158" y="32891"/>
                  <a:ext cx="82080" cy="141480"/>
                </a:xfrm>
                <a:custGeom>
                  <a:avLst/>
                  <a:gdLst/>
                  <a:ahLst/>
                  <a:cxnLst/>
                  <a:rect l="l" t="t" r="r" b="b"/>
                  <a:pathLst>
                    <a:path w="228" h="393" extrusionOk="0">
                      <a:moveTo>
                        <a:pt x="153" y="209"/>
                      </a:moveTo>
                      <a:lnTo>
                        <a:pt x="46" y="213"/>
                      </a:lnTo>
                      <a:cubicBezTo>
                        <a:pt x="53" y="198"/>
                        <a:pt x="64" y="175"/>
                        <a:pt x="76" y="142"/>
                      </a:cubicBezTo>
                      <a:cubicBezTo>
                        <a:pt x="105" y="68"/>
                        <a:pt x="111" y="6"/>
                        <a:pt x="111" y="3"/>
                      </a:cubicBezTo>
                      <a:lnTo>
                        <a:pt x="78" y="0"/>
                      </a:lnTo>
                      <a:cubicBezTo>
                        <a:pt x="78" y="1"/>
                        <a:pt x="72" y="61"/>
                        <a:pt x="45" y="130"/>
                      </a:cubicBezTo>
                      <a:cubicBezTo>
                        <a:pt x="19" y="199"/>
                        <a:pt x="3" y="221"/>
                        <a:pt x="3" y="221"/>
                      </a:cubicBezTo>
                      <a:cubicBezTo>
                        <a:pt x="-1" y="226"/>
                        <a:pt x="-2" y="233"/>
                        <a:pt x="1" y="239"/>
                      </a:cubicBezTo>
                      <a:cubicBezTo>
                        <a:pt x="4" y="245"/>
                        <a:pt x="10" y="248"/>
                        <a:pt x="16" y="248"/>
                      </a:cubicBezTo>
                      <a:lnTo>
                        <a:pt x="17" y="248"/>
                      </a:lnTo>
                      <a:lnTo>
                        <a:pt x="143" y="243"/>
                      </a:lnTo>
                      <a:lnTo>
                        <a:pt x="101" y="383"/>
                      </a:lnTo>
                      <a:lnTo>
                        <a:pt x="133" y="393"/>
                      </a:lnTo>
                      <a:lnTo>
                        <a:pt x="228" y="79"/>
                      </a:lnTo>
                      <a:lnTo>
                        <a:pt x="196" y="70"/>
                      </a:lnTo>
                      <a:lnTo>
                        <a:pt x="153" y="20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6" name="Google Shape;1896;p44"/>
                <p:cNvSpPr/>
                <p:nvPr/>
              </p:nvSpPr>
              <p:spPr>
                <a:xfrm>
                  <a:off x="2574363" y="201350"/>
                  <a:ext cx="65160" cy="13320"/>
                </a:xfrm>
                <a:custGeom>
                  <a:avLst/>
                  <a:gdLst/>
                  <a:ahLst/>
                  <a:cxnLst/>
                  <a:rect l="l" t="t" r="r" b="b"/>
                  <a:pathLst>
                    <a:path w="181" h="37" extrusionOk="0">
                      <a:moveTo>
                        <a:pt x="181" y="0"/>
                      </a:moveTo>
                      <a:lnTo>
                        <a:pt x="0" y="0"/>
                      </a:lnTo>
                      <a:lnTo>
                        <a:pt x="0" y="37"/>
                      </a:lnTo>
                      <a:lnTo>
                        <a:pt x="181" y="37"/>
                      </a:lnTo>
                      <a:lnTo>
                        <a:pt x="181"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7" name="Google Shape;1897;p44"/>
                <p:cNvSpPr/>
                <p:nvPr/>
              </p:nvSpPr>
              <p:spPr>
                <a:xfrm>
                  <a:off x="2571483" y="243110"/>
                  <a:ext cx="68040" cy="13320"/>
                </a:xfrm>
                <a:custGeom>
                  <a:avLst/>
                  <a:gdLst/>
                  <a:ahLst/>
                  <a:cxnLst/>
                  <a:rect l="l" t="t" r="r" b="b"/>
                  <a:pathLst>
                    <a:path w="189" h="37" extrusionOk="0">
                      <a:moveTo>
                        <a:pt x="0" y="37"/>
                      </a:moveTo>
                      <a:lnTo>
                        <a:pt x="189" y="37"/>
                      </a:lnTo>
                      <a:lnTo>
                        <a:pt x="189" y="0"/>
                      </a:lnTo>
                      <a:lnTo>
                        <a:pt x="0" y="0"/>
                      </a:lnTo>
                      <a:lnTo>
                        <a:pt x="0" y="37"/>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898" name="Google Shape;1898;p44"/>
                <p:cNvGrpSpPr/>
                <p:nvPr/>
              </p:nvGrpSpPr>
              <p:grpSpPr>
                <a:xfrm>
                  <a:off x="2434453" y="177763"/>
                  <a:ext cx="86264" cy="102269"/>
                  <a:chOff x="6350953" y="2377900"/>
                  <a:chExt cx="86264" cy="102269"/>
                </a:xfrm>
              </p:grpSpPr>
              <p:sp>
                <p:nvSpPr>
                  <p:cNvPr id="1899" name="Google Shape;1899;p44"/>
                  <p:cNvSpPr/>
                  <p:nvPr/>
                </p:nvSpPr>
                <p:spPr>
                  <a:xfrm>
                    <a:off x="6350953" y="2388751"/>
                    <a:ext cx="85721" cy="91418"/>
                  </a:xfrm>
                  <a:custGeom>
                    <a:avLst/>
                    <a:gdLst/>
                    <a:ahLst/>
                    <a:cxnLst/>
                    <a:rect l="l" t="t" r="r" b="b"/>
                    <a:pathLst>
                      <a:path w="316" h="337" extrusionOk="0">
                        <a:moveTo>
                          <a:pt x="298" y="337"/>
                        </a:moveTo>
                        <a:cubicBezTo>
                          <a:pt x="293" y="337"/>
                          <a:pt x="288" y="335"/>
                          <a:pt x="285" y="331"/>
                        </a:cubicBezTo>
                        <a:lnTo>
                          <a:pt x="4" y="30"/>
                        </a:lnTo>
                        <a:cubicBezTo>
                          <a:pt x="-3" y="23"/>
                          <a:pt x="-2" y="12"/>
                          <a:pt x="5" y="5"/>
                        </a:cubicBezTo>
                        <a:cubicBezTo>
                          <a:pt x="12" y="-2"/>
                          <a:pt x="23" y="-1"/>
                          <a:pt x="30" y="6"/>
                        </a:cubicBezTo>
                        <a:lnTo>
                          <a:pt x="310" y="307"/>
                        </a:lnTo>
                        <a:cubicBezTo>
                          <a:pt x="317" y="314"/>
                          <a:pt x="317" y="325"/>
                          <a:pt x="310" y="332"/>
                        </a:cubicBezTo>
                        <a:cubicBezTo>
                          <a:pt x="306" y="335"/>
                          <a:pt x="302" y="337"/>
                          <a:pt x="298" y="33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0" name="Google Shape;1900;p44"/>
                  <p:cNvSpPr/>
                  <p:nvPr/>
                </p:nvSpPr>
                <p:spPr>
                  <a:xfrm>
                    <a:off x="6363703" y="2377900"/>
                    <a:ext cx="73514" cy="97115"/>
                  </a:xfrm>
                  <a:custGeom>
                    <a:avLst/>
                    <a:gdLst/>
                    <a:ahLst/>
                    <a:cxnLst/>
                    <a:rect l="l" t="t" r="r" b="b"/>
                    <a:pathLst>
                      <a:path w="271" h="358" extrusionOk="0">
                        <a:moveTo>
                          <a:pt x="17" y="358"/>
                        </a:moveTo>
                        <a:cubicBezTo>
                          <a:pt x="13" y="358"/>
                          <a:pt x="10" y="357"/>
                          <a:pt x="6" y="355"/>
                        </a:cubicBezTo>
                        <a:cubicBezTo>
                          <a:pt x="-1" y="349"/>
                          <a:pt x="-3" y="338"/>
                          <a:pt x="3" y="330"/>
                        </a:cubicBezTo>
                        <a:lnTo>
                          <a:pt x="239" y="7"/>
                        </a:lnTo>
                        <a:cubicBezTo>
                          <a:pt x="244" y="-1"/>
                          <a:pt x="255" y="-3"/>
                          <a:pt x="263" y="3"/>
                        </a:cubicBezTo>
                        <a:cubicBezTo>
                          <a:pt x="271" y="9"/>
                          <a:pt x="273" y="20"/>
                          <a:pt x="267" y="28"/>
                        </a:cubicBezTo>
                        <a:lnTo>
                          <a:pt x="31" y="351"/>
                        </a:lnTo>
                        <a:cubicBezTo>
                          <a:pt x="28" y="356"/>
                          <a:pt x="22" y="358"/>
                          <a:pt x="17" y="35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901" name="Google Shape;1901;p44"/>
                <p:cNvSpPr/>
                <p:nvPr/>
              </p:nvSpPr>
              <p:spPr>
                <a:xfrm rot="1299660">
                  <a:off x="2761019" y="141358"/>
                  <a:ext cx="63749" cy="29569"/>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2" name="Google Shape;1902;p44"/>
                <p:cNvSpPr/>
                <p:nvPr/>
              </p:nvSpPr>
              <p:spPr>
                <a:xfrm rot="1299660">
                  <a:off x="2954493" y="141356"/>
                  <a:ext cx="63749" cy="29569"/>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3" name="Google Shape;1903;p44"/>
                <p:cNvSpPr/>
                <p:nvPr/>
              </p:nvSpPr>
              <p:spPr>
                <a:xfrm>
                  <a:off x="2949528" y="24963"/>
                  <a:ext cx="74160" cy="69120"/>
                </a:xfrm>
                <a:custGeom>
                  <a:avLst/>
                  <a:gdLst/>
                  <a:ahLst/>
                  <a:cxnLst/>
                  <a:rect l="l" t="t" r="r" b="b"/>
                  <a:pathLst>
                    <a:path w="206" h="192" extrusionOk="0">
                      <a:moveTo>
                        <a:pt x="189" y="74"/>
                      </a:moveTo>
                      <a:lnTo>
                        <a:pt x="132" y="69"/>
                      </a:lnTo>
                      <a:lnTo>
                        <a:pt x="139" y="21"/>
                      </a:lnTo>
                      <a:cubicBezTo>
                        <a:pt x="141" y="11"/>
                        <a:pt x="134" y="1"/>
                        <a:pt x="124" y="0"/>
                      </a:cubicBezTo>
                      <a:cubicBezTo>
                        <a:pt x="114" y="-1"/>
                        <a:pt x="105" y="5"/>
                        <a:pt x="103" y="15"/>
                      </a:cubicBezTo>
                      <a:lnTo>
                        <a:pt x="96" y="66"/>
                      </a:lnTo>
                      <a:lnTo>
                        <a:pt x="19" y="59"/>
                      </a:lnTo>
                      <a:cubicBezTo>
                        <a:pt x="10" y="58"/>
                        <a:pt x="0" y="66"/>
                        <a:pt x="0" y="76"/>
                      </a:cubicBezTo>
                      <a:cubicBezTo>
                        <a:pt x="-1" y="86"/>
                        <a:pt x="6" y="95"/>
                        <a:pt x="16" y="95"/>
                      </a:cubicBezTo>
                      <a:lnTo>
                        <a:pt x="91" y="102"/>
                      </a:lnTo>
                      <a:lnTo>
                        <a:pt x="81" y="171"/>
                      </a:lnTo>
                      <a:cubicBezTo>
                        <a:pt x="79" y="181"/>
                        <a:pt x="86" y="190"/>
                        <a:pt x="96" y="191"/>
                      </a:cubicBezTo>
                      <a:cubicBezTo>
                        <a:pt x="97" y="192"/>
                        <a:pt x="98" y="192"/>
                        <a:pt x="99" y="192"/>
                      </a:cubicBezTo>
                      <a:cubicBezTo>
                        <a:pt x="108" y="192"/>
                        <a:pt x="116" y="185"/>
                        <a:pt x="117" y="176"/>
                      </a:cubicBezTo>
                      <a:lnTo>
                        <a:pt x="127" y="105"/>
                      </a:lnTo>
                      <a:lnTo>
                        <a:pt x="186" y="110"/>
                      </a:lnTo>
                      <a:cubicBezTo>
                        <a:pt x="187" y="110"/>
                        <a:pt x="187" y="110"/>
                        <a:pt x="188" y="110"/>
                      </a:cubicBezTo>
                      <a:cubicBezTo>
                        <a:pt x="197" y="110"/>
                        <a:pt x="205" y="103"/>
                        <a:pt x="206" y="94"/>
                      </a:cubicBezTo>
                      <a:cubicBezTo>
                        <a:pt x="207" y="83"/>
                        <a:pt x="199" y="75"/>
                        <a:pt x="189" y="74"/>
                      </a:cubicBezTo>
                      <a:close/>
                    </a:path>
                  </a:pathLst>
                </a:custGeom>
                <a:solidFill>
                  <a:schemeClr val="lt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4" name="Google Shape;1904;p44"/>
                <p:cNvSpPr/>
                <p:nvPr/>
              </p:nvSpPr>
              <p:spPr>
                <a:xfrm rot="-640992">
                  <a:off x="3068674" y="-41659"/>
                  <a:ext cx="330949" cy="202367"/>
                </a:xfrm>
                <a:custGeom>
                  <a:avLst/>
                  <a:gdLst/>
                  <a:ahLst/>
                  <a:cxnLst/>
                  <a:rect l="l" t="t" r="r" b="b"/>
                  <a:pathLst>
                    <a:path w="1220" h="746" extrusionOk="0">
                      <a:moveTo>
                        <a:pt x="199" y="746"/>
                      </a:moveTo>
                      <a:cubicBezTo>
                        <a:pt x="197" y="746"/>
                        <a:pt x="196" y="746"/>
                        <a:pt x="194" y="745"/>
                      </a:cubicBezTo>
                      <a:cubicBezTo>
                        <a:pt x="187" y="743"/>
                        <a:pt x="181" y="736"/>
                        <a:pt x="181" y="728"/>
                      </a:cubicBezTo>
                      <a:lnTo>
                        <a:pt x="179" y="339"/>
                      </a:lnTo>
                      <a:lnTo>
                        <a:pt x="16" y="312"/>
                      </a:lnTo>
                      <a:cubicBezTo>
                        <a:pt x="6" y="311"/>
                        <a:pt x="-1" y="302"/>
                        <a:pt x="1" y="292"/>
                      </a:cubicBezTo>
                      <a:cubicBezTo>
                        <a:pt x="3" y="282"/>
                        <a:pt x="12" y="276"/>
                        <a:pt x="21" y="277"/>
                      </a:cubicBezTo>
                      <a:lnTo>
                        <a:pt x="199" y="307"/>
                      </a:lnTo>
                      <a:cubicBezTo>
                        <a:pt x="207" y="308"/>
                        <a:pt x="214" y="315"/>
                        <a:pt x="214" y="324"/>
                      </a:cubicBezTo>
                      <a:lnTo>
                        <a:pt x="216" y="660"/>
                      </a:lnTo>
                      <a:lnTo>
                        <a:pt x="573" y="9"/>
                      </a:lnTo>
                      <a:cubicBezTo>
                        <a:pt x="576" y="3"/>
                        <a:pt x="583" y="-1"/>
                        <a:pt x="591" y="0"/>
                      </a:cubicBezTo>
                      <a:lnTo>
                        <a:pt x="1205" y="101"/>
                      </a:lnTo>
                      <a:cubicBezTo>
                        <a:pt x="1215" y="103"/>
                        <a:pt x="1221" y="112"/>
                        <a:pt x="1220" y="122"/>
                      </a:cubicBezTo>
                      <a:cubicBezTo>
                        <a:pt x="1218" y="131"/>
                        <a:pt x="1209" y="138"/>
                        <a:pt x="1200" y="136"/>
                      </a:cubicBezTo>
                      <a:lnTo>
                        <a:pt x="598" y="37"/>
                      </a:lnTo>
                      <a:lnTo>
                        <a:pt x="214" y="737"/>
                      </a:lnTo>
                      <a:cubicBezTo>
                        <a:pt x="211" y="742"/>
                        <a:pt x="205" y="746"/>
                        <a:pt x="199" y="74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5" name="Google Shape;1905;p44"/>
                <p:cNvSpPr/>
                <p:nvPr/>
              </p:nvSpPr>
              <p:spPr>
                <a:xfrm>
                  <a:off x="3328515" y="-7395"/>
                  <a:ext cx="52898" cy="64562"/>
                </a:xfrm>
                <a:custGeom>
                  <a:avLst/>
                  <a:gdLst/>
                  <a:ahLst/>
                  <a:cxnLst/>
                  <a:rect l="l" t="t" r="r" b="b"/>
                  <a:pathLst>
                    <a:path w="195" h="238" extrusionOk="0">
                      <a:moveTo>
                        <a:pt x="177" y="238"/>
                      </a:moveTo>
                      <a:lnTo>
                        <a:pt x="17" y="238"/>
                      </a:lnTo>
                      <a:cubicBezTo>
                        <a:pt x="10" y="238"/>
                        <a:pt x="3" y="233"/>
                        <a:pt x="1" y="226"/>
                      </a:cubicBezTo>
                      <a:cubicBezTo>
                        <a:pt x="-2" y="219"/>
                        <a:pt x="1" y="211"/>
                        <a:pt x="6" y="206"/>
                      </a:cubicBezTo>
                      <a:cubicBezTo>
                        <a:pt x="35" y="183"/>
                        <a:pt x="107" y="114"/>
                        <a:pt x="97" y="68"/>
                      </a:cubicBezTo>
                      <a:cubicBezTo>
                        <a:pt x="95" y="53"/>
                        <a:pt x="89" y="44"/>
                        <a:pt x="80" y="39"/>
                      </a:cubicBezTo>
                      <a:cubicBezTo>
                        <a:pt x="67" y="32"/>
                        <a:pt x="48" y="36"/>
                        <a:pt x="42" y="38"/>
                      </a:cubicBezTo>
                      <a:cubicBezTo>
                        <a:pt x="33" y="42"/>
                        <a:pt x="23" y="37"/>
                        <a:pt x="19" y="28"/>
                      </a:cubicBezTo>
                      <a:cubicBezTo>
                        <a:pt x="16" y="19"/>
                        <a:pt x="20" y="9"/>
                        <a:pt x="29" y="5"/>
                      </a:cubicBezTo>
                      <a:cubicBezTo>
                        <a:pt x="33" y="4"/>
                        <a:pt x="67" y="-8"/>
                        <a:pt x="97" y="8"/>
                      </a:cubicBezTo>
                      <a:cubicBezTo>
                        <a:pt x="115" y="18"/>
                        <a:pt x="127" y="36"/>
                        <a:pt x="132" y="61"/>
                      </a:cubicBezTo>
                      <a:cubicBezTo>
                        <a:pt x="142" y="112"/>
                        <a:pt x="98" y="168"/>
                        <a:pt x="63" y="202"/>
                      </a:cubicBezTo>
                      <a:lnTo>
                        <a:pt x="177" y="202"/>
                      </a:lnTo>
                      <a:cubicBezTo>
                        <a:pt x="187" y="202"/>
                        <a:pt x="195" y="210"/>
                        <a:pt x="195" y="220"/>
                      </a:cubicBezTo>
                      <a:cubicBezTo>
                        <a:pt x="195" y="230"/>
                        <a:pt x="187" y="238"/>
                        <a:pt x="177" y="238"/>
                      </a:cubicBezTo>
                      <a:close/>
                    </a:path>
                  </a:pathLst>
                </a:custGeom>
                <a:solidFill>
                  <a:schemeClr val="lt1"/>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6" name="Google Shape;1906;p44"/>
                <p:cNvSpPr/>
                <p:nvPr/>
              </p:nvSpPr>
              <p:spPr>
                <a:xfrm rot="1299660">
                  <a:off x="3384618" y="141356"/>
                  <a:ext cx="63749" cy="29569"/>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7" name="Google Shape;1907;p44"/>
                <p:cNvSpPr/>
                <p:nvPr/>
              </p:nvSpPr>
              <p:spPr>
                <a:xfrm rot="-2037133">
                  <a:off x="3607426" y="113949"/>
                  <a:ext cx="94945"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8" name="Google Shape;1908;p44"/>
                <p:cNvSpPr/>
                <p:nvPr/>
              </p:nvSpPr>
              <p:spPr>
                <a:xfrm rot="-188775">
                  <a:off x="3728167" y="117162"/>
                  <a:ext cx="57240" cy="77924"/>
                </a:xfrm>
                <a:custGeom>
                  <a:avLst/>
                  <a:gdLst/>
                  <a:ahLst/>
                  <a:cxnLst/>
                  <a:rect l="l" t="t" r="r" b="b"/>
                  <a:pathLst>
                    <a:path w="280" h="1502" extrusionOk="0">
                      <a:moveTo>
                        <a:pt x="38" y="837"/>
                      </a:moveTo>
                      <a:cubicBezTo>
                        <a:pt x="50" y="418"/>
                        <a:pt x="278" y="22"/>
                        <a:pt x="280" y="18"/>
                      </a:cubicBezTo>
                      <a:lnTo>
                        <a:pt x="249" y="0"/>
                      </a:lnTo>
                      <a:cubicBezTo>
                        <a:pt x="246" y="4"/>
                        <a:pt x="14" y="407"/>
                        <a:pt x="1" y="836"/>
                      </a:cubicBezTo>
                      <a:cubicBezTo>
                        <a:pt x="-12" y="1268"/>
                        <a:pt x="237" y="1493"/>
                        <a:pt x="248" y="1502"/>
                      </a:cubicBezTo>
                      <a:lnTo>
                        <a:pt x="272" y="1475"/>
                      </a:lnTo>
                      <a:cubicBezTo>
                        <a:pt x="270" y="1473"/>
                        <a:pt x="25" y="1252"/>
                        <a:pt x="38" y="83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9" name="Google Shape;1909;p44"/>
                <p:cNvSpPr/>
                <p:nvPr/>
              </p:nvSpPr>
              <p:spPr>
                <a:xfrm rot="-2700000">
                  <a:off x="2826020" y="93208"/>
                  <a:ext cx="109322" cy="125870"/>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0" name="Google Shape;1910;p44"/>
                <p:cNvSpPr/>
                <p:nvPr/>
              </p:nvSpPr>
              <p:spPr>
                <a:xfrm rot="-2700000">
                  <a:off x="3179482" y="93208"/>
                  <a:ext cx="109322" cy="125870"/>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1" name="Google Shape;1911;p44"/>
                <p:cNvSpPr/>
                <p:nvPr/>
              </p:nvSpPr>
              <p:spPr>
                <a:xfrm rot="18760">
                  <a:off x="2717072" y="239051"/>
                  <a:ext cx="1141275" cy="29571"/>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2" name="Google Shape;1912;p44"/>
                <p:cNvSpPr/>
                <p:nvPr/>
              </p:nvSpPr>
              <p:spPr>
                <a:xfrm rot="-188644">
                  <a:off x="3163454" y="320997"/>
                  <a:ext cx="111342" cy="140404"/>
                </a:xfrm>
                <a:custGeom>
                  <a:avLst/>
                  <a:gdLst/>
                  <a:ahLst/>
                  <a:cxnLst/>
                  <a:rect l="l" t="t" r="r" b="b"/>
                  <a:pathLst>
                    <a:path w="249" h="314" extrusionOk="0">
                      <a:moveTo>
                        <a:pt x="156" y="144"/>
                      </a:moveTo>
                      <a:cubicBezTo>
                        <a:pt x="124" y="167"/>
                        <a:pt x="93" y="184"/>
                        <a:pt x="68" y="197"/>
                      </a:cubicBezTo>
                      <a:cubicBezTo>
                        <a:pt x="27" y="219"/>
                        <a:pt x="3" y="233"/>
                        <a:pt x="1" y="255"/>
                      </a:cubicBezTo>
                      <a:cubicBezTo>
                        <a:pt x="-1" y="266"/>
                        <a:pt x="4" y="277"/>
                        <a:pt x="15" y="286"/>
                      </a:cubicBezTo>
                      <a:cubicBezTo>
                        <a:pt x="42" y="310"/>
                        <a:pt x="113" y="314"/>
                        <a:pt x="163" y="314"/>
                      </a:cubicBezTo>
                      <a:cubicBezTo>
                        <a:pt x="185" y="314"/>
                        <a:pt x="204" y="313"/>
                        <a:pt x="212" y="313"/>
                      </a:cubicBezTo>
                      <a:lnTo>
                        <a:pt x="210" y="276"/>
                      </a:lnTo>
                      <a:cubicBezTo>
                        <a:pt x="153" y="279"/>
                        <a:pt x="65" y="277"/>
                        <a:pt x="39" y="258"/>
                      </a:cubicBezTo>
                      <a:cubicBezTo>
                        <a:pt x="46" y="251"/>
                        <a:pt x="68" y="239"/>
                        <a:pt x="85" y="230"/>
                      </a:cubicBezTo>
                      <a:cubicBezTo>
                        <a:pt x="111" y="215"/>
                        <a:pt x="144" y="198"/>
                        <a:pt x="178" y="174"/>
                      </a:cubicBezTo>
                      <a:cubicBezTo>
                        <a:pt x="226" y="139"/>
                        <a:pt x="250" y="107"/>
                        <a:pt x="249" y="76"/>
                      </a:cubicBezTo>
                      <a:cubicBezTo>
                        <a:pt x="249" y="43"/>
                        <a:pt x="223" y="22"/>
                        <a:pt x="204" y="8"/>
                      </a:cubicBezTo>
                      <a:cubicBezTo>
                        <a:pt x="192" y="-1"/>
                        <a:pt x="178" y="-3"/>
                        <a:pt x="165" y="2"/>
                      </a:cubicBezTo>
                      <a:cubicBezTo>
                        <a:pt x="124" y="15"/>
                        <a:pt x="98" y="90"/>
                        <a:pt x="93" y="105"/>
                      </a:cubicBezTo>
                      <a:lnTo>
                        <a:pt x="127" y="116"/>
                      </a:lnTo>
                      <a:cubicBezTo>
                        <a:pt x="137" y="87"/>
                        <a:pt x="159" y="42"/>
                        <a:pt x="176" y="36"/>
                      </a:cubicBezTo>
                      <a:cubicBezTo>
                        <a:pt x="178" y="36"/>
                        <a:pt x="180" y="36"/>
                        <a:pt x="183" y="38"/>
                      </a:cubicBezTo>
                      <a:cubicBezTo>
                        <a:pt x="203" y="52"/>
                        <a:pt x="213" y="65"/>
                        <a:pt x="213" y="76"/>
                      </a:cubicBezTo>
                      <a:cubicBezTo>
                        <a:pt x="213" y="89"/>
                        <a:pt x="203" y="110"/>
                        <a:pt x="156" y="144"/>
                      </a:cubicBezTo>
                      <a:close/>
                    </a:path>
                  </a:pathLst>
                </a:custGeom>
                <a:solidFill>
                  <a:schemeClr val="lt1"/>
                </a:solidFill>
                <a:ln w="9525" cap="rnd" cmpd="sng">
                  <a:solidFill>
                    <a:schemeClr val="accent4"/>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3" name="Google Shape;1913;p44"/>
                <p:cNvSpPr/>
                <p:nvPr/>
              </p:nvSpPr>
              <p:spPr>
                <a:xfrm rot="-2037133">
                  <a:off x="3305326" y="384099"/>
                  <a:ext cx="94945"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914" name="Google Shape;1914;p44"/>
              <p:cNvSpPr/>
              <p:nvPr/>
            </p:nvSpPr>
            <p:spPr>
              <a:xfrm rot="166907">
                <a:off x="3179360" y="1931749"/>
                <a:ext cx="884890" cy="39296"/>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1915" name="Google Shape;1915;p44"/>
          <p:cNvSpPr txBox="1">
            <a:spLocks noGrp="1"/>
          </p:cNvSpPr>
          <p:nvPr>
            <p:ph type="subTitle" idx="1"/>
          </p:nvPr>
        </p:nvSpPr>
        <p:spPr>
          <a:xfrm>
            <a:off x="583008" y="568701"/>
            <a:ext cx="4643781" cy="32793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dirty="0">
                <a:latin typeface="Times New Roman" panose="02020603050405020304" pitchFamily="18" charset="0"/>
                <a:cs typeface="Times New Roman" panose="02020603050405020304" pitchFamily="18" charset="0"/>
              </a:rPr>
              <a:t>Ngoài thư viện chính SymPy ra , chúng em còn sử dụng thêm 1 số thư viện để hoàn thiện sản phẩm như : </a:t>
            </a:r>
            <a:r>
              <a:rPr lang="vi-VN" sz="2400" dirty="0">
                <a:solidFill>
                  <a:srgbClr val="FF0000"/>
                </a:solidFill>
                <a:latin typeface="Times New Roman" panose="02020603050405020304" pitchFamily="18" charset="0"/>
                <a:cs typeface="Times New Roman" panose="02020603050405020304" pitchFamily="18" charset="0"/>
              </a:rPr>
              <a:t>docx</a:t>
            </a:r>
            <a:r>
              <a:rPr lang="vi-VN" sz="2400" dirty="0">
                <a:latin typeface="Times New Roman" panose="02020603050405020304" pitchFamily="18" charset="0"/>
                <a:cs typeface="Times New Roman" panose="02020603050405020304" pitchFamily="18" charset="0"/>
              </a:rPr>
              <a:t> (lưu file),</a:t>
            </a:r>
            <a:r>
              <a:rPr lang="vi-VN" sz="2400" dirty="0">
                <a:solidFill>
                  <a:srgbClr val="FF0000"/>
                </a:solidFill>
                <a:latin typeface="Times New Roman" panose="02020603050405020304" pitchFamily="18" charset="0"/>
                <a:cs typeface="Times New Roman" panose="02020603050405020304" pitchFamily="18" charset="0"/>
              </a:rPr>
              <a:t>PIL</a:t>
            </a:r>
            <a:r>
              <a:rPr lang="vi-VN" sz="2400" dirty="0">
                <a:latin typeface="Times New Roman" panose="02020603050405020304" pitchFamily="18" charset="0"/>
                <a:cs typeface="Times New Roman" panose="02020603050405020304" pitchFamily="18" charset="0"/>
              </a:rPr>
              <a:t> (hiển thị ảnh trên giao diện),</a:t>
            </a:r>
            <a:r>
              <a:rPr lang="vi-VN" sz="2400" dirty="0">
                <a:solidFill>
                  <a:srgbClr val="FF0000"/>
                </a:solidFill>
                <a:latin typeface="Times New Roman" panose="02020603050405020304" pitchFamily="18" charset="0"/>
                <a:cs typeface="Times New Roman" panose="02020603050405020304" pitchFamily="18" charset="0"/>
              </a:rPr>
              <a:t>messagebox</a:t>
            </a:r>
            <a:r>
              <a:rPr lang="vi-VN" sz="2400" dirty="0">
                <a:latin typeface="Times New Roman" panose="02020603050405020304" pitchFamily="18" charset="0"/>
                <a:cs typeface="Times New Roman" panose="02020603050405020304" pitchFamily="18" charset="0"/>
              </a:rPr>
              <a:t> (thông báo lỗi),</a:t>
            </a:r>
            <a:r>
              <a:rPr lang="vi-VN" sz="2400" dirty="0">
                <a:solidFill>
                  <a:srgbClr val="FF0000"/>
                </a:solidFill>
                <a:latin typeface="Times New Roman" panose="02020603050405020304" pitchFamily="18" charset="0"/>
                <a:cs typeface="Times New Roman" panose="02020603050405020304" pitchFamily="18" charset="0"/>
              </a:rPr>
              <a:t>customtkinter</a:t>
            </a:r>
            <a:r>
              <a:rPr lang="vi-VN" sz="2400" dirty="0">
                <a:latin typeface="Times New Roman" panose="02020603050405020304" pitchFamily="18" charset="0"/>
                <a:cs typeface="Times New Roman" panose="02020603050405020304" pitchFamily="18" charset="0"/>
              </a:rPr>
              <a:t> (thiết kế giao diện),...</a:t>
            </a:r>
            <a:endParaRPr sz="2400" dirty="0">
              <a:latin typeface="Times New Roman" panose="02020603050405020304" pitchFamily="18" charset="0"/>
              <a:cs typeface="Times New Roman" panose="02020603050405020304" pitchFamily="18" charset="0"/>
            </a:endParaRPr>
          </a:p>
        </p:txBody>
      </p:sp>
      <p:grpSp>
        <p:nvGrpSpPr>
          <p:cNvPr id="1917" name="Google Shape;1917;p44"/>
          <p:cNvGrpSpPr/>
          <p:nvPr/>
        </p:nvGrpSpPr>
        <p:grpSpPr>
          <a:xfrm>
            <a:off x="5632174" y="896106"/>
            <a:ext cx="1634578" cy="3775069"/>
            <a:chOff x="9418449" y="-1747569"/>
            <a:chExt cx="1634578" cy="3775069"/>
          </a:xfrm>
        </p:grpSpPr>
        <p:sp>
          <p:nvSpPr>
            <p:cNvPr id="1918" name="Google Shape;1918;p44"/>
            <p:cNvSpPr/>
            <p:nvPr/>
          </p:nvSpPr>
          <p:spPr>
            <a:xfrm>
              <a:off x="10259388" y="888665"/>
              <a:ext cx="373914" cy="1097722"/>
            </a:xfrm>
            <a:custGeom>
              <a:avLst/>
              <a:gdLst/>
              <a:ahLst/>
              <a:cxnLst/>
              <a:rect l="l" t="t" r="r" b="b"/>
              <a:pathLst>
                <a:path w="1510" h="4433" extrusionOk="0">
                  <a:moveTo>
                    <a:pt x="1510" y="0"/>
                  </a:moveTo>
                  <a:cubicBezTo>
                    <a:pt x="1510" y="0"/>
                    <a:pt x="1217" y="929"/>
                    <a:pt x="1217" y="1153"/>
                  </a:cubicBezTo>
                  <a:cubicBezTo>
                    <a:pt x="1217" y="1376"/>
                    <a:pt x="1217" y="1940"/>
                    <a:pt x="1075" y="2446"/>
                  </a:cubicBezTo>
                  <a:cubicBezTo>
                    <a:pt x="934" y="2952"/>
                    <a:pt x="746" y="3493"/>
                    <a:pt x="734" y="3551"/>
                  </a:cubicBezTo>
                  <a:cubicBezTo>
                    <a:pt x="723" y="3610"/>
                    <a:pt x="723" y="3669"/>
                    <a:pt x="723" y="3669"/>
                  </a:cubicBezTo>
                  <a:cubicBezTo>
                    <a:pt x="723" y="3669"/>
                    <a:pt x="1122" y="4245"/>
                    <a:pt x="1122" y="4328"/>
                  </a:cubicBezTo>
                  <a:cubicBezTo>
                    <a:pt x="1122" y="4410"/>
                    <a:pt x="1040" y="4433"/>
                    <a:pt x="993" y="4433"/>
                  </a:cubicBezTo>
                  <a:lnTo>
                    <a:pt x="311" y="4433"/>
                  </a:lnTo>
                  <a:cubicBezTo>
                    <a:pt x="311" y="4433"/>
                    <a:pt x="264" y="4410"/>
                    <a:pt x="240" y="4198"/>
                  </a:cubicBezTo>
                  <a:cubicBezTo>
                    <a:pt x="217" y="3986"/>
                    <a:pt x="276" y="3598"/>
                    <a:pt x="276" y="3551"/>
                  </a:cubicBezTo>
                  <a:cubicBezTo>
                    <a:pt x="276" y="3504"/>
                    <a:pt x="205" y="2869"/>
                    <a:pt x="99" y="2505"/>
                  </a:cubicBezTo>
                  <a:cubicBezTo>
                    <a:pt x="-6" y="2140"/>
                    <a:pt x="-6" y="1529"/>
                    <a:pt x="5" y="1376"/>
                  </a:cubicBezTo>
                  <a:cubicBezTo>
                    <a:pt x="17" y="1223"/>
                    <a:pt x="76" y="976"/>
                    <a:pt x="76" y="894"/>
                  </a:cubicBezTo>
                  <a:lnTo>
                    <a:pt x="76" y="259"/>
                  </a:lnTo>
                  <a:lnTo>
                    <a:pt x="1510" y="0"/>
                  </a:lnTo>
                  <a:close/>
                </a:path>
              </a:pathLst>
            </a:custGeom>
            <a:solidFill>
              <a:srgbClr val="CD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19" name="Google Shape;1919;p44"/>
            <p:cNvSpPr/>
            <p:nvPr/>
          </p:nvSpPr>
          <p:spPr>
            <a:xfrm>
              <a:off x="10259388" y="888665"/>
              <a:ext cx="373914" cy="1097722"/>
            </a:xfrm>
            <a:custGeom>
              <a:avLst/>
              <a:gdLst/>
              <a:ahLst/>
              <a:cxnLst/>
              <a:rect l="l" t="t" r="r" b="b"/>
              <a:pathLst>
                <a:path w="1510" h="4433" extrusionOk="0">
                  <a:moveTo>
                    <a:pt x="1510" y="0"/>
                  </a:moveTo>
                  <a:cubicBezTo>
                    <a:pt x="1510" y="0"/>
                    <a:pt x="1217" y="929"/>
                    <a:pt x="1217" y="1153"/>
                  </a:cubicBezTo>
                  <a:cubicBezTo>
                    <a:pt x="1217" y="1376"/>
                    <a:pt x="1217" y="1940"/>
                    <a:pt x="1075" y="2446"/>
                  </a:cubicBezTo>
                  <a:cubicBezTo>
                    <a:pt x="934" y="2952"/>
                    <a:pt x="746" y="3493"/>
                    <a:pt x="734" y="3551"/>
                  </a:cubicBezTo>
                  <a:cubicBezTo>
                    <a:pt x="723" y="3610"/>
                    <a:pt x="723" y="3669"/>
                    <a:pt x="723" y="3669"/>
                  </a:cubicBezTo>
                  <a:cubicBezTo>
                    <a:pt x="723" y="3669"/>
                    <a:pt x="1122" y="4245"/>
                    <a:pt x="1122" y="4328"/>
                  </a:cubicBezTo>
                  <a:cubicBezTo>
                    <a:pt x="1122" y="4410"/>
                    <a:pt x="1040" y="4433"/>
                    <a:pt x="993" y="4433"/>
                  </a:cubicBezTo>
                  <a:lnTo>
                    <a:pt x="311" y="4433"/>
                  </a:lnTo>
                  <a:cubicBezTo>
                    <a:pt x="311" y="4433"/>
                    <a:pt x="264" y="4410"/>
                    <a:pt x="240" y="4198"/>
                  </a:cubicBezTo>
                  <a:cubicBezTo>
                    <a:pt x="217" y="3986"/>
                    <a:pt x="276" y="3598"/>
                    <a:pt x="276" y="3551"/>
                  </a:cubicBezTo>
                  <a:cubicBezTo>
                    <a:pt x="276" y="3504"/>
                    <a:pt x="205" y="2869"/>
                    <a:pt x="99" y="2505"/>
                  </a:cubicBezTo>
                  <a:cubicBezTo>
                    <a:pt x="-6" y="2140"/>
                    <a:pt x="-6" y="1529"/>
                    <a:pt x="5" y="1376"/>
                  </a:cubicBezTo>
                  <a:cubicBezTo>
                    <a:pt x="17" y="1223"/>
                    <a:pt x="76" y="976"/>
                    <a:pt x="76" y="894"/>
                  </a:cubicBezTo>
                  <a:lnTo>
                    <a:pt x="76" y="259"/>
                  </a:lnTo>
                  <a:lnTo>
                    <a:pt x="1510"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20" name="Google Shape;1920;p44"/>
            <p:cNvSpPr/>
            <p:nvPr/>
          </p:nvSpPr>
          <p:spPr>
            <a:xfrm>
              <a:off x="10304951" y="927542"/>
              <a:ext cx="312503" cy="86421"/>
            </a:xfrm>
            <a:custGeom>
              <a:avLst/>
              <a:gdLst/>
              <a:ahLst/>
              <a:cxnLst/>
              <a:rect l="l" t="t" r="r" b="b"/>
              <a:pathLst>
                <a:path w="1262" h="349" extrusionOk="0">
                  <a:moveTo>
                    <a:pt x="73" y="336"/>
                  </a:moveTo>
                  <a:cubicBezTo>
                    <a:pt x="73" y="336"/>
                    <a:pt x="1002" y="412"/>
                    <a:pt x="1214" y="192"/>
                  </a:cubicBezTo>
                  <a:lnTo>
                    <a:pt x="1262" y="0"/>
                  </a:lnTo>
                  <a:lnTo>
                    <a:pt x="0" y="132"/>
                  </a:lnTo>
                  <a:lnTo>
                    <a:pt x="73" y="336"/>
                  </a:lnTo>
                  <a:close/>
                </a:path>
              </a:pathLst>
            </a:custGeom>
            <a:solidFill>
              <a:srgbClr val="A56F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1921" name="Google Shape;1921;p44"/>
            <p:cNvSpPr/>
            <p:nvPr/>
          </p:nvSpPr>
          <p:spPr>
            <a:xfrm>
              <a:off x="9970160" y="880493"/>
              <a:ext cx="369952" cy="1109112"/>
            </a:xfrm>
            <a:custGeom>
              <a:avLst/>
              <a:gdLst/>
              <a:ahLst/>
              <a:cxnLst/>
              <a:rect l="l" t="t" r="r" b="b"/>
              <a:pathLst>
                <a:path w="1494" h="4479" extrusionOk="0">
                  <a:moveTo>
                    <a:pt x="0" y="0"/>
                  </a:moveTo>
                  <a:cubicBezTo>
                    <a:pt x="0" y="0"/>
                    <a:pt x="366" y="812"/>
                    <a:pt x="325" y="1110"/>
                  </a:cubicBezTo>
                  <a:cubicBezTo>
                    <a:pt x="285" y="1407"/>
                    <a:pt x="95" y="2057"/>
                    <a:pt x="244" y="2531"/>
                  </a:cubicBezTo>
                  <a:cubicBezTo>
                    <a:pt x="393" y="3004"/>
                    <a:pt x="569" y="3559"/>
                    <a:pt x="596" y="3640"/>
                  </a:cubicBezTo>
                  <a:cubicBezTo>
                    <a:pt x="623" y="3722"/>
                    <a:pt x="271" y="4222"/>
                    <a:pt x="203" y="4331"/>
                  </a:cubicBezTo>
                  <a:cubicBezTo>
                    <a:pt x="136" y="4439"/>
                    <a:pt x="312" y="4479"/>
                    <a:pt x="420" y="4479"/>
                  </a:cubicBezTo>
                  <a:lnTo>
                    <a:pt x="988" y="4479"/>
                  </a:lnTo>
                  <a:cubicBezTo>
                    <a:pt x="988" y="4479"/>
                    <a:pt x="1070" y="4452"/>
                    <a:pt x="1070" y="4331"/>
                  </a:cubicBezTo>
                  <a:cubicBezTo>
                    <a:pt x="1070" y="4209"/>
                    <a:pt x="948" y="3708"/>
                    <a:pt x="1016" y="3397"/>
                  </a:cubicBezTo>
                  <a:cubicBezTo>
                    <a:pt x="1083" y="3085"/>
                    <a:pt x="1232" y="2395"/>
                    <a:pt x="1381" y="1746"/>
                  </a:cubicBezTo>
                  <a:cubicBezTo>
                    <a:pt x="1530" y="1096"/>
                    <a:pt x="1489" y="311"/>
                    <a:pt x="1489" y="311"/>
                  </a:cubicBezTo>
                  <a:lnTo>
                    <a:pt x="0" y="0"/>
                  </a:lnTo>
                  <a:close/>
                </a:path>
              </a:pathLst>
            </a:custGeom>
            <a:solidFill>
              <a:srgbClr val="CD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22" name="Google Shape;1922;p44"/>
            <p:cNvSpPr/>
            <p:nvPr/>
          </p:nvSpPr>
          <p:spPr>
            <a:xfrm>
              <a:off x="9970160" y="880493"/>
              <a:ext cx="369952" cy="1109112"/>
            </a:xfrm>
            <a:custGeom>
              <a:avLst/>
              <a:gdLst/>
              <a:ahLst/>
              <a:cxnLst/>
              <a:rect l="l" t="t" r="r" b="b"/>
              <a:pathLst>
                <a:path w="1494" h="4479" extrusionOk="0">
                  <a:moveTo>
                    <a:pt x="0" y="0"/>
                  </a:moveTo>
                  <a:cubicBezTo>
                    <a:pt x="0" y="0"/>
                    <a:pt x="366" y="812"/>
                    <a:pt x="325" y="1110"/>
                  </a:cubicBezTo>
                  <a:cubicBezTo>
                    <a:pt x="285" y="1407"/>
                    <a:pt x="95" y="2057"/>
                    <a:pt x="244" y="2531"/>
                  </a:cubicBezTo>
                  <a:cubicBezTo>
                    <a:pt x="393" y="3004"/>
                    <a:pt x="569" y="3559"/>
                    <a:pt x="596" y="3640"/>
                  </a:cubicBezTo>
                  <a:cubicBezTo>
                    <a:pt x="623" y="3722"/>
                    <a:pt x="271" y="4222"/>
                    <a:pt x="203" y="4331"/>
                  </a:cubicBezTo>
                  <a:cubicBezTo>
                    <a:pt x="136" y="4439"/>
                    <a:pt x="312" y="4479"/>
                    <a:pt x="420" y="4479"/>
                  </a:cubicBezTo>
                  <a:lnTo>
                    <a:pt x="988" y="4479"/>
                  </a:lnTo>
                  <a:cubicBezTo>
                    <a:pt x="988" y="4479"/>
                    <a:pt x="1070" y="4452"/>
                    <a:pt x="1070" y="4331"/>
                  </a:cubicBezTo>
                  <a:cubicBezTo>
                    <a:pt x="1070" y="4209"/>
                    <a:pt x="948" y="3708"/>
                    <a:pt x="1016" y="3397"/>
                  </a:cubicBezTo>
                  <a:cubicBezTo>
                    <a:pt x="1083" y="3085"/>
                    <a:pt x="1232" y="2395"/>
                    <a:pt x="1381" y="1746"/>
                  </a:cubicBezTo>
                  <a:cubicBezTo>
                    <a:pt x="1530" y="1096"/>
                    <a:pt x="1489" y="311"/>
                    <a:pt x="1489" y="311"/>
                  </a:cubicBez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23" name="Google Shape;1923;p44"/>
            <p:cNvSpPr/>
            <p:nvPr/>
          </p:nvSpPr>
          <p:spPr>
            <a:xfrm>
              <a:off x="9998637" y="939428"/>
              <a:ext cx="340237" cy="77259"/>
            </a:xfrm>
            <a:custGeom>
              <a:avLst/>
              <a:gdLst/>
              <a:ahLst/>
              <a:cxnLst/>
              <a:rect l="l" t="t" r="r" b="b"/>
              <a:pathLst>
                <a:path w="1374" h="312" extrusionOk="0">
                  <a:moveTo>
                    <a:pt x="60" y="204"/>
                  </a:moveTo>
                  <a:cubicBezTo>
                    <a:pt x="60" y="204"/>
                    <a:pt x="937" y="420"/>
                    <a:pt x="1370" y="240"/>
                  </a:cubicBezTo>
                  <a:lnTo>
                    <a:pt x="1374" y="73"/>
                  </a:lnTo>
                  <a:lnTo>
                    <a:pt x="0" y="0"/>
                  </a:lnTo>
                  <a:lnTo>
                    <a:pt x="60" y="204"/>
                  </a:lnTo>
                  <a:close/>
                </a:path>
              </a:pathLst>
            </a:custGeom>
            <a:solidFill>
              <a:srgbClr val="A56F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1924" name="Google Shape;1924;p44"/>
            <p:cNvSpPr/>
            <p:nvPr/>
          </p:nvSpPr>
          <p:spPr>
            <a:xfrm>
              <a:off x="9772802" y="77935"/>
              <a:ext cx="972671" cy="899622"/>
            </a:xfrm>
            <a:custGeom>
              <a:avLst/>
              <a:gdLst/>
              <a:ahLst/>
              <a:cxnLst/>
              <a:rect l="l" t="t" r="r" b="b"/>
              <a:pathLst>
                <a:path w="3928" h="3633" extrusionOk="0">
                  <a:moveTo>
                    <a:pt x="136" y="422"/>
                  </a:moveTo>
                  <a:cubicBezTo>
                    <a:pt x="136" y="422"/>
                    <a:pt x="-76" y="899"/>
                    <a:pt x="30" y="1657"/>
                  </a:cubicBezTo>
                  <a:cubicBezTo>
                    <a:pt x="136" y="2416"/>
                    <a:pt x="489" y="3421"/>
                    <a:pt x="489" y="3421"/>
                  </a:cubicBezTo>
                  <a:cubicBezTo>
                    <a:pt x="489" y="3421"/>
                    <a:pt x="1212" y="3633"/>
                    <a:pt x="2164" y="3633"/>
                  </a:cubicBezTo>
                  <a:cubicBezTo>
                    <a:pt x="3117" y="3633"/>
                    <a:pt x="3575" y="3403"/>
                    <a:pt x="3575" y="3403"/>
                  </a:cubicBezTo>
                  <a:cubicBezTo>
                    <a:pt x="3575" y="3403"/>
                    <a:pt x="3928" y="2063"/>
                    <a:pt x="3928" y="1322"/>
                  </a:cubicBezTo>
                  <a:cubicBezTo>
                    <a:pt x="3928" y="581"/>
                    <a:pt x="3734" y="158"/>
                    <a:pt x="3734" y="158"/>
                  </a:cubicBezTo>
                  <a:cubicBezTo>
                    <a:pt x="3734" y="158"/>
                    <a:pt x="2041" y="528"/>
                    <a:pt x="471" y="0"/>
                  </a:cubicBezTo>
                  <a:lnTo>
                    <a:pt x="136" y="42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1925" name="Google Shape;1925;p44"/>
            <p:cNvSpPr/>
            <p:nvPr/>
          </p:nvSpPr>
          <p:spPr>
            <a:xfrm>
              <a:off x="9772802" y="77935"/>
              <a:ext cx="972671" cy="899622"/>
            </a:xfrm>
            <a:custGeom>
              <a:avLst/>
              <a:gdLst/>
              <a:ahLst/>
              <a:cxnLst/>
              <a:rect l="l" t="t" r="r" b="b"/>
              <a:pathLst>
                <a:path w="3928" h="3633" extrusionOk="0">
                  <a:moveTo>
                    <a:pt x="136" y="422"/>
                  </a:moveTo>
                  <a:cubicBezTo>
                    <a:pt x="136" y="422"/>
                    <a:pt x="-76" y="899"/>
                    <a:pt x="30" y="1657"/>
                  </a:cubicBezTo>
                  <a:cubicBezTo>
                    <a:pt x="136" y="2416"/>
                    <a:pt x="489" y="3421"/>
                    <a:pt x="489" y="3421"/>
                  </a:cubicBezTo>
                  <a:cubicBezTo>
                    <a:pt x="489" y="3421"/>
                    <a:pt x="1212" y="3633"/>
                    <a:pt x="2164" y="3633"/>
                  </a:cubicBezTo>
                  <a:cubicBezTo>
                    <a:pt x="3117" y="3633"/>
                    <a:pt x="3575" y="3403"/>
                    <a:pt x="3575" y="3403"/>
                  </a:cubicBezTo>
                  <a:cubicBezTo>
                    <a:pt x="3575" y="3403"/>
                    <a:pt x="3928" y="2063"/>
                    <a:pt x="3928" y="1322"/>
                  </a:cubicBezTo>
                  <a:cubicBezTo>
                    <a:pt x="3928" y="581"/>
                    <a:pt x="3734" y="158"/>
                    <a:pt x="3734" y="158"/>
                  </a:cubicBezTo>
                  <a:cubicBezTo>
                    <a:pt x="3734" y="158"/>
                    <a:pt x="2041" y="528"/>
                    <a:pt x="471" y="0"/>
                  </a:cubicBezTo>
                  <a:lnTo>
                    <a:pt x="136" y="422"/>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26" name="Google Shape;1926;p44"/>
            <p:cNvSpPr/>
            <p:nvPr/>
          </p:nvSpPr>
          <p:spPr>
            <a:xfrm>
              <a:off x="10324018" y="1971041"/>
              <a:ext cx="223853" cy="56458"/>
            </a:xfrm>
            <a:custGeom>
              <a:avLst/>
              <a:gdLst/>
              <a:ahLst/>
              <a:cxnLst/>
              <a:rect l="l" t="t" r="r" b="b"/>
              <a:pathLst>
                <a:path w="904" h="228" extrusionOk="0">
                  <a:moveTo>
                    <a:pt x="862" y="228"/>
                  </a:moveTo>
                  <a:lnTo>
                    <a:pt x="43" y="228"/>
                  </a:lnTo>
                  <a:cubicBezTo>
                    <a:pt x="19" y="228"/>
                    <a:pt x="0" y="209"/>
                    <a:pt x="0" y="186"/>
                  </a:cubicBezTo>
                  <a:lnTo>
                    <a:pt x="0" y="43"/>
                  </a:lnTo>
                  <a:cubicBezTo>
                    <a:pt x="0" y="19"/>
                    <a:pt x="19" y="0"/>
                    <a:pt x="43" y="0"/>
                  </a:cubicBezTo>
                  <a:lnTo>
                    <a:pt x="862" y="0"/>
                  </a:lnTo>
                  <a:cubicBezTo>
                    <a:pt x="885" y="0"/>
                    <a:pt x="904" y="19"/>
                    <a:pt x="904" y="43"/>
                  </a:cubicBezTo>
                  <a:lnTo>
                    <a:pt x="904" y="186"/>
                  </a:lnTo>
                  <a:cubicBezTo>
                    <a:pt x="904" y="209"/>
                    <a:pt x="885" y="228"/>
                    <a:pt x="862" y="228"/>
                  </a:cubicBezTo>
                  <a:close/>
                </a:path>
              </a:pathLst>
            </a:custGeom>
            <a:solidFill>
              <a:schemeClr val="dk1"/>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1927" name="Google Shape;1927;p44"/>
            <p:cNvSpPr/>
            <p:nvPr/>
          </p:nvSpPr>
          <p:spPr>
            <a:xfrm>
              <a:off x="10439660" y="1921516"/>
              <a:ext cx="24267" cy="64135"/>
            </a:xfrm>
            <a:custGeom>
              <a:avLst/>
              <a:gdLst/>
              <a:ahLst/>
              <a:cxnLst/>
              <a:rect l="l" t="t" r="r" b="b"/>
              <a:pathLst>
                <a:path w="98" h="259" extrusionOk="0">
                  <a:moveTo>
                    <a:pt x="0" y="0"/>
                  </a:moveTo>
                  <a:cubicBezTo>
                    <a:pt x="0" y="0"/>
                    <a:pt x="113" y="113"/>
                    <a:pt x="97" y="170"/>
                  </a:cubicBezTo>
                  <a:cubicBezTo>
                    <a:pt x="80" y="226"/>
                    <a:pt x="56" y="259"/>
                    <a:pt x="56" y="259"/>
                  </a:cubicBez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45350" rIns="92875" bIns="4535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28" name="Google Shape;1928;p44"/>
            <p:cNvSpPr/>
            <p:nvPr/>
          </p:nvSpPr>
          <p:spPr>
            <a:xfrm>
              <a:off x="10477546" y="1921516"/>
              <a:ext cx="22286" cy="64135"/>
            </a:xfrm>
            <a:custGeom>
              <a:avLst/>
              <a:gdLst/>
              <a:ahLst/>
              <a:cxnLst/>
              <a:rect l="l" t="t" r="r" b="b"/>
              <a:pathLst>
                <a:path w="90" h="259" extrusionOk="0">
                  <a:moveTo>
                    <a:pt x="0" y="0"/>
                  </a:moveTo>
                  <a:cubicBezTo>
                    <a:pt x="0" y="0"/>
                    <a:pt x="105" y="57"/>
                    <a:pt x="89" y="146"/>
                  </a:cubicBezTo>
                  <a:cubicBezTo>
                    <a:pt x="73" y="234"/>
                    <a:pt x="65" y="259"/>
                    <a:pt x="65" y="259"/>
                  </a:cubicBez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45350" rIns="92875" bIns="4535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29" name="Google Shape;1929;p44"/>
            <p:cNvSpPr/>
            <p:nvPr/>
          </p:nvSpPr>
          <p:spPr>
            <a:xfrm>
              <a:off x="10505281" y="1919535"/>
              <a:ext cx="21048" cy="66859"/>
            </a:xfrm>
            <a:custGeom>
              <a:avLst/>
              <a:gdLst/>
              <a:ahLst/>
              <a:cxnLst/>
              <a:rect l="l" t="t" r="r" b="b"/>
              <a:pathLst>
                <a:path w="85" h="270" extrusionOk="0">
                  <a:moveTo>
                    <a:pt x="1" y="0"/>
                  </a:moveTo>
                  <a:cubicBezTo>
                    <a:pt x="1" y="0"/>
                    <a:pt x="122" y="129"/>
                    <a:pt x="74" y="194"/>
                  </a:cubicBezTo>
                  <a:cubicBezTo>
                    <a:pt x="25" y="258"/>
                    <a:pt x="0" y="270"/>
                    <a:pt x="0" y="270"/>
                  </a:cubicBezTo>
                  <a:lnTo>
                    <a:pt x="1"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30" name="Google Shape;1930;p44"/>
            <p:cNvSpPr/>
            <p:nvPr/>
          </p:nvSpPr>
          <p:spPr>
            <a:xfrm>
              <a:off x="10395335" y="1929192"/>
              <a:ext cx="40610" cy="52497"/>
            </a:xfrm>
            <a:custGeom>
              <a:avLst/>
              <a:gdLst/>
              <a:ahLst/>
              <a:cxnLst/>
              <a:rect l="l" t="t" r="r" b="b"/>
              <a:pathLst>
                <a:path w="164" h="212" extrusionOk="0">
                  <a:moveTo>
                    <a:pt x="0" y="0"/>
                  </a:moveTo>
                  <a:cubicBezTo>
                    <a:pt x="0" y="0"/>
                    <a:pt x="33" y="-8"/>
                    <a:pt x="101" y="43"/>
                  </a:cubicBezTo>
                  <a:cubicBezTo>
                    <a:pt x="168" y="93"/>
                    <a:pt x="194" y="178"/>
                    <a:pt x="118" y="212"/>
                  </a:cubicBez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28425" rIns="92875" bIns="2842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31" name="Google Shape;1931;p44"/>
            <p:cNvSpPr/>
            <p:nvPr/>
          </p:nvSpPr>
          <p:spPr>
            <a:xfrm>
              <a:off x="10317580" y="1851933"/>
              <a:ext cx="193890" cy="56706"/>
            </a:xfrm>
            <a:custGeom>
              <a:avLst/>
              <a:gdLst/>
              <a:ahLst/>
              <a:cxnLst/>
              <a:rect l="l" t="t" r="r" b="b"/>
              <a:pathLst>
                <a:path w="783" h="229" extrusionOk="0">
                  <a:moveTo>
                    <a:pt x="783" y="229"/>
                  </a:moveTo>
                  <a:cubicBezTo>
                    <a:pt x="747" y="170"/>
                    <a:pt x="706" y="105"/>
                    <a:pt x="666" y="44"/>
                  </a:cubicBezTo>
                  <a:cubicBezTo>
                    <a:pt x="404" y="-22"/>
                    <a:pt x="173" y="-3"/>
                    <a:pt x="6" y="34"/>
                  </a:cubicBezTo>
                  <a:cubicBezTo>
                    <a:pt x="2" y="84"/>
                    <a:pt x="0" y="134"/>
                    <a:pt x="0" y="182"/>
                  </a:cubicBezTo>
                  <a:cubicBezTo>
                    <a:pt x="182" y="137"/>
                    <a:pt x="464" y="109"/>
                    <a:pt x="783" y="229"/>
                  </a:cubicBezTo>
                  <a:close/>
                </a:path>
              </a:pathLst>
            </a:custGeom>
            <a:solidFill>
              <a:schemeClr val="dk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1932" name="Google Shape;1932;p44"/>
            <p:cNvSpPr/>
            <p:nvPr/>
          </p:nvSpPr>
          <p:spPr>
            <a:xfrm>
              <a:off x="10004085" y="1971041"/>
              <a:ext cx="238463" cy="56458"/>
            </a:xfrm>
            <a:custGeom>
              <a:avLst/>
              <a:gdLst/>
              <a:ahLst/>
              <a:cxnLst/>
              <a:rect l="l" t="t" r="r" b="b"/>
              <a:pathLst>
                <a:path w="963" h="228" extrusionOk="0">
                  <a:moveTo>
                    <a:pt x="921" y="228"/>
                  </a:moveTo>
                  <a:lnTo>
                    <a:pt x="42" y="228"/>
                  </a:lnTo>
                  <a:cubicBezTo>
                    <a:pt x="19" y="228"/>
                    <a:pt x="0" y="209"/>
                    <a:pt x="0" y="186"/>
                  </a:cubicBezTo>
                  <a:lnTo>
                    <a:pt x="0" y="43"/>
                  </a:lnTo>
                  <a:cubicBezTo>
                    <a:pt x="0" y="19"/>
                    <a:pt x="19" y="0"/>
                    <a:pt x="42" y="0"/>
                  </a:cubicBezTo>
                  <a:lnTo>
                    <a:pt x="921" y="0"/>
                  </a:lnTo>
                  <a:cubicBezTo>
                    <a:pt x="944" y="0"/>
                    <a:pt x="963" y="19"/>
                    <a:pt x="963" y="43"/>
                  </a:cubicBezTo>
                  <a:lnTo>
                    <a:pt x="963" y="186"/>
                  </a:lnTo>
                  <a:cubicBezTo>
                    <a:pt x="963" y="209"/>
                    <a:pt x="944" y="228"/>
                    <a:pt x="921" y="228"/>
                  </a:cubicBezTo>
                  <a:close/>
                </a:path>
              </a:pathLst>
            </a:custGeom>
            <a:solidFill>
              <a:schemeClr val="dk1"/>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1933" name="Google Shape;1933;p44"/>
            <p:cNvSpPr/>
            <p:nvPr/>
          </p:nvSpPr>
          <p:spPr>
            <a:xfrm>
              <a:off x="10037515" y="1942317"/>
              <a:ext cx="22286" cy="41849"/>
            </a:xfrm>
            <a:custGeom>
              <a:avLst/>
              <a:gdLst/>
              <a:ahLst/>
              <a:cxnLst/>
              <a:rect l="l" t="t" r="r" b="b"/>
              <a:pathLst>
                <a:path w="90" h="169" extrusionOk="0">
                  <a:moveTo>
                    <a:pt x="90" y="0"/>
                  </a:moveTo>
                  <a:cubicBezTo>
                    <a:pt x="90" y="0"/>
                    <a:pt x="-32" y="129"/>
                    <a:pt x="9" y="169"/>
                  </a:cubicBezTo>
                  <a:lnTo>
                    <a:pt x="90" y="0"/>
                  </a:lnTo>
                  <a:close/>
                </a:path>
              </a:pathLst>
            </a:custGeom>
            <a:noFill/>
            <a:ln w="9525" cap="flat" cmpd="sng">
              <a:solidFill>
                <a:schemeClr val="dk1"/>
              </a:solidFill>
              <a:prstDash val="solid"/>
              <a:bevel/>
              <a:headEnd type="none" w="sm" len="sm"/>
              <a:tailEnd type="none" w="sm" len="sm"/>
            </a:ln>
          </p:spPr>
          <p:txBody>
            <a:bodyPr spcFirstLastPara="1" wrap="square" lIns="92875" tIns="12950" rIns="92875" bIns="1295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34" name="Google Shape;1934;p44"/>
            <p:cNvSpPr/>
            <p:nvPr/>
          </p:nvSpPr>
          <p:spPr>
            <a:xfrm>
              <a:off x="10069458" y="1944298"/>
              <a:ext cx="18324" cy="42096"/>
            </a:xfrm>
            <a:custGeom>
              <a:avLst/>
              <a:gdLst/>
              <a:ahLst/>
              <a:cxnLst/>
              <a:rect l="l" t="t" r="r" b="b"/>
              <a:pathLst>
                <a:path w="74" h="170" extrusionOk="0">
                  <a:moveTo>
                    <a:pt x="74" y="0"/>
                  </a:moveTo>
                  <a:cubicBezTo>
                    <a:pt x="74" y="0"/>
                    <a:pt x="-31" y="105"/>
                    <a:pt x="9" y="170"/>
                  </a:cubicBezTo>
                  <a:lnTo>
                    <a:pt x="74" y="0"/>
                  </a:lnTo>
                  <a:close/>
                </a:path>
              </a:pathLst>
            </a:custGeom>
            <a:noFill/>
            <a:ln w="9525" cap="flat" cmpd="sng">
              <a:solidFill>
                <a:schemeClr val="dk1"/>
              </a:solidFill>
              <a:prstDash val="solid"/>
              <a:bevel/>
              <a:headEnd type="none" w="sm" len="sm"/>
              <a:tailEnd type="none" w="sm" len="sm"/>
            </a:ln>
          </p:spPr>
          <p:txBody>
            <a:bodyPr spcFirstLastPara="1" wrap="square" lIns="92875" tIns="13300" rIns="92875" bIns="133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35" name="Google Shape;1935;p44"/>
            <p:cNvSpPr/>
            <p:nvPr/>
          </p:nvSpPr>
          <p:spPr>
            <a:xfrm>
              <a:off x="10104621" y="1942317"/>
              <a:ext cx="17086" cy="44077"/>
            </a:xfrm>
            <a:custGeom>
              <a:avLst/>
              <a:gdLst/>
              <a:ahLst/>
              <a:cxnLst/>
              <a:rect l="l" t="t" r="r" b="b"/>
              <a:pathLst>
                <a:path w="69" h="178" extrusionOk="0">
                  <a:moveTo>
                    <a:pt x="69" y="0"/>
                  </a:moveTo>
                  <a:cubicBezTo>
                    <a:pt x="69" y="0"/>
                    <a:pt x="-44" y="121"/>
                    <a:pt x="20" y="178"/>
                  </a:cubicBezTo>
                  <a:lnTo>
                    <a:pt x="69" y="0"/>
                  </a:lnTo>
                  <a:close/>
                </a:path>
              </a:pathLst>
            </a:custGeom>
            <a:noFill/>
            <a:ln w="9525" cap="flat" cmpd="sng">
              <a:solidFill>
                <a:schemeClr val="dk1"/>
              </a:solidFill>
              <a:prstDash val="solid"/>
              <a:bevel/>
              <a:headEnd type="none" w="sm" len="sm"/>
              <a:tailEnd type="none" w="sm" len="sm"/>
            </a:ln>
          </p:spPr>
          <p:txBody>
            <a:bodyPr spcFirstLastPara="1" wrap="square" lIns="92875" tIns="16200" rIns="92875" bIns="162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36" name="Google Shape;1936;p44"/>
            <p:cNvSpPr/>
            <p:nvPr/>
          </p:nvSpPr>
          <p:spPr>
            <a:xfrm>
              <a:off x="10142508" y="1929192"/>
              <a:ext cx="20553" cy="56458"/>
            </a:xfrm>
            <a:custGeom>
              <a:avLst/>
              <a:gdLst/>
              <a:ahLst/>
              <a:cxnLst/>
              <a:rect l="l" t="t" r="r" b="b"/>
              <a:pathLst>
                <a:path w="83" h="228" extrusionOk="0">
                  <a:moveTo>
                    <a:pt x="83" y="0"/>
                  </a:moveTo>
                  <a:cubicBezTo>
                    <a:pt x="83" y="0"/>
                    <a:pt x="49" y="26"/>
                    <a:pt x="15" y="102"/>
                  </a:cubicBezTo>
                  <a:cubicBezTo>
                    <a:pt x="-19" y="178"/>
                    <a:pt x="7" y="212"/>
                    <a:pt x="66" y="228"/>
                  </a:cubicBezTo>
                  <a:lnTo>
                    <a:pt x="83" y="0"/>
                  </a:lnTo>
                  <a:close/>
                </a:path>
              </a:pathLst>
            </a:custGeom>
            <a:noFill/>
            <a:ln w="9525" cap="flat" cmpd="sng">
              <a:solidFill>
                <a:schemeClr val="dk1"/>
              </a:solidFill>
              <a:prstDash val="solid"/>
              <a:bevel/>
              <a:headEnd type="none" w="sm" len="sm"/>
              <a:tailEnd type="none" w="sm" len="sm"/>
            </a:ln>
          </p:spPr>
          <p:txBody>
            <a:bodyPr spcFirstLastPara="1" wrap="square" lIns="92875" tIns="34200" rIns="92875" bIns="342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37" name="Google Shape;1937;p44"/>
            <p:cNvSpPr/>
            <p:nvPr/>
          </p:nvSpPr>
          <p:spPr>
            <a:xfrm>
              <a:off x="10043953" y="1855647"/>
              <a:ext cx="185719" cy="61659"/>
            </a:xfrm>
            <a:custGeom>
              <a:avLst/>
              <a:gdLst/>
              <a:ahLst/>
              <a:cxnLst/>
              <a:rect l="l" t="t" r="r" b="b"/>
              <a:pathLst>
                <a:path w="750" h="249" extrusionOk="0">
                  <a:moveTo>
                    <a:pt x="750" y="214"/>
                  </a:moveTo>
                  <a:cubicBezTo>
                    <a:pt x="743" y="167"/>
                    <a:pt x="735" y="114"/>
                    <a:pt x="727" y="59"/>
                  </a:cubicBezTo>
                  <a:cubicBezTo>
                    <a:pt x="459" y="-21"/>
                    <a:pt x="268" y="-7"/>
                    <a:pt x="143" y="28"/>
                  </a:cubicBezTo>
                  <a:cubicBezTo>
                    <a:pt x="95" y="105"/>
                    <a:pt x="44" y="183"/>
                    <a:pt x="0" y="249"/>
                  </a:cubicBezTo>
                  <a:cubicBezTo>
                    <a:pt x="18" y="249"/>
                    <a:pt x="36" y="242"/>
                    <a:pt x="49" y="229"/>
                  </a:cubicBezTo>
                  <a:cubicBezTo>
                    <a:pt x="51" y="227"/>
                    <a:pt x="248" y="44"/>
                    <a:pt x="750" y="214"/>
                  </a:cubicBezTo>
                  <a:close/>
                </a:path>
              </a:pathLst>
            </a:custGeom>
            <a:solidFill>
              <a:schemeClr val="dk1"/>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1938" name="Google Shape;1938;p44"/>
            <p:cNvSpPr/>
            <p:nvPr/>
          </p:nvSpPr>
          <p:spPr>
            <a:xfrm>
              <a:off x="10354476" y="733651"/>
              <a:ext cx="14857" cy="21296"/>
            </a:xfrm>
            <a:custGeom>
              <a:avLst/>
              <a:gdLst/>
              <a:ahLst/>
              <a:cxnLst/>
              <a:rect l="l" t="t" r="r" b="b"/>
              <a:pathLst>
                <a:path w="60" h="86" extrusionOk="0">
                  <a:moveTo>
                    <a:pt x="0" y="0"/>
                  </a:moveTo>
                  <a:lnTo>
                    <a:pt x="60" y="86"/>
                  </a:ln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39" name="Google Shape;1939;p44"/>
            <p:cNvSpPr/>
            <p:nvPr/>
          </p:nvSpPr>
          <p:spPr>
            <a:xfrm>
              <a:off x="10166280" y="463738"/>
              <a:ext cx="170861" cy="244901"/>
            </a:xfrm>
            <a:custGeom>
              <a:avLst/>
              <a:gdLst/>
              <a:ahLst/>
              <a:cxnLst/>
              <a:rect l="l" t="t" r="r" b="b"/>
              <a:pathLst>
                <a:path w="690" h="989" extrusionOk="0">
                  <a:moveTo>
                    <a:pt x="0" y="0"/>
                  </a:moveTo>
                  <a:lnTo>
                    <a:pt x="690" y="989"/>
                  </a:ln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40" name="Google Shape;1940;p44"/>
            <p:cNvSpPr/>
            <p:nvPr/>
          </p:nvSpPr>
          <p:spPr>
            <a:xfrm>
              <a:off x="10313370" y="597208"/>
              <a:ext cx="98802" cy="130994"/>
            </a:xfrm>
            <a:custGeom>
              <a:avLst/>
              <a:gdLst/>
              <a:ahLst/>
              <a:cxnLst/>
              <a:rect l="l" t="t" r="r" b="b"/>
              <a:pathLst>
                <a:path w="399" h="529" extrusionOk="0">
                  <a:moveTo>
                    <a:pt x="0" y="0"/>
                  </a:moveTo>
                  <a:lnTo>
                    <a:pt x="399" y="529"/>
                  </a:ln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41" name="Google Shape;1941;p44"/>
            <p:cNvSpPr/>
            <p:nvPr/>
          </p:nvSpPr>
          <p:spPr>
            <a:xfrm>
              <a:off x="9841395" y="-773653"/>
              <a:ext cx="860497" cy="1035815"/>
            </a:xfrm>
            <a:custGeom>
              <a:avLst/>
              <a:gdLst/>
              <a:ahLst/>
              <a:cxnLst/>
              <a:rect l="l" t="t" r="r" b="b"/>
              <a:pathLst>
                <a:path w="3475" h="4183" extrusionOk="0">
                  <a:moveTo>
                    <a:pt x="1570" y="52"/>
                  </a:moveTo>
                  <a:lnTo>
                    <a:pt x="776" y="0"/>
                  </a:lnTo>
                  <a:cubicBezTo>
                    <a:pt x="776" y="0"/>
                    <a:pt x="970" y="1287"/>
                    <a:pt x="688" y="2081"/>
                  </a:cubicBezTo>
                  <a:cubicBezTo>
                    <a:pt x="406" y="2875"/>
                    <a:pt x="194" y="3439"/>
                    <a:pt x="194" y="3439"/>
                  </a:cubicBezTo>
                  <a:lnTo>
                    <a:pt x="0" y="3809"/>
                  </a:lnTo>
                  <a:cubicBezTo>
                    <a:pt x="0" y="3809"/>
                    <a:pt x="617" y="4038"/>
                    <a:pt x="1270" y="4108"/>
                  </a:cubicBezTo>
                  <a:cubicBezTo>
                    <a:pt x="1923" y="4179"/>
                    <a:pt x="2522" y="4214"/>
                    <a:pt x="2840" y="4144"/>
                  </a:cubicBezTo>
                  <a:cubicBezTo>
                    <a:pt x="3157" y="4073"/>
                    <a:pt x="3475" y="3950"/>
                    <a:pt x="3475" y="3950"/>
                  </a:cubicBezTo>
                  <a:cubicBezTo>
                    <a:pt x="3475" y="3950"/>
                    <a:pt x="2875" y="2416"/>
                    <a:pt x="2875" y="1587"/>
                  </a:cubicBezTo>
                  <a:cubicBezTo>
                    <a:pt x="2875" y="758"/>
                    <a:pt x="2685" y="131"/>
                    <a:pt x="2685" y="131"/>
                  </a:cubicBezTo>
                  <a:lnTo>
                    <a:pt x="2380" y="95"/>
                  </a:lnTo>
                  <a:lnTo>
                    <a:pt x="1570" y="52"/>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42" name="Google Shape;1942;p44"/>
            <p:cNvSpPr/>
            <p:nvPr/>
          </p:nvSpPr>
          <p:spPr>
            <a:xfrm>
              <a:off x="10365372" y="-526274"/>
              <a:ext cx="60668" cy="794876"/>
            </a:xfrm>
            <a:custGeom>
              <a:avLst/>
              <a:gdLst/>
              <a:ahLst/>
              <a:cxnLst/>
              <a:rect l="l" t="t" r="r" b="b"/>
              <a:pathLst>
                <a:path w="245" h="3210" extrusionOk="0">
                  <a:moveTo>
                    <a:pt x="245" y="0"/>
                  </a:moveTo>
                  <a:lnTo>
                    <a:pt x="0" y="3179"/>
                  </a:lnTo>
                  <a:lnTo>
                    <a:pt x="214" y="3210"/>
                  </a:lnTo>
                  <a:lnTo>
                    <a:pt x="24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1943" name="Google Shape;1943;p44"/>
            <p:cNvSpPr/>
            <p:nvPr/>
          </p:nvSpPr>
          <p:spPr>
            <a:xfrm>
              <a:off x="10123936" y="-981164"/>
              <a:ext cx="344199" cy="486336"/>
            </a:xfrm>
            <a:custGeom>
              <a:avLst/>
              <a:gdLst/>
              <a:ahLst/>
              <a:cxnLst/>
              <a:rect l="l" t="t" r="r" b="b"/>
              <a:pathLst>
                <a:path w="1390" h="1964" extrusionOk="0">
                  <a:moveTo>
                    <a:pt x="376" y="0"/>
                  </a:moveTo>
                  <a:cubicBezTo>
                    <a:pt x="414" y="59"/>
                    <a:pt x="374" y="592"/>
                    <a:pt x="368" y="701"/>
                  </a:cubicBezTo>
                  <a:cubicBezTo>
                    <a:pt x="363" y="808"/>
                    <a:pt x="315" y="888"/>
                    <a:pt x="200" y="855"/>
                  </a:cubicBezTo>
                  <a:cubicBezTo>
                    <a:pt x="-48" y="786"/>
                    <a:pt x="5" y="952"/>
                    <a:pt x="5" y="952"/>
                  </a:cubicBezTo>
                  <a:cubicBezTo>
                    <a:pt x="5" y="952"/>
                    <a:pt x="-30" y="1340"/>
                    <a:pt x="164" y="1658"/>
                  </a:cubicBezTo>
                  <a:cubicBezTo>
                    <a:pt x="358" y="1975"/>
                    <a:pt x="879" y="2037"/>
                    <a:pt x="1117" y="1887"/>
                  </a:cubicBezTo>
                  <a:cubicBezTo>
                    <a:pt x="1355" y="1737"/>
                    <a:pt x="1390" y="1009"/>
                    <a:pt x="1390" y="1009"/>
                  </a:cubicBezTo>
                  <a:lnTo>
                    <a:pt x="1239" y="933"/>
                  </a:lnTo>
                  <a:cubicBezTo>
                    <a:pt x="1159" y="893"/>
                    <a:pt x="1109" y="811"/>
                    <a:pt x="1112" y="722"/>
                  </a:cubicBezTo>
                  <a:lnTo>
                    <a:pt x="1134" y="300"/>
                  </a:lnTo>
                  <a:cubicBezTo>
                    <a:pt x="1134" y="300"/>
                    <a:pt x="614" y="370"/>
                    <a:pt x="376" y="0"/>
                  </a:cubicBezTo>
                  <a:close/>
                </a:path>
              </a:pathLst>
            </a:custGeom>
            <a:solidFill>
              <a:srgbClr val="CE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44" name="Google Shape;1944;p44"/>
            <p:cNvSpPr/>
            <p:nvPr/>
          </p:nvSpPr>
          <p:spPr>
            <a:xfrm>
              <a:off x="10123936" y="-981164"/>
              <a:ext cx="344199" cy="486336"/>
            </a:xfrm>
            <a:custGeom>
              <a:avLst/>
              <a:gdLst/>
              <a:ahLst/>
              <a:cxnLst/>
              <a:rect l="l" t="t" r="r" b="b"/>
              <a:pathLst>
                <a:path w="1390" h="1964" extrusionOk="0">
                  <a:moveTo>
                    <a:pt x="376" y="0"/>
                  </a:moveTo>
                  <a:cubicBezTo>
                    <a:pt x="414" y="59"/>
                    <a:pt x="374" y="592"/>
                    <a:pt x="368" y="701"/>
                  </a:cubicBezTo>
                  <a:cubicBezTo>
                    <a:pt x="363" y="808"/>
                    <a:pt x="315" y="888"/>
                    <a:pt x="200" y="855"/>
                  </a:cubicBezTo>
                  <a:cubicBezTo>
                    <a:pt x="-48" y="786"/>
                    <a:pt x="5" y="952"/>
                    <a:pt x="5" y="952"/>
                  </a:cubicBezTo>
                  <a:cubicBezTo>
                    <a:pt x="5" y="952"/>
                    <a:pt x="-30" y="1340"/>
                    <a:pt x="164" y="1658"/>
                  </a:cubicBezTo>
                  <a:cubicBezTo>
                    <a:pt x="358" y="1975"/>
                    <a:pt x="879" y="2037"/>
                    <a:pt x="1117" y="1887"/>
                  </a:cubicBezTo>
                  <a:cubicBezTo>
                    <a:pt x="1355" y="1737"/>
                    <a:pt x="1390" y="1009"/>
                    <a:pt x="1390" y="1009"/>
                  </a:cubicBezTo>
                  <a:lnTo>
                    <a:pt x="1239" y="933"/>
                  </a:lnTo>
                  <a:cubicBezTo>
                    <a:pt x="1159" y="893"/>
                    <a:pt x="1109" y="811"/>
                    <a:pt x="1112" y="722"/>
                  </a:cubicBezTo>
                  <a:lnTo>
                    <a:pt x="1134" y="300"/>
                  </a:lnTo>
                  <a:cubicBezTo>
                    <a:pt x="1134" y="300"/>
                    <a:pt x="614" y="370"/>
                    <a:pt x="376"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45" name="Google Shape;1945;p44"/>
            <p:cNvSpPr/>
            <p:nvPr/>
          </p:nvSpPr>
          <p:spPr>
            <a:xfrm>
              <a:off x="10215558" y="-981164"/>
              <a:ext cx="189185" cy="192405"/>
            </a:xfrm>
            <a:custGeom>
              <a:avLst/>
              <a:gdLst/>
              <a:ahLst/>
              <a:cxnLst/>
              <a:rect l="l" t="t" r="r" b="b"/>
              <a:pathLst>
                <a:path w="764" h="777" extrusionOk="0">
                  <a:moveTo>
                    <a:pt x="764" y="300"/>
                  </a:moveTo>
                  <a:cubicBezTo>
                    <a:pt x="764" y="300"/>
                    <a:pt x="244" y="370"/>
                    <a:pt x="6" y="0"/>
                  </a:cubicBezTo>
                  <a:cubicBezTo>
                    <a:pt x="41" y="54"/>
                    <a:pt x="10" y="505"/>
                    <a:pt x="0" y="664"/>
                  </a:cubicBezTo>
                  <a:cubicBezTo>
                    <a:pt x="80" y="724"/>
                    <a:pt x="163" y="765"/>
                    <a:pt x="242" y="774"/>
                  </a:cubicBezTo>
                  <a:cubicBezTo>
                    <a:pt x="418" y="794"/>
                    <a:pt x="602" y="721"/>
                    <a:pt x="747" y="629"/>
                  </a:cubicBezTo>
                  <a:lnTo>
                    <a:pt x="764" y="300"/>
                  </a:lnTo>
                  <a:close/>
                </a:path>
              </a:pathLst>
            </a:custGeom>
            <a:solidFill>
              <a:srgbClr val="A56F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1946" name="Google Shape;1946;p44"/>
            <p:cNvSpPr/>
            <p:nvPr/>
          </p:nvSpPr>
          <p:spPr>
            <a:xfrm>
              <a:off x="9500166" y="-783063"/>
              <a:ext cx="705979" cy="1164333"/>
            </a:xfrm>
            <a:custGeom>
              <a:avLst/>
              <a:gdLst/>
              <a:ahLst/>
              <a:cxnLst/>
              <a:rect l="l" t="t" r="r" b="b"/>
              <a:pathLst>
                <a:path w="2851" h="4702" extrusionOk="0">
                  <a:moveTo>
                    <a:pt x="2816" y="29"/>
                  </a:moveTo>
                  <a:cubicBezTo>
                    <a:pt x="2816" y="29"/>
                    <a:pt x="2375" y="11"/>
                    <a:pt x="1978" y="2"/>
                  </a:cubicBezTo>
                  <a:cubicBezTo>
                    <a:pt x="1581" y="-7"/>
                    <a:pt x="1387" y="29"/>
                    <a:pt x="1237" y="108"/>
                  </a:cubicBezTo>
                  <a:cubicBezTo>
                    <a:pt x="1087" y="188"/>
                    <a:pt x="108" y="1096"/>
                    <a:pt x="46" y="1246"/>
                  </a:cubicBezTo>
                  <a:cubicBezTo>
                    <a:pt x="-15" y="1396"/>
                    <a:pt x="-79" y="1574"/>
                    <a:pt x="300" y="1583"/>
                  </a:cubicBezTo>
                  <a:cubicBezTo>
                    <a:pt x="680" y="1592"/>
                    <a:pt x="1466" y="1352"/>
                    <a:pt x="1466" y="1352"/>
                  </a:cubicBezTo>
                  <a:cubicBezTo>
                    <a:pt x="1466" y="1352"/>
                    <a:pt x="1757" y="2119"/>
                    <a:pt x="1731" y="2463"/>
                  </a:cubicBezTo>
                  <a:cubicBezTo>
                    <a:pt x="1704" y="2807"/>
                    <a:pt x="1475" y="3327"/>
                    <a:pt x="1281" y="3635"/>
                  </a:cubicBezTo>
                  <a:cubicBezTo>
                    <a:pt x="1087" y="3944"/>
                    <a:pt x="1087" y="4085"/>
                    <a:pt x="1087" y="4085"/>
                  </a:cubicBezTo>
                  <a:cubicBezTo>
                    <a:pt x="1087" y="4085"/>
                    <a:pt x="1299" y="4429"/>
                    <a:pt x="1854" y="4561"/>
                  </a:cubicBezTo>
                  <a:cubicBezTo>
                    <a:pt x="2410" y="4693"/>
                    <a:pt x="2851" y="4702"/>
                    <a:pt x="2851" y="4702"/>
                  </a:cubicBezTo>
                  <a:lnTo>
                    <a:pt x="2763" y="2719"/>
                  </a:lnTo>
                  <a:lnTo>
                    <a:pt x="2816" y="29"/>
                  </a:ln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47" name="Google Shape;1947;p44"/>
            <p:cNvSpPr/>
            <p:nvPr/>
          </p:nvSpPr>
          <p:spPr>
            <a:xfrm>
              <a:off x="9500166" y="-783063"/>
              <a:ext cx="705979" cy="1164333"/>
            </a:xfrm>
            <a:custGeom>
              <a:avLst/>
              <a:gdLst/>
              <a:ahLst/>
              <a:cxnLst/>
              <a:rect l="l" t="t" r="r" b="b"/>
              <a:pathLst>
                <a:path w="2851" h="4702" extrusionOk="0">
                  <a:moveTo>
                    <a:pt x="2816" y="29"/>
                  </a:moveTo>
                  <a:cubicBezTo>
                    <a:pt x="2816" y="29"/>
                    <a:pt x="2375" y="11"/>
                    <a:pt x="1978" y="2"/>
                  </a:cubicBezTo>
                  <a:cubicBezTo>
                    <a:pt x="1581" y="-7"/>
                    <a:pt x="1387" y="29"/>
                    <a:pt x="1237" y="108"/>
                  </a:cubicBezTo>
                  <a:cubicBezTo>
                    <a:pt x="1087" y="188"/>
                    <a:pt x="108" y="1096"/>
                    <a:pt x="46" y="1246"/>
                  </a:cubicBezTo>
                  <a:cubicBezTo>
                    <a:pt x="-15" y="1396"/>
                    <a:pt x="-79" y="1574"/>
                    <a:pt x="300" y="1583"/>
                  </a:cubicBezTo>
                  <a:cubicBezTo>
                    <a:pt x="680" y="1592"/>
                    <a:pt x="1466" y="1352"/>
                    <a:pt x="1466" y="1352"/>
                  </a:cubicBezTo>
                  <a:cubicBezTo>
                    <a:pt x="1466" y="1352"/>
                    <a:pt x="1757" y="2119"/>
                    <a:pt x="1731" y="2463"/>
                  </a:cubicBezTo>
                  <a:cubicBezTo>
                    <a:pt x="1704" y="2807"/>
                    <a:pt x="1475" y="3327"/>
                    <a:pt x="1281" y="3635"/>
                  </a:cubicBezTo>
                  <a:cubicBezTo>
                    <a:pt x="1087" y="3944"/>
                    <a:pt x="1087" y="4085"/>
                    <a:pt x="1087" y="4085"/>
                  </a:cubicBezTo>
                  <a:cubicBezTo>
                    <a:pt x="1087" y="4085"/>
                    <a:pt x="1299" y="4429"/>
                    <a:pt x="1854" y="4561"/>
                  </a:cubicBezTo>
                  <a:cubicBezTo>
                    <a:pt x="2410" y="4693"/>
                    <a:pt x="2851" y="4702"/>
                    <a:pt x="2851" y="4702"/>
                  </a:cubicBezTo>
                  <a:lnTo>
                    <a:pt x="2763" y="2719"/>
                  </a:lnTo>
                  <a:lnTo>
                    <a:pt x="2816" y="29"/>
                  </a:lnTo>
                  <a:close/>
                </a:path>
              </a:pathLst>
            </a:custGeom>
            <a:solidFill>
              <a:schemeClr val="accent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48" name="Google Shape;1948;p44"/>
            <p:cNvSpPr/>
            <p:nvPr/>
          </p:nvSpPr>
          <p:spPr>
            <a:xfrm>
              <a:off x="9508090" y="-551037"/>
              <a:ext cx="272140" cy="159966"/>
            </a:xfrm>
            <a:custGeom>
              <a:avLst/>
              <a:gdLst/>
              <a:ahLst/>
              <a:cxnLst/>
              <a:rect l="l" t="t" r="r" b="b"/>
              <a:pathLst>
                <a:path w="1099" h="646" extrusionOk="0">
                  <a:moveTo>
                    <a:pt x="1099" y="0"/>
                  </a:moveTo>
                  <a:lnTo>
                    <a:pt x="0" y="570"/>
                  </a:lnTo>
                  <a:cubicBezTo>
                    <a:pt x="40" y="613"/>
                    <a:pt x="120" y="643"/>
                    <a:pt x="268" y="646"/>
                  </a:cubicBezTo>
                  <a:cubicBezTo>
                    <a:pt x="369" y="649"/>
                    <a:pt x="497" y="633"/>
                    <a:pt x="632" y="610"/>
                  </a:cubicBezTo>
                  <a:lnTo>
                    <a:pt x="1099"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1949" name="Google Shape;1949;p44"/>
            <p:cNvSpPr/>
            <p:nvPr/>
          </p:nvSpPr>
          <p:spPr>
            <a:xfrm>
              <a:off x="10110069" y="-776377"/>
              <a:ext cx="87412" cy="682207"/>
            </a:xfrm>
            <a:custGeom>
              <a:avLst/>
              <a:gdLst/>
              <a:ahLst/>
              <a:cxnLst/>
              <a:rect l="l" t="t" r="r" b="b"/>
              <a:pathLst>
                <a:path w="353" h="2755" extrusionOk="0">
                  <a:moveTo>
                    <a:pt x="0" y="0"/>
                  </a:moveTo>
                  <a:cubicBezTo>
                    <a:pt x="1" y="261"/>
                    <a:pt x="-2" y="1190"/>
                    <a:pt x="44" y="1651"/>
                  </a:cubicBezTo>
                  <a:cubicBezTo>
                    <a:pt x="82" y="2038"/>
                    <a:pt x="225" y="2517"/>
                    <a:pt x="302" y="2755"/>
                  </a:cubicBezTo>
                  <a:lnTo>
                    <a:pt x="300" y="2692"/>
                  </a:lnTo>
                  <a:lnTo>
                    <a:pt x="353" y="2"/>
                  </a:lnTo>
                  <a:cubicBezTo>
                    <a:pt x="353" y="2"/>
                    <a:pt x="204" y="2"/>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50" name="Google Shape;1950;p44"/>
            <p:cNvSpPr/>
            <p:nvPr/>
          </p:nvSpPr>
          <p:spPr>
            <a:xfrm>
              <a:off x="10110069" y="-776377"/>
              <a:ext cx="87412" cy="682207"/>
            </a:xfrm>
            <a:custGeom>
              <a:avLst/>
              <a:gdLst/>
              <a:ahLst/>
              <a:cxnLst/>
              <a:rect l="l" t="t" r="r" b="b"/>
              <a:pathLst>
                <a:path w="353" h="2755" extrusionOk="0">
                  <a:moveTo>
                    <a:pt x="0" y="0"/>
                  </a:moveTo>
                  <a:cubicBezTo>
                    <a:pt x="1" y="261"/>
                    <a:pt x="-2" y="1190"/>
                    <a:pt x="44" y="1651"/>
                  </a:cubicBezTo>
                  <a:cubicBezTo>
                    <a:pt x="82" y="2038"/>
                    <a:pt x="225" y="2517"/>
                    <a:pt x="302" y="2755"/>
                  </a:cubicBezTo>
                  <a:lnTo>
                    <a:pt x="300" y="2692"/>
                  </a:lnTo>
                  <a:lnTo>
                    <a:pt x="353" y="2"/>
                  </a:lnTo>
                  <a:cubicBezTo>
                    <a:pt x="353" y="2"/>
                    <a:pt x="204" y="2"/>
                    <a:pt x="0"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51" name="Google Shape;1951;p44"/>
            <p:cNvSpPr/>
            <p:nvPr/>
          </p:nvSpPr>
          <p:spPr>
            <a:xfrm>
              <a:off x="10382953" y="-750129"/>
              <a:ext cx="663883" cy="1138332"/>
            </a:xfrm>
            <a:custGeom>
              <a:avLst/>
              <a:gdLst/>
              <a:ahLst/>
              <a:cxnLst/>
              <a:rect l="l" t="t" r="r" b="b"/>
              <a:pathLst>
                <a:path w="2681" h="4597" extrusionOk="0">
                  <a:moveTo>
                    <a:pt x="193" y="0"/>
                  </a:moveTo>
                  <a:cubicBezTo>
                    <a:pt x="193" y="0"/>
                    <a:pt x="132" y="2030"/>
                    <a:pt x="115" y="2321"/>
                  </a:cubicBezTo>
                  <a:cubicBezTo>
                    <a:pt x="97" y="2612"/>
                    <a:pt x="0" y="4596"/>
                    <a:pt x="0" y="4596"/>
                  </a:cubicBezTo>
                  <a:cubicBezTo>
                    <a:pt x="0" y="4596"/>
                    <a:pt x="388" y="4613"/>
                    <a:pt x="812" y="4410"/>
                  </a:cubicBezTo>
                  <a:cubicBezTo>
                    <a:pt x="1235" y="4207"/>
                    <a:pt x="1464" y="4058"/>
                    <a:pt x="1517" y="3969"/>
                  </a:cubicBezTo>
                  <a:cubicBezTo>
                    <a:pt x="1570" y="3881"/>
                    <a:pt x="1473" y="3714"/>
                    <a:pt x="1394" y="3458"/>
                  </a:cubicBezTo>
                  <a:cubicBezTo>
                    <a:pt x="1314" y="3203"/>
                    <a:pt x="1200" y="2815"/>
                    <a:pt x="1173" y="2683"/>
                  </a:cubicBezTo>
                  <a:cubicBezTo>
                    <a:pt x="1147" y="2550"/>
                    <a:pt x="1164" y="2224"/>
                    <a:pt x="1164" y="2224"/>
                  </a:cubicBezTo>
                  <a:cubicBezTo>
                    <a:pt x="1164" y="2224"/>
                    <a:pt x="1588" y="2639"/>
                    <a:pt x="1711" y="2603"/>
                  </a:cubicBezTo>
                  <a:cubicBezTo>
                    <a:pt x="1835" y="2568"/>
                    <a:pt x="2664" y="2806"/>
                    <a:pt x="2681" y="2744"/>
                  </a:cubicBezTo>
                  <a:cubicBezTo>
                    <a:pt x="2699" y="2683"/>
                    <a:pt x="1993" y="1413"/>
                    <a:pt x="1746" y="857"/>
                  </a:cubicBezTo>
                  <a:cubicBezTo>
                    <a:pt x="1499" y="301"/>
                    <a:pt x="1147" y="155"/>
                    <a:pt x="909" y="102"/>
                  </a:cubicBezTo>
                  <a:cubicBezTo>
                    <a:pt x="670" y="49"/>
                    <a:pt x="193" y="0"/>
                    <a:pt x="193"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52" name="Google Shape;1952;p44"/>
            <p:cNvSpPr/>
            <p:nvPr/>
          </p:nvSpPr>
          <p:spPr>
            <a:xfrm>
              <a:off x="10382953" y="-750129"/>
              <a:ext cx="663883" cy="1138332"/>
            </a:xfrm>
            <a:custGeom>
              <a:avLst/>
              <a:gdLst/>
              <a:ahLst/>
              <a:cxnLst/>
              <a:rect l="l" t="t" r="r" b="b"/>
              <a:pathLst>
                <a:path w="2681" h="4597" extrusionOk="0">
                  <a:moveTo>
                    <a:pt x="193" y="0"/>
                  </a:moveTo>
                  <a:cubicBezTo>
                    <a:pt x="193" y="0"/>
                    <a:pt x="132" y="2030"/>
                    <a:pt x="115" y="2321"/>
                  </a:cubicBezTo>
                  <a:cubicBezTo>
                    <a:pt x="97" y="2612"/>
                    <a:pt x="0" y="4596"/>
                    <a:pt x="0" y="4596"/>
                  </a:cubicBezTo>
                  <a:cubicBezTo>
                    <a:pt x="0" y="4596"/>
                    <a:pt x="388" y="4613"/>
                    <a:pt x="812" y="4410"/>
                  </a:cubicBezTo>
                  <a:cubicBezTo>
                    <a:pt x="1235" y="4207"/>
                    <a:pt x="1464" y="4058"/>
                    <a:pt x="1517" y="3969"/>
                  </a:cubicBezTo>
                  <a:cubicBezTo>
                    <a:pt x="1570" y="3881"/>
                    <a:pt x="1473" y="3714"/>
                    <a:pt x="1394" y="3458"/>
                  </a:cubicBezTo>
                  <a:cubicBezTo>
                    <a:pt x="1314" y="3203"/>
                    <a:pt x="1200" y="2815"/>
                    <a:pt x="1173" y="2683"/>
                  </a:cubicBezTo>
                  <a:cubicBezTo>
                    <a:pt x="1147" y="2550"/>
                    <a:pt x="1164" y="2224"/>
                    <a:pt x="1164" y="2224"/>
                  </a:cubicBezTo>
                  <a:cubicBezTo>
                    <a:pt x="1164" y="2224"/>
                    <a:pt x="1588" y="2639"/>
                    <a:pt x="1711" y="2603"/>
                  </a:cubicBezTo>
                  <a:cubicBezTo>
                    <a:pt x="1835" y="2568"/>
                    <a:pt x="2664" y="2806"/>
                    <a:pt x="2681" y="2744"/>
                  </a:cubicBezTo>
                  <a:cubicBezTo>
                    <a:pt x="2699" y="2683"/>
                    <a:pt x="1993" y="1413"/>
                    <a:pt x="1746" y="857"/>
                  </a:cubicBezTo>
                  <a:cubicBezTo>
                    <a:pt x="1499" y="301"/>
                    <a:pt x="1147" y="155"/>
                    <a:pt x="909" y="102"/>
                  </a:cubicBezTo>
                  <a:cubicBezTo>
                    <a:pt x="670" y="49"/>
                    <a:pt x="193" y="0"/>
                    <a:pt x="193"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53" name="Google Shape;1953;p44"/>
            <p:cNvSpPr/>
            <p:nvPr/>
          </p:nvSpPr>
          <p:spPr>
            <a:xfrm>
              <a:off x="10405240" y="-750129"/>
              <a:ext cx="101031" cy="691617"/>
            </a:xfrm>
            <a:custGeom>
              <a:avLst/>
              <a:gdLst/>
              <a:ahLst/>
              <a:cxnLst/>
              <a:rect l="l" t="t" r="r" b="b"/>
              <a:pathLst>
                <a:path w="408" h="2793" extrusionOk="0">
                  <a:moveTo>
                    <a:pt x="408" y="36"/>
                  </a:moveTo>
                  <a:cubicBezTo>
                    <a:pt x="242" y="15"/>
                    <a:pt x="103" y="0"/>
                    <a:pt x="103" y="0"/>
                  </a:cubicBezTo>
                  <a:cubicBezTo>
                    <a:pt x="103" y="0"/>
                    <a:pt x="42" y="2030"/>
                    <a:pt x="25" y="2321"/>
                  </a:cubicBezTo>
                  <a:cubicBezTo>
                    <a:pt x="20" y="2393"/>
                    <a:pt x="11" y="2569"/>
                    <a:pt x="0" y="2793"/>
                  </a:cubicBezTo>
                  <a:cubicBezTo>
                    <a:pt x="79" y="2553"/>
                    <a:pt x="261" y="1971"/>
                    <a:pt x="316" y="1580"/>
                  </a:cubicBezTo>
                  <a:cubicBezTo>
                    <a:pt x="372" y="1183"/>
                    <a:pt x="397" y="338"/>
                    <a:pt x="408" y="3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54" name="Google Shape;1954;p44"/>
            <p:cNvSpPr/>
            <p:nvPr/>
          </p:nvSpPr>
          <p:spPr>
            <a:xfrm>
              <a:off x="10405240" y="-750129"/>
              <a:ext cx="101031" cy="691617"/>
            </a:xfrm>
            <a:custGeom>
              <a:avLst/>
              <a:gdLst/>
              <a:ahLst/>
              <a:cxnLst/>
              <a:rect l="l" t="t" r="r" b="b"/>
              <a:pathLst>
                <a:path w="408" h="2793" extrusionOk="0">
                  <a:moveTo>
                    <a:pt x="408" y="36"/>
                  </a:moveTo>
                  <a:cubicBezTo>
                    <a:pt x="242" y="15"/>
                    <a:pt x="103" y="0"/>
                    <a:pt x="103" y="0"/>
                  </a:cubicBezTo>
                  <a:cubicBezTo>
                    <a:pt x="103" y="0"/>
                    <a:pt x="42" y="2030"/>
                    <a:pt x="25" y="2321"/>
                  </a:cubicBezTo>
                  <a:cubicBezTo>
                    <a:pt x="20" y="2393"/>
                    <a:pt x="11" y="2569"/>
                    <a:pt x="0" y="2793"/>
                  </a:cubicBezTo>
                  <a:cubicBezTo>
                    <a:pt x="79" y="2553"/>
                    <a:pt x="261" y="1971"/>
                    <a:pt x="316" y="1580"/>
                  </a:cubicBezTo>
                  <a:cubicBezTo>
                    <a:pt x="372" y="1183"/>
                    <a:pt x="397" y="338"/>
                    <a:pt x="408" y="36"/>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55" name="Google Shape;1955;p44"/>
            <p:cNvSpPr/>
            <p:nvPr/>
          </p:nvSpPr>
          <p:spPr>
            <a:xfrm>
              <a:off x="10417869" y="-612201"/>
              <a:ext cx="190176" cy="515555"/>
            </a:xfrm>
            <a:custGeom>
              <a:avLst/>
              <a:gdLst/>
              <a:ahLst/>
              <a:cxnLst/>
              <a:rect l="l" t="t" r="r" b="b"/>
              <a:pathLst>
                <a:path w="768" h="2082" extrusionOk="0">
                  <a:moveTo>
                    <a:pt x="635" y="0"/>
                  </a:moveTo>
                  <a:lnTo>
                    <a:pt x="0" y="2002"/>
                  </a:lnTo>
                  <a:lnTo>
                    <a:pt x="106" y="2082"/>
                  </a:lnTo>
                  <a:lnTo>
                    <a:pt x="768" y="62"/>
                  </a:lnTo>
                  <a:lnTo>
                    <a:pt x="63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1956" name="Google Shape;1956;p44"/>
            <p:cNvSpPr/>
            <p:nvPr/>
          </p:nvSpPr>
          <p:spPr>
            <a:xfrm>
              <a:off x="10417869" y="-612201"/>
              <a:ext cx="190176" cy="515555"/>
            </a:xfrm>
            <a:custGeom>
              <a:avLst/>
              <a:gdLst/>
              <a:ahLst/>
              <a:cxnLst/>
              <a:rect l="l" t="t" r="r" b="b"/>
              <a:pathLst>
                <a:path w="768" h="2082" extrusionOk="0">
                  <a:moveTo>
                    <a:pt x="635" y="0"/>
                  </a:moveTo>
                  <a:lnTo>
                    <a:pt x="0" y="2002"/>
                  </a:lnTo>
                  <a:lnTo>
                    <a:pt x="106" y="2082"/>
                  </a:lnTo>
                  <a:lnTo>
                    <a:pt x="768" y="62"/>
                  </a:lnTo>
                  <a:lnTo>
                    <a:pt x="635"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57" name="Google Shape;1957;p44"/>
            <p:cNvSpPr/>
            <p:nvPr/>
          </p:nvSpPr>
          <p:spPr>
            <a:xfrm>
              <a:off x="10444117" y="-596848"/>
              <a:ext cx="463059" cy="552451"/>
            </a:xfrm>
            <a:custGeom>
              <a:avLst/>
              <a:gdLst/>
              <a:ahLst/>
              <a:cxnLst/>
              <a:rect l="l" t="t" r="r" b="b"/>
              <a:pathLst>
                <a:path w="1870" h="2231" extrusionOk="0">
                  <a:moveTo>
                    <a:pt x="662" y="0"/>
                  </a:moveTo>
                  <a:lnTo>
                    <a:pt x="1870" y="441"/>
                  </a:lnTo>
                  <a:lnTo>
                    <a:pt x="1173" y="2231"/>
                  </a:lnTo>
                  <a:lnTo>
                    <a:pt x="0" y="2020"/>
                  </a:lnTo>
                  <a:lnTo>
                    <a:pt x="662"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58" name="Google Shape;1958;p44"/>
            <p:cNvSpPr/>
            <p:nvPr/>
          </p:nvSpPr>
          <p:spPr>
            <a:xfrm>
              <a:off x="10444117" y="-596848"/>
              <a:ext cx="463059" cy="552451"/>
            </a:xfrm>
            <a:custGeom>
              <a:avLst/>
              <a:gdLst/>
              <a:ahLst/>
              <a:cxnLst/>
              <a:rect l="l" t="t" r="r" b="b"/>
              <a:pathLst>
                <a:path w="1870" h="2231" extrusionOk="0">
                  <a:moveTo>
                    <a:pt x="662" y="0"/>
                  </a:moveTo>
                  <a:lnTo>
                    <a:pt x="1870" y="441"/>
                  </a:lnTo>
                  <a:lnTo>
                    <a:pt x="1173" y="2231"/>
                  </a:lnTo>
                  <a:lnTo>
                    <a:pt x="0" y="2020"/>
                  </a:lnTo>
                  <a:lnTo>
                    <a:pt x="662"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59" name="Google Shape;1959;p44"/>
            <p:cNvSpPr/>
            <p:nvPr/>
          </p:nvSpPr>
          <p:spPr>
            <a:xfrm>
              <a:off x="10430993" y="-537913"/>
              <a:ext cx="190176" cy="515308"/>
            </a:xfrm>
            <a:custGeom>
              <a:avLst/>
              <a:gdLst/>
              <a:ahLst/>
              <a:cxnLst/>
              <a:rect l="l" t="t" r="r" b="b"/>
              <a:pathLst>
                <a:path w="768" h="2081" extrusionOk="0">
                  <a:moveTo>
                    <a:pt x="635" y="0"/>
                  </a:moveTo>
                  <a:lnTo>
                    <a:pt x="0" y="2002"/>
                  </a:lnTo>
                  <a:lnTo>
                    <a:pt x="106" y="2081"/>
                  </a:lnTo>
                  <a:lnTo>
                    <a:pt x="768" y="62"/>
                  </a:lnTo>
                  <a:lnTo>
                    <a:pt x="63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1960" name="Google Shape;1960;p44"/>
            <p:cNvSpPr/>
            <p:nvPr/>
          </p:nvSpPr>
          <p:spPr>
            <a:xfrm>
              <a:off x="10430993" y="-537913"/>
              <a:ext cx="190176" cy="515308"/>
            </a:xfrm>
            <a:custGeom>
              <a:avLst/>
              <a:gdLst/>
              <a:ahLst/>
              <a:cxnLst/>
              <a:rect l="l" t="t" r="r" b="b"/>
              <a:pathLst>
                <a:path w="768" h="2081" extrusionOk="0">
                  <a:moveTo>
                    <a:pt x="635" y="0"/>
                  </a:moveTo>
                  <a:lnTo>
                    <a:pt x="0" y="2002"/>
                  </a:lnTo>
                  <a:lnTo>
                    <a:pt x="106" y="2081"/>
                  </a:lnTo>
                  <a:lnTo>
                    <a:pt x="768" y="62"/>
                  </a:lnTo>
                  <a:lnTo>
                    <a:pt x="635"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61" name="Google Shape;1961;p44"/>
            <p:cNvSpPr/>
            <p:nvPr/>
          </p:nvSpPr>
          <p:spPr>
            <a:xfrm>
              <a:off x="10457241" y="-522560"/>
              <a:ext cx="463059" cy="552451"/>
            </a:xfrm>
            <a:custGeom>
              <a:avLst/>
              <a:gdLst/>
              <a:ahLst/>
              <a:cxnLst/>
              <a:rect l="l" t="t" r="r" b="b"/>
              <a:pathLst>
                <a:path w="1870" h="2231" extrusionOk="0">
                  <a:moveTo>
                    <a:pt x="662" y="0"/>
                  </a:moveTo>
                  <a:lnTo>
                    <a:pt x="1870" y="441"/>
                  </a:lnTo>
                  <a:lnTo>
                    <a:pt x="1173" y="2231"/>
                  </a:lnTo>
                  <a:lnTo>
                    <a:pt x="0" y="2019"/>
                  </a:lnTo>
                  <a:lnTo>
                    <a:pt x="662"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62" name="Google Shape;1962;p44"/>
            <p:cNvSpPr/>
            <p:nvPr/>
          </p:nvSpPr>
          <p:spPr>
            <a:xfrm>
              <a:off x="10457241" y="-522560"/>
              <a:ext cx="463059" cy="552451"/>
            </a:xfrm>
            <a:custGeom>
              <a:avLst/>
              <a:gdLst/>
              <a:ahLst/>
              <a:cxnLst/>
              <a:rect l="l" t="t" r="r" b="b"/>
              <a:pathLst>
                <a:path w="1870" h="2231" extrusionOk="0">
                  <a:moveTo>
                    <a:pt x="662" y="0"/>
                  </a:moveTo>
                  <a:lnTo>
                    <a:pt x="1870" y="441"/>
                  </a:lnTo>
                  <a:lnTo>
                    <a:pt x="1173" y="2231"/>
                  </a:lnTo>
                  <a:lnTo>
                    <a:pt x="0" y="2019"/>
                  </a:lnTo>
                  <a:lnTo>
                    <a:pt x="662"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63" name="Google Shape;1963;p44"/>
            <p:cNvSpPr/>
            <p:nvPr/>
          </p:nvSpPr>
          <p:spPr>
            <a:xfrm>
              <a:off x="10432974" y="-473282"/>
              <a:ext cx="620053" cy="539080"/>
            </a:xfrm>
            <a:custGeom>
              <a:avLst/>
              <a:gdLst/>
              <a:ahLst/>
              <a:cxnLst/>
              <a:rect l="l" t="t" r="r" b="b"/>
              <a:pathLst>
                <a:path w="2504" h="2177" extrusionOk="0">
                  <a:moveTo>
                    <a:pt x="601" y="356"/>
                  </a:moveTo>
                  <a:cubicBezTo>
                    <a:pt x="601" y="356"/>
                    <a:pt x="363" y="215"/>
                    <a:pt x="283" y="207"/>
                  </a:cubicBezTo>
                  <a:cubicBezTo>
                    <a:pt x="204" y="198"/>
                    <a:pt x="137" y="252"/>
                    <a:pt x="137" y="322"/>
                  </a:cubicBezTo>
                  <a:cubicBezTo>
                    <a:pt x="137" y="393"/>
                    <a:pt x="154" y="432"/>
                    <a:pt x="154" y="432"/>
                  </a:cubicBezTo>
                  <a:cubicBezTo>
                    <a:pt x="154" y="432"/>
                    <a:pt x="68" y="455"/>
                    <a:pt x="27" y="683"/>
                  </a:cubicBezTo>
                  <a:cubicBezTo>
                    <a:pt x="13" y="763"/>
                    <a:pt x="-25" y="824"/>
                    <a:pt x="27" y="886"/>
                  </a:cubicBezTo>
                  <a:cubicBezTo>
                    <a:pt x="80" y="947"/>
                    <a:pt x="195" y="1036"/>
                    <a:pt x="354" y="1053"/>
                  </a:cubicBezTo>
                  <a:cubicBezTo>
                    <a:pt x="513" y="1071"/>
                    <a:pt x="742" y="1141"/>
                    <a:pt x="742" y="1141"/>
                  </a:cubicBezTo>
                  <a:cubicBezTo>
                    <a:pt x="742" y="1141"/>
                    <a:pt x="1024" y="1441"/>
                    <a:pt x="1342" y="1688"/>
                  </a:cubicBezTo>
                  <a:cubicBezTo>
                    <a:pt x="1659" y="1935"/>
                    <a:pt x="1941" y="2217"/>
                    <a:pt x="2179" y="2173"/>
                  </a:cubicBezTo>
                  <a:cubicBezTo>
                    <a:pt x="2418" y="2129"/>
                    <a:pt x="2567" y="1856"/>
                    <a:pt x="2479" y="1626"/>
                  </a:cubicBezTo>
                  <a:cubicBezTo>
                    <a:pt x="2391" y="1397"/>
                    <a:pt x="1130" y="886"/>
                    <a:pt x="1086" y="868"/>
                  </a:cubicBezTo>
                  <a:cubicBezTo>
                    <a:pt x="1042" y="850"/>
                    <a:pt x="971" y="789"/>
                    <a:pt x="971" y="789"/>
                  </a:cubicBezTo>
                  <a:cubicBezTo>
                    <a:pt x="971" y="789"/>
                    <a:pt x="971" y="595"/>
                    <a:pt x="927" y="506"/>
                  </a:cubicBezTo>
                  <a:cubicBezTo>
                    <a:pt x="883" y="418"/>
                    <a:pt x="742" y="286"/>
                    <a:pt x="742" y="162"/>
                  </a:cubicBezTo>
                  <a:cubicBezTo>
                    <a:pt x="742" y="39"/>
                    <a:pt x="751" y="-14"/>
                    <a:pt x="680" y="4"/>
                  </a:cubicBezTo>
                  <a:cubicBezTo>
                    <a:pt x="610" y="21"/>
                    <a:pt x="565" y="242"/>
                    <a:pt x="601" y="356"/>
                  </a:cubicBezTo>
                  <a:close/>
                </a:path>
              </a:pathLst>
            </a:custGeom>
            <a:solidFill>
              <a:srgbClr val="CE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64" name="Google Shape;1964;p44"/>
            <p:cNvSpPr/>
            <p:nvPr/>
          </p:nvSpPr>
          <p:spPr>
            <a:xfrm>
              <a:off x="10432974" y="-473282"/>
              <a:ext cx="620053" cy="539080"/>
            </a:xfrm>
            <a:custGeom>
              <a:avLst/>
              <a:gdLst/>
              <a:ahLst/>
              <a:cxnLst/>
              <a:rect l="l" t="t" r="r" b="b"/>
              <a:pathLst>
                <a:path w="2504" h="2177" extrusionOk="0">
                  <a:moveTo>
                    <a:pt x="601" y="356"/>
                  </a:moveTo>
                  <a:cubicBezTo>
                    <a:pt x="601" y="356"/>
                    <a:pt x="363" y="215"/>
                    <a:pt x="283" y="207"/>
                  </a:cubicBezTo>
                  <a:cubicBezTo>
                    <a:pt x="204" y="198"/>
                    <a:pt x="137" y="252"/>
                    <a:pt x="137" y="322"/>
                  </a:cubicBezTo>
                  <a:cubicBezTo>
                    <a:pt x="137" y="393"/>
                    <a:pt x="154" y="432"/>
                    <a:pt x="154" y="432"/>
                  </a:cubicBezTo>
                  <a:cubicBezTo>
                    <a:pt x="154" y="432"/>
                    <a:pt x="68" y="455"/>
                    <a:pt x="27" y="683"/>
                  </a:cubicBezTo>
                  <a:cubicBezTo>
                    <a:pt x="13" y="763"/>
                    <a:pt x="-25" y="824"/>
                    <a:pt x="27" y="886"/>
                  </a:cubicBezTo>
                  <a:cubicBezTo>
                    <a:pt x="80" y="947"/>
                    <a:pt x="195" y="1036"/>
                    <a:pt x="354" y="1053"/>
                  </a:cubicBezTo>
                  <a:cubicBezTo>
                    <a:pt x="513" y="1071"/>
                    <a:pt x="742" y="1141"/>
                    <a:pt x="742" y="1141"/>
                  </a:cubicBezTo>
                  <a:cubicBezTo>
                    <a:pt x="742" y="1141"/>
                    <a:pt x="1024" y="1441"/>
                    <a:pt x="1342" y="1688"/>
                  </a:cubicBezTo>
                  <a:cubicBezTo>
                    <a:pt x="1659" y="1935"/>
                    <a:pt x="1941" y="2217"/>
                    <a:pt x="2179" y="2173"/>
                  </a:cubicBezTo>
                  <a:cubicBezTo>
                    <a:pt x="2418" y="2129"/>
                    <a:pt x="2567" y="1856"/>
                    <a:pt x="2479" y="1626"/>
                  </a:cubicBezTo>
                  <a:cubicBezTo>
                    <a:pt x="2391" y="1397"/>
                    <a:pt x="1130" y="886"/>
                    <a:pt x="1086" y="868"/>
                  </a:cubicBezTo>
                  <a:cubicBezTo>
                    <a:pt x="1042" y="850"/>
                    <a:pt x="971" y="789"/>
                    <a:pt x="971" y="789"/>
                  </a:cubicBezTo>
                  <a:cubicBezTo>
                    <a:pt x="971" y="789"/>
                    <a:pt x="971" y="595"/>
                    <a:pt x="927" y="506"/>
                  </a:cubicBezTo>
                  <a:cubicBezTo>
                    <a:pt x="883" y="418"/>
                    <a:pt x="742" y="286"/>
                    <a:pt x="742" y="162"/>
                  </a:cubicBezTo>
                  <a:cubicBezTo>
                    <a:pt x="742" y="39"/>
                    <a:pt x="751" y="-14"/>
                    <a:pt x="680" y="4"/>
                  </a:cubicBezTo>
                  <a:cubicBezTo>
                    <a:pt x="610" y="21"/>
                    <a:pt x="565" y="242"/>
                    <a:pt x="601" y="356"/>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65" name="Google Shape;1965;p44"/>
            <p:cNvSpPr/>
            <p:nvPr/>
          </p:nvSpPr>
          <p:spPr>
            <a:xfrm>
              <a:off x="10110812" y="-1204771"/>
              <a:ext cx="54725" cy="138175"/>
            </a:xfrm>
            <a:custGeom>
              <a:avLst/>
              <a:gdLst/>
              <a:ahLst/>
              <a:cxnLst/>
              <a:rect l="l" t="t" r="r" b="b"/>
              <a:pathLst>
                <a:path w="221" h="558" extrusionOk="0">
                  <a:moveTo>
                    <a:pt x="221" y="158"/>
                  </a:moveTo>
                  <a:cubicBezTo>
                    <a:pt x="221" y="158"/>
                    <a:pt x="109" y="-122"/>
                    <a:pt x="28" y="65"/>
                  </a:cubicBezTo>
                  <a:cubicBezTo>
                    <a:pt x="-72" y="296"/>
                    <a:pt x="122" y="526"/>
                    <a:pt x="172" y="557"/>
                  </a:cubicBezTo>
                  <a:cubicBezTo>
                    <a:pt x="221" y="589"/>
                    <a:pt x="221" y="158"/>
                    <a:pt x="221" y="158"/>
                  </a:cubicBezTo>
                  <a:close/>
                </a:path>
              </a:pathLst>
            </a:custGeom>
            <a:solidFill>
              <a:srgbClr val="CE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66" name="Google Shape;1966;p44"/>
            <p:cNvSpPr/>
            <p:nvPr/>
          </p:nvSpPr>
          <p:spPr>
            <a:xfrm>
              <a:off x="10110812" y="-1204771"/>
              <a:ext cx="54725" cy="138175"/>
            </a:xfrm>
            <a:custGeom>
              <a:avLst/>
              <a:gdLst/>
              <a:ahLst/>
              <a:cxnLst/>
              <a:rect l="l" t="t" r="r" b="b"/>
              <a:pathLst>
                <a:path w="221" h="558" extrusionOk="0">
                  <a:moveTo>
                    <a:pt x="221" y="158"/>
                  </a:moveTo>
                  <a:cubicBezTo>
                    <a:pt x="221" y="158"/>
                    <a:pt x="109" y="-122"/>
                    <a:pt x="28" y="65"/>
                  </a:cubicBezTo>
                  <a:cubicBezTo>
                    <a:pt x="-72" y="296"/>
                    <a:pt x="122" y="526"/>
                    <a:pt x="172" y="557"/>
                  </a:cubicBezTo>
                  <a:cubicBezTo>
                    <a:pt x="221" y="589"/>
                    <a:pt x="221" y="158"/>
                    <a:pt x="221" y="158"/>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67" name="Google Shape;1967;p44"/>
            <p:cNvSpPr/>
            <p:nvPr/>
          </p:nvSpPr>
          <p:spPr>
            <a:xfrm>
              <a:off x="10531777" y="-1137664"/>
              <a:ext cx="80973" cy="131489"/>
            </a:xfrm>
            <a:custGeom>
              <a:avLst/>
              <a:gdLst/>
              <a:ahLst/>
              <a:cxnLst/>
              <a:rect l="l" t="t" r="r" b="b"/>
              <a:pathLst>
                <a:path w="327" h="531" extrusionOk="0">
                  <a:moveTo>
                    <a:pt x="132" y="85"/>
                  </a:moveTo>
                  <a:cubicBezTo>
                    <a:pt x="132" y="85"/>
                    <a:pt x="275" y="-91"/>
                    <a:pt x="319" y="63"/>
                  </a:cubicBezTo>
                  <a:cubicBezTo>
                    <a:pt x="363" y="218"/>
                    <a:pt x="231" y="372"/>
                    <a:pt x="132" y="438"/>
                  </a:cubicBezTo>
                  <a:cubicBezTo>
                    <a:pt x="33" y="504"/>
                    <a:pt x="0" y="592"/>
                    <a:pt x="0" y="471"/>
                  </a:cubicBezTo>
                  <a:cubicBezTo>
                    <a:pt x="0" y="350"/>
                    <a:pt x="132" y="85"/>
                    <a:pt x="132" y="85"/>
                  </a:cubicBezTo>
                  <a:close/>
                </a:path>
              </a:pathLst>
            </a:custGeom>
            <a:solidFill>
              <a:srgbClr val="CE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68" name="Google Shape;1968;p44"/>
            <p:cNvSpPr/>
            <p:nvPr/>
          </p:nvSpPr>
          <p:spPr>
            <a:xfrm>
              <a:off x="10531777" y="-1137664"/>
              <a:ext cx="80973" cy="131489"/>
            </a:xfrm>
            <a:custGeom>
              <a:avLst/>
              <a:gdLst/>
              <a:ahLst/>
              <a:cxnLst/>
              <a:rect l="l" t="t" r="r" b="b"/>
              <a:pathLst>
                <a:path w="327" h="531" extrusionOk="0">
                  <a:moveTo>
                    <a:pt x="132" y="85"/>
                  </a:moveTo>
                  <a:cubicBezTo>
                    <a:pt x="132" y="85"/>
                    <a:pt x="275" y="-91"/>
                    <a:pt x="319" y="63"/>
                  </a:cubicBezTo>
                  <a:cubicBezTo>
                    <a:pt x="363" y="218"/>
                    <a:pt x="231" y="372"/>
                    <a:pt x="132" y="438"/>
                  </a:cubicBezTo>
                  <a:cubicBezTo>
                    <a:pt x="33" y="504"/>
                    <a:pt x="0" y="592"/>
                    <a:pt x="0" y="471"/>
                  </a:cubicBezTo>
                  <a:cubicBezTo>
                    <a:pt x="0" y="350"/>
                    <a:pt x="132" y="85"/>
                    <a:pt x="132" y="85"/>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69" name="Google Shape;1969;p44"/>
            <p:cNvSpPr/>
            <p:nvPr/>
          </p:nvSpPr>
          <p:spPr>
            <a:xfrm>
              <a:off x="10023648" y="-1747569"/>
              <a:ext cx="653978" cy="520013"/>
            </a:xfrm>
            <a:custGeom>
              <a:avLst/>
              <a:gdLst/>
              <a:ahLst/>
              <a:cxnLst/>
              <a:rect l="l" t="t" r="r" b="b"/>
              <a:pathLst>
                <a:path w="2641" h="2100" extrusionOk="0">
                  <a:moveTo>
                    <a:pt x="1359" y="186"/>
                  </a:moveTo>
                  <a:cubicBezTo>
                    <a:pt x="1359" y="186"/>
                    <a:pt x="1129" y="18"/>
                    <a:pt x="973" y="211"/>
                  </a:cubicBezTo>
                  <a:cubicBezTo>
                    <a:pt x="817" y="405"/>
                    <a:pt x="979" y="548"/>
                    <a:pt x="867" y="592"/>
                  </a:cubicBezTo>
                  <a:cubicBezTo>
                    <a:pt x="754" y="635"/>
                    <a:pt x="680" y="436"/>
                    <a:pt x="449" y="629"/>
                  </a:cubicBezTo>
                  <a:cubicBezTo>
                    <a:pt x="218" y="822"/>
                    <a:pt x="368" y="978"/>
                    <a:pt x="380" y="1047"/>
                  </a:cubicBezTo>
                  <a:cubicBezTo>
                    <a:pt x="393" y="1116"/>
                    <a:pt x="349" y="1116"/>
                    <a:pt x="174" y="1190"/>
                  </a:cubicBezTo>
                  <a:cubicBezTo>
                    <a:pt x="0" y="1265"/>
                    <a:pt x="-94" y="1446"/>
                    <a:pt x="137" y="1633"/>
                  </a:cubicBezTo>
                  <a:cubicBezTo>
                    <a:pt x="368" y="1820"/>
                    <a:pt x="480" y="1552"/>
                    <a:pt x="511" y="1677"/>
                  </a:cubicBezTo>
                  <a:cubicBezTo>
                    <a:pt x="542" y="1802"/>
                    <a:pt x="511" y="1908"/>
                    <a:pt x="667" y="1901"/>
                  </a:cubicBezTo>
                  <a:cubicBezTo>
                    <a:pt x="823" y="1895"/>
                    <a:pt x="1135" y="1639"/>
                    <a:pt x="1328" y="1758"/>
                  </a:cubicBezTo>
                  <a:cubicBezTo>
                    <a:pt x="1521" y="1876"/>
                    <a:pt x="1733" y="2176"/>
                    <a:pt x="1877" y="2082"/>
                  </a:cubicBezTo>
                  <a:cubicBezTo>
                    <a:pt x="2020" y="1989"/>
                    <a:pt x="2070" y="1826"/>
                    <a:pt x="2195" y="1908"/>
                  </a:cubicBezTo>
                  <a:cubicBezTo>
                    <a:pt x="2320" y="1989"/>
                    <a:pt x="2494" y="2026"/>
                    <a:pt x="2594" y="1770"/>
                  </a:cubicBezTo>
                  <a:cubicBezTo>
                    <a:pt x="2694" y="1515"/>
                    <a:pt x="2494" y="1427"/>
                    <a:pt x="2525" y="1290"/>
                  </a:cubicBezTo>
                  <a:cubicBezTo>
                    <a:pt x="2557" y="1153"/>
                    <a:pt x="2731" y="972"/>
                    <a:pt x="2582" y="760"/>
                  </a:cubicBezTo>
                  <a:cubicBezTo>
                    <a:pt x="2432" y="548"/>
                    <a:pt x="2282" y="773"/>
                    <a:pt x="2126" y="573"/>
                  </a:cubicBezTo>
                  <a:cubicBezTo>
                    <a:pt x="1970" y="373"/>
                    <a:pt x="2132" y="168"/>
                    <a:pt x="1933" y="55"/>
                  </a:cubicBezTo>
                  <a:cubicBezTo>
                    <a:pt x="1733" y="-57"/>
                    <a:pt x="1471" y="6"/>
                    <a:pt x="1359" y="211"/>
                  </a:cubicBezTo>
                  <a:lnTo>
                    <a:pt x="1359" y="18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1970" name="Google Shape;1970;p44"/>
            <p:cNvSpPr/>
            <p:nvPr/>
          </p:nvSpPr>
          <p:spPr>
            <a:xfrm>
              <a:off x="10148451" y="-1404854"/>
              <a:ext cx="431858" cy="583405"/>
            </a:xfrm>
            <a:custGeom>
              <a:avLst/>
              <a:gdLst/>
              <a:ahLst/>
              <a:cxnLst/>
              <a:rect l="l" t="t" r="r" b="b"/>
              <a:pathLst>
                <a:path w="1744" h="2356" extrusionOk="0">
                  <a:moveTo>
                    <a:pt x="315" y="229"/>
                  </a:moveTo>
                  <a:cubicBezTo>
                    <a:pt x="315" y="229"/>
                    <a:pt x="84" y="427"/>
                    <a:pt x="62" y="680"/>
                  </a:cubicBezTo>
                  <a:cubicBezTo>
                    <a:pt x="40" y="933"/>
                    <a:pt x="-59" y="1539"/>
                    <a:pt x="51" y="1770"/>
                  </a:cubicBezTo>
                  <a:cubicBezTo>
                    <a:pt x="161" y="2001"/>
                    <a:pt x="436" y="2325"/>
                    <a:pt x="678" y="2353"/>
                  </a:cubicBezTo>
                  <a:cubicBezTo>
                    <a:pt x="1020" y="2392"/>
                    <a:pt x="1394" y="2078"/>
                    <a:pt x="1449" y="1957"/>
                  </a:cubicBezTo>
                  <a:cubicBezTo>
                    <a:pt x="1504" y="1836"/>
                    <a:pt x="1802" y="977"/>
                    <a:pt x="1735" y="592"/>
                  </a:cubicBezTo>
                  <a:cubicBezTo>
                    <a:pt x="1647" y="86"/>
                    <a:pt x="799" y="-244"/>
                    <a:pt x="315" y="229"/>
                  </a:cubicBezTo>
                  <a:close/>
                </a:path>
              </a:pathLst>
            </a:custGeom>
            <a:solidFill>
              <a:srgbClr val="CE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71" name="Google Shape;1971;p44"/>
            <p:cNvSpPr/>
            <p:nvPr/>
          </p:nvSpPr>
          <p:spPr>
            <a:xfrm>
              <a:off x="10148451" y="-1404854"/>
              <a:ext cx="431858" cy="583405"/>
            </a:xfrm>
            <a:custGeom>
              <a:avLst/>
              <a:gdLst/>
              <a:ahLst/>
              <a:cxnLst/>
              <a:rect l="l" t="t" r="r" b="b"/>
              <a:pathLst>
                <a:path w="1744" h="2356" extrusionOk="0">
                  <a:moveTo>
                    <a:pt x="315" y="229"/>
                  </a:moveTo>
                  <a:cubicBezTo>
                    <a:pt x="315" y="229"/>
                    <a:pt x="84" y="427"/>
                    <a:pt x="62" y="680"/>
                  </a:cubicBezTo>
                  <a:cubicBezTo>
                    <a:pt x="40" y="933"/>
                    <a:pt x="-59" y="1539"/>
                    <a:pt x="51" y="1770"/>
                  </a:cubicBezTo>
                  <a:cubicBezTo>
                    <a:pt x="161" y="2001"/>
                    <a:pt x="436" y="2325"/>
                    <a:pt x="678" y="2353"/>
                  </a:cubicBezTo>
                  <a:cubicBezTo>
                    <a:pt x="1020" y="2392"/>
                    <a:pt x="1394" y="2078"/>
                    <a:pt x="1449" y="1957"/>
                  </a:cubicBezTo>
                  <a:cubicBezTo>
                    <a:pt x="1504" y="1836"/>
                    <a:pt x="1802" y="977"/>
                    <a:pt x="1735" y="592"/>
                  </a:cubicBezTo>
                  <a:cubicBezTo>
                    <a:pt x="1647" y="86"/>
                    <a:pt x="799" y="-244"/>
                    <a:pt x="315" y="229"/>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72" name="Google Shape;1972;p44"/>
            <p:cNvSpPr/>
            <p:nvPr/>
          </p:nvSpPr>
          <p:spPr>
            <a:xfrm>
              <a:off x="10156128" y="-1404854"/>
              <a:ext cx="424182" cy="305074"/>
            </a:xfrm>
            <a:custGeom>
              <a:avLst/>
              <a:gdLst/>
              <a:ahLst/>
              <a:cxnLst/>
              <a:rect l="l" t="t" r="r" b="b"/>
              <a:pathLst>
                <a:path w="1713" h="1232" extrusionOk="0">
                  <a:moveTo>
                    <a:pt x="1704" y="592"/>
                  </a:moveTo>
                  <a:cubicBezTo>
                    <a:pt x="1616" y="86"/>
                    <a:pt x="768" y="-244"/>
                    <a:pt x="284" y="229"/>
                  </a:cubicBezTo>
                  <a:cubicBezTo>
                    <a:pt x="284" y="229"/>
                    <a:pt x="53" y="427"/>
                    <a:pt x="31" y="680"/>
                  </a:cubicBezTo>
                  <a:cubicBezTo>
                    <a:pt x="25" y="752"/>
                    <a:pt x="12" y="852"/>
                    <a:pt x="0" y="963"/>
                  </a:cubicBezTo>
                  <a:cubicBezTo>
                    <a:pt x="30" y="938"/>
                    <a:pt x="109" y="861"/>
                    <a:pt x="120" y="736"/>
                  </a:cubicBezTo>
                  <a:cubicBezTo>
                    <a:pt x="132" y="580"/>
                    <a:pt x="263" y="418"/>
                    <a:pt x="762" y="349"/>
                  </a:cubicBezTo>
                  <a:cubicBezTo>
                    <a:pt x="1261" y="280"/>
                    <a:pt x="1541" y="648"/>
                    <a:pt x="1585" y="779"/>
                  </a:cubicBezTo>
                  <a:cubicBezTo>
                    <a:pt x="1629" y="910"/>
                    <a:pt x="1566" y="1085"/>
                    <a:pt x="1598" y="1172"/>
                  </a:cubicBezTo>
                  <a:cubicBezTo>
                    <a:pt x="1609" y="1205"/>
                    <a:pt x="1624" y="1226"/>
                    <a:pt x="1642" y="1232"/>
                  </a:cubicBezTo>
                  <a:cubicBezTo>
                    <a:pt x="1696" y="995"/>
                    <a:pt x="1732" y="753"/>
                    <a:pt x="1704" y="59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1973" name="Google Shape;1973;p44"/>
            <p:cNvSpPr/>
            <p:nvPr/>
          </p:nvSpPr>
          <p:spPr>
            <a:xfrm>
              <a:off x="10172966" y="-1514305"/>
              <a:ext cx="447706" cy="318693"/>
            </a:xfrm>
            <a:custGeom>
              <a:avLst/>
              <a:gdLst/>
              <a:ahLst/>
              <a:cxnLst/>
              <a:rect l="l" t="t" r="r" b="b"/>
              <a:pathLst>
                <a:path w="1808" h="1287" extrusionOk="0">
                  <a:moveTo>
                    <a:pt x="638" y="55"/>
                  </a:moveTo>
                  <a:cubicBezTo>
                    <a:pt x="633" y="60"/>
                    <a:pt x="628" y="66"/>
                    <a:pt x="624" y="72"/>
                  </a:cubicBezTo>
                  <a:cubicBezTo>
                    <a:pt x="583" y="130"/>
                    <a:pt x="550" y="134"/>
                    <a:pt x="482" y="111"/>
                  </a:cubicBezTo>
                  <a:cubicBezTo>
                    <a:pt x="332" y="61"/>
                    <a:pt x="207" y="130"/>
                    <a:pt x="214" y="255"/>
                  </a:cubicBezTo>
                  <a:cubicBezTo>
                    <a:pt x="220" y="379"/>
                    <a:pt x="276" y="361"/>
                    <a:pt x="164" y="442"/>
                  </a:cubicBezTo>
                  <a:cubicBezTo>
                    <a:pt x="52" y="523"/>
                    <a:pt x="-42" y="579"/>
                    <a:pt x="20" y="729"/>
                  </a:cubicBezTo>
                  <a:cubicBezTo>
                    <a:pt x="83" y="878"/>
                    <a:pt x="239" y="797"/>
                    <a:pt x="239" y="903"/>
                  </a:cubicBezTo>
                  <a:cubicBezTo>
                    <a:pt x="239" y="1009"/>
                    <a:pt x="232" y="1146"/>
                    <a:pt x="388" y="1146"/>
                  </a:cubicBezTo>
                  <a:cubicBezTo>
                    <a:pt x="544" y="1146"/>
                    <a:pt x="650" y="959"/>
                    <a:pt x="694" y="1059"/>
                  </a:cubicBezTo>
                  <a:cubicBezTo>
                    <a:pt x="738" y="1159"/>
                    <a:pt x="787" y="1302"/>
                    <a:pt x="925" y="1277"/>
                  </a:cubicBezTo>
                  <a:cubicBezTo>
                    <a:pt x="1062" y="1252"/>
                    <a:pt x="1137" y="1034"/>
                    <a:pt x="1274" y="1140"/>
                  </a:cubicBezTo>
                  <a:cubicBezTo>
                    <a:pt x="1411" y="1246"/>
                    <a:pt x="1486" y="1340"/>
                    <a:pt x="1561" y="1252"/>
                  </a:cubicBezTo>
                  <a:cubicBezTo>
                    <a:pt x="1636" y="1165"/>
                    <a:pt x="1554" y="1034"/>
                    <a:pt x="1654" y="978"/>
                  </a:cubicBezTo>
                  <a:cubicBezTo>
                    <a:pt x="1754" y="922"/>
                    <a:pt x="1848" y="897"/>
                    <a:pt x="1791" y="710"/>
                  </a:cubicBezTo>
                  <a:cubicBezTo>
                    <a:pt x="1735" y="523"/>
                    <a:pt x="1654" y="616"/>
                    <a:pt x="1592" y="473"/>
                  </a:cubicBezTo>
                  <a:cubicBezTo>
                    <a:pt x="1530" y="329"/>
                    <a:pt x="1542" y="174"/>
                    <a:pt x="1423" y="149"/>
                  </a:cubicBezTo>
                  <a:cubicBezTo>
                    <a:pt x="1305" y="124"/>
                    <a:pt x="1249" y="205"/>
                    <a:pt x="1137" y="192"/>
                  </a:cubicBezTo>
                  <a:cubicBezTo>
                    <a:pt x="1041" y="182"/>
                    <a:pt x="1003" y="65"/>
                    <a:pt x="922" y="26"/>
                  </a:cubicBezTo>
                  <a:cubicBezTo>
                    <a:pt x="840" y="-13"/>
                    <a:pt x="706" y="-12"/>
                    <a:pt x="638" y="55"/>
                  </a:cubicBezTo>
                  <a:close/>
                </a:path>
              </a:pathLst>
            </a:custGeom>
            <a:solidFill>
              <a:srgbClr val="192D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1974" name="Google Shape;1974;p44"/>
            <p:cNvSpPr/>
            <p:nvPr/>
          </p:nvSpPr>
          <p:spPr>
            <a:xfrm>
              <a:off x="10172966" y="-1514305"/>
              <a:ext cx="447706" cy="318693"/>
            </a:xfrm>
            <a:custGeom>
              <a:avLst/>
              <a:gdLst/>
              <a:ahLst/>
              <a:cxnLst/>
              <a:rect l="l" t="t" r="r" b="b"/>
              <a:pathLst>
                <a:path w="1808" h="1287" extrusionOk="0">
                  <a:moveTo>
                    <a:pt x="638" y="55"/>
                  </a:moveTo>
                  <a:cubicBezTo>
                    <a:pt x="633" y="60"/>
                    <a:pt x="628" y="66"/>
                    <a:pt x="624" y="72"/>
                  </a:cubicBezTo>
                  <a:cubicBezTo>
                    <a:pt x="583" y="130"/>
                    <a:pt x="550" y="134"/>
                    <a:pt x="482" y="111"/>
                  </a:cubicBezTo>
                  <a:cubicBezTo>
                    <a:pt x="332" y="61"/>
                    <a:pt x="207" y="130"/>
                    <a:pt x="214" y="255"/>
                  </a:cubicBezTo>
                  <a:cubicBezTo>
                    <a:pt x="220" y="379"/>
                    <a:pt x="276" y="361"/>
                    <a:pt x="164" y="442"/>
                  </a:cubicBezTo>
                  <a:cubicBezTo>
                    <a:pt x="52" y="523"/>
                    <a:pt x="-42" y="579"/>
                    <a:pt x="20" y="729"/>
                  </a:cubicBezTo>
                  <a:cubicBezTo>
                    <a:pt x="83" y="878"/>
                    <a:pt x="239" y="797"/>
                    <a:pt x="239" y="903"/>
                  </a:cubicBezTo>
                  <a:cubicBezTo>
                    <a:pt x="239" y="1009"/>
                    <a:pt x="232" y="1146"/>
                    <a:pt x="388" y="1146"/>
                  </a:cubicBezTo>
                  <a:cubicBezTo>
                    <a:pt x="544" y="1146"/>
                    <a:pt x="650" y="959"/>
                    <a:pt x="694" y="1059"/>
                  </a:cubicBezTo>
                  <a:cubicBezTo>
                    <a:pt x="738" y="1159"/>
                    <a:pt x="787" y="1302"/>
                    <a:pt x="925" y="1277"/>
                  </a:cubicBezTo>
                  <a:cubicBezTo>
                    <a:pt x="1062" y="1252"/>
                    <a:pt x="1137" y="1034"/>
                    <a:pt x="1274" y="1140"/>
                  </a:cubicBezTo>
                  <a:cubicBezTo>
                    <a:pt x="1411" y="1246"/>
                    <a:pt x="1486" y="1340"/>
                    <a:pt x="1561" y="1252"/>
                  </a:cubicBezTo>
                  <a:cubicBezTo>
                    <a:pt x="1636" y="1165"/>
                    <a:pt x="1554" y="1034"/>
                    <a:pt x="1654" y="978"/>
                  </a:cubicBezTo>
                  <a:cubicBezTo>
                    <a:pt x="1754" y="922"/>
                    <a:pt x="1848" y="897"/>
                    <a:pt x="1791" y="710"/>
                  </a:cubicBezTo>
                  <a:cubicBezTo>
                    <a:pt x="1735" y="523"/>
                    <a:pt x="1654" y="616"/>
                    <a:pt x="1592" y="473"/>
                  </a:cubicBezTo>
                  <a:cubicBezTo>
                    <a:pt x="1530" y="329"/>
                    <a:pt x="1542" y="174"/>
                    <a:pt x="1423" y="149"/>
                  </a:cubicBezTo>
                  <a:cubicBezTo>
                    <a:pt x="1305" y="124"/>
                    <a:pt x="1249" y="205"/>
                    <a:pt x="1137" y="192"/>
                  </a:cubicBezTo>
                  <a:cubicBezTo>
                    <a:pt x="1041" y="182"/>
                    <a:pt x="1003" y="65"/>
                    <a:pt x="922" y="26"/>
                  </a:cubicBezTo>
                  <a:cubicBezTo>
                    <a:pt x="840" y="-13"/>
                    <a:pt x="706" y="-12"/>
                    <a:pt x="638" y="55"/>
                  </a:cubicBez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75" name="Google Shape;1975;p44"/>
            <p:cNvSpPr/>
            <p:nvPr/>
          </p:nvSpPr>
          <p:spPr>
            <a:xfrm>
              <a:off x="10332313" y="-1129860"/>
              <a:ext cx="52982" cy="118845"/>
            </a:xfrm>
            <a:custGeom>
              <a:avLst/>
              <a:gdLst/>
              <a:ahLst/>
              <a:cxnLst/>
              <a:rect l="l" t="t" r="r" b="b"/>
              <a:pathLst>
                <a:path w="202" h="453" extrusionOk="0">
                  <a:moveTo>
                    <a:pt x="198" y="0"/>
                  </a:moveTo>
                  <a:cubicBezTo>
                    <a:pt x="198" y="0"/>
                    <a:pt x="143" y="155"/>
                    <a:pt x="165" y="254"/>
                  </a:cubicBezTo>
                  <a:cubicBezTo>
                    <a:pt x="187" y="353"/>
                    <a:pt x="242" y="441"/>
                    <a:pt x="154" y="452"/>
                  </a:cubicBezTo>
                  <a:cubicBezTo>
                    <a:pt x="66" y="463"/>
                    <a:pt x="0" y="408"/>
                    <a:pt x="0" y="353"/>
                  </a:cubicBezTo>
                  <a:lnTo>
                    <a:pt x="198" y="0"/>
                  </a:lnTo>
                  <a:close/>
                </a:path>
              </a:pathLst>
            </a:custGeom>
            <a:solidFill>
              <a:schemeClr val="dk1"/>
            </a:solidFill>
            <a:ln>
              <a:noFill/>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76" name="Google Shape;1976;p44"/>
            <p:cNvSpPr/>
            <p:nvPr/>
          </p:nvSpPr>
          <p:spPr>
            <a:xfrm>
              <a:off x="10275731" y="-976829"/>
              <a:ext cx="152785" cy="38134"/>
            </a:xfrm>
            <a:custGeom>
              <a:avLst/>
              <a:gdLst/>
              <a:ahLst/>
              <a:cxnLst/>
              <a:rect l="l" t="t" r="r" b="b"/>
              <a:pathLst>
                <a:path w="617" h="154" extrusionOk="0">
                  <a:moveTo>
                    <a:pt x="0" y="0"/>
                  </a:moveTo>
                  <a:cubicBezTo>
                    <a:pt x="0" y="0"/>
                    <a:pt x="110" y="154"/>
                    <a:pt x="297" y="154"/>
                  </a:cubicBezTo>
                  <a:cubicBezTo>
                    <a:pt x="484" y="154"/>
                    <a:pt x="617" y="55"/>
                    <a:pt x="617" y="55"/>
                  </a:cubicBezTo>
                  <a:lnTo>
                    <a:pt x="0" y="0"/>
                  </a:lnTo>
                  <a:close/>
                </a:path>
              </a:pathLst>
            </a:custGeom>
            <a:solidFill>
              <a:srgbClr val="A56F5F"/>
            </a:solidFill>
            <a:ln w="9525" cap="flat" cmpd="sng">
              <a:solidFill>
                <a:schemeClr val="dk1"/>
              </a:solidFill>
              <a:prstDash val="solid"/>
              <a:bevel/>
              <a:headEnd type="none" w="sm" len="sm"/>
              <a:tailEnd type="none" w="sm" len="sm"/>
            </a:ln>
          </p:spPr>
          <p:txBody>
            <a:bodyPr spcFirstLastPara="1" wrap="square" lIns="92875" tIns="7550" rIns="92875" bIns="755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77" name="Google Shape;1977;p44"/>
            <p:cNvSpPr/>
            <p:nvPr/>
          </p:nvSpPr>
          <p:spPr>
            <a:xfrm>
              <a:off x="10284893" y="-1152027"/>
              <a:ext cx="25753" cy="46306"/>
            </a:xfrm>
            <a:custGeom>
              <a:avLst/>
              <a:gdLst/>
              <a:ahLst/>
              <a:cxnLst/>
              <a:rect l="l" t="t" r="r" b="b"/>
              <a:pathLst>
                <a:path w="104" h="187" extrusionOk="0">
                  <a:moveTo>
                    <a:pt x="103" y="98"/>
                  </a:moveTo>
                  <a:cubicBezTo>
                    <a:pt x="98" y="150"/>
                    <a:pt x="71" y="189"/>
                    <a:pt x="43" y="187"/>
                  </a:cubicBezTo>
                  <a:cubicBezTo>
                    <a:pt x="14" y="184"/>
                    <a:pt x="-4" y="140"/>
                    <a:pt x="1" y="88"/>
                  </a:cubicBezTo>
                  <a:cubicBezTo>
                    <a:pt x="6" y="37"/>
                    <a:pt x="33" y="-3"/>
                    <a:pt x="61" y="0"/>
                  </a:cubicBezTo>
                  <a:cubicBezTo>
                    <a:pt x="90" y="3"/>
                    <a:pt x="108" y="47"/>
                    <a:pt x="103" y="98"/>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1978" name="Google Shape;1978;p44"/>
            <p:cNvSpPr/>
            <p:nvPr/>
          </p:nvSpPr>
          <p:spPr>
            <a:xfrm>
              <a:off x="10409945" y="-1129740"/>
              <a:ext cx="25753" cy="46306"/>
            </a:xfrm>
            <a:custGeom>
              <a:avLst/>
              <a:gdLst/>
              <a:ahLst/>
              <a:cxnLst/>
              <a:rect l="l" t="t" r="r" b="b"/>
              <a:pathLst>
                <a:path w="104" h="187" extrusionOk="0">
                  <a:moveTo>
                    <a:pt x="103" y="99"/>
                  </a:moveTo>
                  <a:cubicBezTo>
                    <a:pt x="98" y="150"/>
                    <a:pt x="71" y="190"/>
                    <a:pt x="43" y="187"/>
                  </a:cubicBezTo>
                  <a:cubicBezTo>
                    <a:pt x="14" y="184"/>
                    <a:pt x="-4" y="140"/>
                    <a:pt x="1" y="89"/>
                  </a:cubicBezTo>
                  <a:cubicBezTo>
                    <a:pt x="6" y="37"/>
                    <a:pt x="33" y="-3"/>
                    <a:pt x="61" y="0"/>
                  </a:cubicBezTo>
                  <a:cubicBezTo>
                    <a:pt x="89" y="3"/>
                    <a:pt x="108" y="47"/>
                    <a:pt x="103" y="99"/>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1979" name="Google Shape;1979;p44"/>
            <p:cNvSpPr/>
            <p:nvPr/>
          </p:nvSpPr>
          <p:spPr>
            <a:xfrm>
              <a:off x="10183614" y="-1241172"/>
              <a:ext cx="173833" cy="174080"/>
            </a:xfrm>
            <a:custGeom>
              <a:avLst/>
              <a:gdLst/>
              <a:ahLst/>
              <a:cxnLst/>
              <a:rect l="l" t="t" r="r" b="b"/>
              <a:pathLst>
                <a:path w="702" h="703" extrusionOk="0">
                  <a:moveTo>
                    <a:pt x="702" y="345"/>
                  </a:moveTo>
                  <a:cubicBezTo>
                    <a:pt x="705" y="539"/>
                    <a:pt x="551" y="699"/>
                    <a:pt x="357" y="703"/>
                  </a:cubicBezTo>
                  <a:cubicBezTo>
                    <a:pt x="163" y="706"/>
                    <a:pt x="3" y="552"/>
                    <a:pt x="0" y="358"/>
                  </a:cubicBezTo>
                  <a:cubicBezTo>
                    <a:pt x="-4" y="164"/>
                    <a:pt x="150" y="4"/>
                    <a:pt x="344" y="0"/>
                  </a:cubicBezTo>
                  <a:cubicBezTo>
                    <a:pt x="538" y="-3"/>
                    <a:pt x="698" y="151"/>
                    <a:pt x="702" y="345"/>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80" name="Google Shape;1980;p44"/>
            <p:cNvSpPr/>
            <p:nvPr/>
          </p:nvSpPr>
          <p:spPr>
            <a:xfrm>
              <a:off x="10376763" y="-1204276"/>
              <a:ext cx="173833" cy="173833"/>
            </a:xfrm>
            <a:custGeom>
              <a:avLst/>
              <a:gdLst/>
              <a:ahLst/>
              <a:cxnLst/>
              <a:rect l="l" t="t" r="r" b="b"/>
              <a:pathLst>
                <a:path w="702" h="702" extrusionOk="0">
                  <a:moveTo>
                    <a:pt x="702" y="345"/>
                  </a:moveTo>
                  <a:cubicBezTo>
                    <a:pt x="706" y="539"/>
                    <a:pt x="552" y="699"/>
                    <a:pt x="358" y="702"/>
                  </a:cubicBezTo>
                  <a:cubicBezTo>
                    <a:pt x="164" y="706"/>
                    <a:pt x="4" y="552"/>
                    <a:pt x="0" y="358"/>
                  </a:cubicBezTo>
                  <a:cubicBezTo>
                    <a:pt x="-4" y="164"/>
                    <a:pt x="150" y="4"/>
                    <a:pt x="344" y="0"/>
                  </a:cubicBezTo>
                  <a:cubicBezTo>
                    <a:pt x="538" y="-3"/>
                    <a:pt x="698" y="151"/>
                    <a:pt x="702" y="345"/>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81" name="Google Shape;1981;p44"/>
            <p:cNvSpPr/>
            <p:nvPr/>
          </p:nvSpPr>
          <p:spPr>
            <a:xfrm>
              <a:off x="10357448" y="-1146579"/>
              <a:ext cx="20553" cy="4705"/>
            </a:xfrm>
            <a:custGeom>
              <a:avLst/>
              <a:gdLst/>
              <a:ahLst/>
              <a:cxnLst/>
              <a:rect l="l" t="t" r="r" b="b"/>
              <a:pathLst>
                <a:path w="83" h="19" extrusionOk="0">
                  <a:moveTo>
                    <a:pt x="0" y="0"/>
                  </a:moveTo>
                  <a:lnTo>
                    <a:pt x="83" y="19"/>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82" name="Google Shape;1982;p44"/>
            <p:cNvSpPr/>
            <p:nvPr/>
          </p:nvSpPr>
          <p:spPr>
            <a:xfrm>
              <a:off x="10157613" y="-1184961"/>
              <a:ext cx="26991" cy="6191"/>
            </a:xfrm>
            <a:custGeom>
              <a:avLst/>
              <a:gdLst/>
              <a:ahLst/>
              <a:cxnLst/>
              <a:rect l="l" t="t" r="r" b="b"/>
              <a:pathLst>
                <a:path w="109" h="25" extrusionOk="0">
                  <a:moveTo>
                    <a:pt x="109" y="25"/>
                  </a:moveTo>
                  <a:lnTo>
                    <a:pt x="0" y="0"/>
                  </a:lnTo>
                  <a:lnTo>
                    <a:pt x="109" y="25"/>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83" name="Google Shape;1983;p44"/>
            <p:cNvSpPr/>
            <p:nvPr/>
          </p:nvSpPr>
          <p:spPr>
            <a:xfrm>
              <a:off x="10550596" y="-1118845"/>
              <a:ext cx="20305" cy="3714"/>
            </a:xfrm>
            <a:custGeom>
              <a:avLst/>
              <a:gdLst/>
              <a:ahLst/>
              <a:cxnLst/>
              <a:rect l="l" t="t" r="r" b="b"/>
              <a:pathLst>
                <a:path w="82" h="15" extrusionOk="0">
                  <a:moveTo>
                    <a:pt x="0" y="0"/>
                  </a:moveTo>
                  <a:lnTo>
                    <a:pt x="82" y="15"/>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84" name="Google Shape;1984;p44"/>
            <p:cNvSpPr/>
            <p:nvPr/>
          </p:nvSpPr>
          <p:spPr>
            <a:xfrm>
              <a:off x="10249730" y="-1208486"/>
              <a:ext cx="73049" cy="18819"/>
            </a:xfrm>
            <a:custGeom>
              <a:avLst/>
              <a:gdLst/>
              <a:ahLst/>
              <a:cxnLst/>
              <a:rect l="l" t="t" r="r" b="b"/>
              <a:pathLst>
                <a:path w="295" h="76" extrusionOk="0">
                  <a:moveTo>
                    <a:pt x="0" y="76"/>
                  </a:moveTo>
                  <a:cubicBezTo>
                    <a:pt x="0" y="76"/>
                    <a:pt x="112" y="-36"/>
                    <a:pt x="295" y="13"/>
                  </a:cubicBezTo>
                  <a:lnTo>
                    <a:pt x="0" y="76"/>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85" name="Google Shape;1985;p44"/>
            <p:cNvSpPr/>
            <p:nvPr/>
          </p:nvSpPr>
          <p:spPr>
            <a:xfrm>
              <a:off x="10433469" y="-1176047"/>
              <a:ext cx="62649" cy="40610"/>
            </a:xfrm>
            <a:custGeom>
              <a:avLst/>
              <a:gdLst/>
              <a:ahLst/>
              <a:cxnLst/>
              <a:rect l="l" t="t" r="r" b="b"/>
              <a:pathLst>
                <a:path w="253" h="164" extrusionOk="0">
                  <a:moveTo>
                    <a:pt x="253" y="164"/>
                  </a:moveTo>
                  <a:cubicBezTo>
                    <a:pt x="253" y="164"/>
                    <a:pt x="188" y="19"/>
                    <a:pt x="0" y="0"/>
                  </a:cubicBezTo>
                  <a:lnTo>
                    <a:pt x="253" y="164"/>
                  </a:lnTo>
                  <a:close/>
                </a:path>
              </a:pathLst>
            </a:custGeom>
            <a:noFill/>
            <a:ln w="9525" cap="flat" cmpd="sng">
              <a:solidFill>
                <a:schemeClr val="dk1"/>
              </a:solidFill>
              <a:prstDash val="solid"/>
              <a:bevel/>
              <a:headEnd type="none" w="sm" len="sm"/>
              <a:tailEnd type="none" w="sm" len="sm"/>
            </a:ln>
          </p:spPr>
          <p:txBody>
            <a:bodyPr spcFirstLastPara="1" wrap="square" lIns="92875" tIns="11150" rIns="92875" bIns="1115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86" name="Google Shape;1986;p44"/>
            <p:cNvSpPr/>
            <p:nvPr/>
          </p:nvSpPr>
          <p:spPr>
            <a:xfrm>
              <a:off x="9418449" y="-1237210"/>
              <a:ext cx="841182" cy="855049"/>
            </a:xfrm>
            <a:custGeom>
              <a:avLst/>
              <a:gdLst/>
              <a:ahLst/>
              <a:cxnLst/>
              <a:rect l="l" t="t" r="r" b="b"/>
              <a:pathLst>
                <a:path w="3397" h="3453" extrusionOk="0">
                  <a:moveTo>
                    <a:pt x="2632" y="454"/>
                  </a:moveTo>
                  <a:cubicBezTo>
                    <a:pt x="2632" y="454"/>
                    <a:pt x="2751" y="283"/>
                    <a:pt x="2885" y="149"/>
                  </a:cubicBezTo>
                  <a:cubicBezTo>
                    <a:pt x="3019" y="15"/>
                    <a:pt x="3197" y="-44"/>
                    <a:pt x="3197" y="37"/>
                  </a:cubicBezTo>
                  <a:cubicBezTo>
                    <a:pt x="3197" y="119"/>
                    <a:pt x="3078" y="134"/>
                    <a:pt x="2996" y="238"/>
                  </a:cubicBezTo>
                  <a:cubicBezTo>
                    <a:pt x="2915" y="342"/>
                    <a:pt x="2721" y="617"/>
                    <a:pt x="2714" y="692"/>
                  </a:cubicBezTo>
                  <a:cubicBezTo>
                    <a:pt x="2706" y="766"/>
                    <a:pt x="2714" y="893"/>
                    <a:pt x="2848" y="870"/>
                  </a:cubicBezTo>
                  <a:cubicBezTo>
                    <a:pt x="2982" y="848"/>
                    <a:pt x="3130" y="722"/>
                    <a:pt x="3197" y="677"/>
                  </a:cubicBezTo>
                  <a:cubicBezTo>
                    <a:pt x="3264" y="632"/>
                    <a:pt x="3450" y="677"/>
                    <a:pt x="3383" y="736"/>
                  </a:cubicBezTo>
                  <a:cubicBezTo>
                    <a:pt x="3316" y="796"/>
                    <a:pt x="3197" y="826"/>
                    <a:pt x="3101" y="907"/>
                  </a:cubicBezTo>
                  <a:cubicBezTo>
                    <a:pt x="3004" y="989"/>
                    <a:pt x="2848" y="1153"/>
                    <a:pt x="2766" y="1197"/>
                  </a:cubicBezTo>
                  <a:cubicBezTo>
                    <a:pt x="2684" y="1242"/>
                    <a:pt x="2625" y="1272"/>
                    <a:pt x="2625" y="1272"/>
                  </a:cubicBezTo>
                  <a:cubicBezTo>
                    <a:pt x="2625" y="1272"/>
                    <a:pt x="2595" y="1302"/>
                    <a:pt x="2491" y="1480"/>
                  </a:cubicBezTo>
                  <a:cubicBezTo>
                    <a:pt x="2387" y="1658"/>
                    <a:pt x="2059" y="2172"/>
                    <a:pt x="1859" y="2395"/>
                  </a:cubicBezTo>
                  <a:cubicBezTo>
                    <a:pt x="1658" y="2618"/>
                    <a:pt x="907" y="3361"/>
                    <a:pt x="721" y="3428"/>
                  </a:cubicBezTo>
                  <a:cubicBezTo>
                    <a:pt x="535" y="3495"/>
                    <a:pt x="81" y="3436"/>
                    <a:pt x="15" y="3198"/>
                  </a:cubicBezTo>
                  <a:cubicBezTo>
                    <a:pt x="-52" y="2960"/>
                    <a:pt x="104" y="2685"/>
                    <a:pt x="438" y="2447"/>
                  </a:cubicBezTo>
                  <a:cubicBezTo>
                    <a:pt x="773" y="2209"/>
                    <a:pt x="1725" y="1658"/>
                    <a:pt x="1933" y="1547"/>
                  </a:cubicBezTo>
                  <a:cubicBezTo>
                    <a:pt x="2141" y="1435"/>
                    <a:pt x="2223" y="1376"/>
                    <a:pt x="2231" y="1316"/>
                  </a:cubicBezTo>
                  <a:cubicBezTo>
                    <a:pt x="2238" y="1257"/>
                    <a:pt x="2335" y="870"/>
                    <a:pt x="2424" y="714"/>
                  </a:cubicBezTo>
                  <a:cubicBezTo>
                    <a:pt x="2513" y="558"/>
                    <a:pt x="2632" y="454"/>
                    <a:pt x="2632" y="454"/>
                  </a:cubicBezTo>
                  <a:close/>
                </a:path>
              </a:pathLst>
            </a:custGeom>
            <a:solidFill>
              <a:srgbClr val="CE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87" name="Google Shape;1987;p44"/>
            <p:cNvSpPr/>
            <p:nvPr/>
          </p:nvSpPr>
          <p:spPr>
            <a:xfrm>
              <a:off x="9418449" y="-1237210"/>
              <a:ext cx="841182" cy="855049"/>
            </a:xfrm>
            <a:custGeom>
              <a:avLst/>
              <a:gdLst/>
              <a:ahLst/>
              <a:cxnLst/>
              <a:rect l="l" t="t" r="r" b="b"/>
              <a:pathLst>
                <a:path w="3397" h="3453" extrusionOk="0">
                  <a:moveTo>
                    <a:pt x="2632" y="454"/>
                  </a:moveTo>
                  <a:cubicBezTo>
                    <a:pt x="2632" y="454"/>
                    <a:pt x="2751" y="283"/>
                    <a:pt x="2885" y="149"/>
                  </a:cubicBezTo>
                  <a:cubicBezTo>
                    <a:pt x="3019" y="15"/>
                    <a:pt x="3197" y="-44"/>
                    <a:pt x="3197" y="37"/>
                  </a:cubicBezTo>
                  <a:cubicBezTo>
                    <a:pt x="3197" y="119"/>
                    <a:pt x="3078" y="134"/>
                    <a:pt x="2996" y="238"/>
                  </a:cubicBezTo>
                  <a:cubicBezTo>
                    <a:pt x="2915" y="342"/>
                    <a:pt x="2721" y="617"/>
                    <a:pt x="2714" y="692"/>
                  </a:cubicBezTo>
                  <a:cubicBezTo>
                    <a:pt x="2706" y="766"/>
                    <a:pt x="2714" y="893"/>
                    <a:pt x="2848" y="870"/>
                  </a:cubicBezTo>
                  <a:cubicBezTo>
                    <a:pt x="2982" y="848"/>
                    <a:pt x="3130" y="722"/>
                    <a:pt x="3197" y="677"/>
                  </a:cubicBezTo>
                  <a:cubicBezTo>
                    <a:pt x="3264" y="632"/>
                    <a:pt x="3450" y="677"/>
                    <a:pt x="3383" y="736"/>
                  </a:cubicBezTo>
                  <a:cubicBezTo>
                    <a:pt x="3316" y="796"/>
                    <a:pt x="3197" y="826"/>
                    <a:pt x="3101" y="907"/>
                  </a:cubicBezTo>
                  <a:cubicBezTo>
                    <a:pt x="3004" y="989"/>
                    <a:pt x="2848" y="1153"/>
                    <a:pt x="2766" y="1197"/>
                  </a:cubicBezTo>
                  <a:cubicBezTo>
                    <a:pt x="2684" y="1242"/>
                    <a:pt x="2625" y="1272"/>
                    <a:pt x="2625" y="1272"/>
                  </a:cubicBezTo>
                  <a:cubicBezTo>
                    <a:pt x="2625" y="1272"/>
                    <a:pt x="2595" y="1302"/>
                    <a:pt x="2491" y="1480"/>
                  </a:cubicBezTo>
                  <a:cubicBezTo>
                    <a:pt x="2387" y="1658"/>
                    <a:pt x="2059" y="2172"/>
                    <a:pt x="1859" y="2395"/>
                  </a:cubicBezTo>
                  <a:cubicBezTo>
                    <a:pt x="1658" y="2618"/>
                    <a:pt x="907" y="3361"/>
                    <a:pt x="721" y="3428"/>
                  </a:cubicBezTo>
                  <a:cubicBezTo>
                    <a:pt x="535" y="3495"/>
                    <a:pt x="81" y="3436"/>
                    <a:pt x="15" y="3198"/>
                  </a:cubicBezTo>
                  <a:cubicBezTo>
                    <a:pt x="-52" y="2960"/>
                    <a:pt x="104" y="2685"/>
                    <a:pt x="438" y="2447"/>
                  </a:cubicBezTo>
                  <a:cubicBezTo>
                    <a:pt x="773" y="2209"/>
                    <a:pt x="1725" y="1658"/>
                    <a:pt x="1933" y="1547"/>
                  </a:cubicBezTo>
                  <a:cubicBezTo>
                    <a:pt x="2141" y="1435"/>
                    <a:pt x="2223" y="1376"/>
                    <a:pt x="2231" y="1316"/>
                  </a:cubicBezTo>
                  <a:cubicBezTo>
                    <a:pt x="2238" y="1257"/>
                    <a:pt x="2335" y="870"/>
                    <a:pt x="2424" y="714"/>
                  </a:cubicBezTo>
                  <a:cubicBezTo>
                    <a:pt x="2513" y="558"/>
                    <a:pt x="2632" y="454"/>
                    <a:pt x="2632" y="454"/>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88" name="Google Shape;1988;p44"/>
            <p:cNvSpPr/>
            <p:nvPr/>
          </p:nvSpPr>
          <p:spPr>
            <a:xfrm>
              <a:off x="10010771" y="-1111664"/>
              <a:ext cx="108955" cy="90383"/>
            </a:xfrm>
            <a:custGeom>
              <a:avLst/>
              <a:gdLst/>
              <a:ahLst/>
              <a:cxnLst/>
              <a:rect l="l" t="t" r="r" b="b"/>
              <a:pathLst>
                <a:path w="440" h="365" extrusionOk="0">
                  <a:moveTo>
                    <a:pt x="0" y="325"/>
                  </a:moveTo>
                  <a:cubicBezTo>
                    <a:pt x="0" y="325"/>
                    <a:pt x="35" y="60"/>
                    <a:pt x="76" y="25"/>
                  </a:cubicBezTo>
                  <a:cubicBezTo>
                    <a:pt x="117" y="-10"/>
                    <a:pt x="353" y="-4"/>
                    <a:pt x="400" y="19"/>
                  </a:cubicBezTo>
                  <a:cubicBezTo>
                    <a:pt x="447" y="43"/>
                    <a:pt x="447" y="254"/>
                    <a:pt x="429" y="301"/>
                  </a:cubicBezTo>
                  <a:cubicBezTo>
                    <a:pt x="411" y="348"/>
                    <a:pt x="382" y="378"/>
                    <a:pt x="364" y="360"/>
                  </a:cubicBezTo>
                  <a:cubicBezTo>
                    <a:pt x="347" y="343"/>
                    <a:pt x="312" y="166"/>
                    <a:pt x="312" y="166"/>
                  </a:cubicBezTo>
                  <a:lnTo>
                    <a:pt x="188" y="149"/>
                  </a:lnTo>
                  <a:lnTo>
                    <a:pt x="147" y="325"/>
                  </a:lnTo>
                  <a:lnTo>
                    <a:pt x="0" y="325"/>
                  </a:lnTo>
                  <a:close/>
                </a:path>
              </a:pathLst>
            </a:custGeom>
            <a:solidFill>
              <a:srgbClr val="CE7A6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89" name="Google Shape;1989;p44"/>
            <p:cNvSpPr/>
            <p:nvPr/>
          </p:nvSpPr>
          <p:spPr>
            <a:xfrm>
              <a:off x="10004828" y="-1091358"/>
              <a:ext cx="108955" cy="90631"/>
            </a:xfrm>
            <a:custGeom>
              <a:avLst/>
              <a:gdLst/>
              <a:ahLst/>
              <a:cxnLst/>
              <a:rect l="l" t="t" r="r" b="b"/>
              <a:pathLst>
                <a:path w="440" h="366" extrusionOk="0">
                  <a:moveTo>
                    <a:pt x="0" y="325"/>
                  </a:moveTo>
                  <a:cubicBezTo>
                    <a:pt x="0" y="325"/>
                    <a:pt x="36" y="61"/>
                    <a:pt x="77" y="25"/>
                  </a:cubicBezTo>
                  <a:cubicBezTo>
                    <a:pt x="118" y="-10"/>
                    <a:pt x="353" y="-4"/>
                    <a:pt x="400" y="19"/>
                  </a:cubicBezTo>
                  <a:cubicBezTo>
                    <a:pt x="447" y="43"/>
                    <a:pt x="447" y="255"/>
                    <a:pt x="430" y="302"/>
                  </a:cubicBezTo>
                  <a:cubicBezTo>
                    <a:pt x="412" y="349"/>
                    <a:pt x="383" y="378"/>
                    <a:pt x="365" y="361"/>
                  </a:cubicBezTo>
                  <a:cubicBezTo>
                    <a:pt x="347" y="343"/>
                    <a:pt x="312" y="166"/>
                    <a:pt x="312" y="166"/>
                  </a:cubicBezTo>
                  <a:lnTo>
                    <a:pt x="189" y="149"/>
                  </a:lnTo>
                  <a:lnTo>
                    <a:pt x="147" y="325"/>
                  </a:lnTo>
                  <a:lnTo>
                    <a:pt x="0" y="325"/>
                  </a:lnTo>
                  <a:close/>
                </a:path>
              </a:pathLst>
            </a:custGeom>
            <a:solidFill>
              <a:srgbClr val="CE7A6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90" name="Google Shape;1990;p44"/>
            <p:cNvSpPr/>
            <p:nvPr/>
          </p:nvSpPr>
          <p:spPr>
            <a:xfrm>
              <a:off x="10002104" y="-1060405"/>
              <a:ext cx="103012" cy="85678"/>
            </a:xfrm>
            <a:custGeom>
              <a:avLst/>
              <a:gdLst/>
              <a:ahLst/>
              <a:cxnLst/>
              <a:rect l="l" t="t" r="r" b="b"/>
              <a:pathLst>
                <a:path w="416" h="346" extrusionOk="0">
                  <a:moveTo>
                    <a:pt x="0" y="308"/>
                  </a:moveTo>
                  <a:cubicBezTo>
                    <a:pt x="0" y="308"/>
                    <a:pt x="33" y="57"/>
                    <a:pt x="72" y="24"/>
                  </a:cubicBezTo>
                  <a:cubicBezTo>
                    <a:pt x="111" y="-9"/>
                    <a:pt x="334" y="-4"/>
                    <a:pt x="379" y="18"/>
                  </a:cubicBezTo>
                  <a:cubicBezTo>
                    <a:pt x="423" y="41"/>
                    <a:pt x="423" y="241"/>
                    <a:pt x="406" y="286"/>
                  </a:cubicBezTo>
                  <a:cubicBezTo>
                    <a:pt x="390" y="330"/>
                    <a:pt x="362" y="358"/>
                    <a:pt x="345" y="342"/>
                  </a:cubicBezTo>
                  <a:cubicBezTo>
                    <a:pt x="328" y="325"/>
                    <a:pt x="295" y="158"/>
                    <a:pt x="295" y="158"/>
                  </a:cubicBezTo>
                  <a:lnTo>
                    <a:pt x="178" y="141"/>
                  </a:lnTo>
                  <a:lnTo>
                    <a:pt x="139" y="308"/>
                  </a:lnTo>
                  <a:lnTo>
                    <a:pt x="0" y="308"/>
                  </a:lnTo>
                  <a:close/>
                </a:path>
              </a:pathLst>
            </a:custGeom>
            <a:solidFill>
              <a:srgbClr val="CE7A6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91" name="Google Shape;1991;p44"/>
            <p:cNvSpPr/>
            <p:nvPr/>
          </p:nvSpPr>
          <p:spPr>
            <a:xfrm>
              <a:off x="9990091" y="-1047534"/>
              <a:ext cx="40363" cy="110688"/>
            </a:xfrm>
            <a:custGeom>
              <a:avLst/>
              <a:gdLst/>
              <a:ahLst/>
              <a:cxnLst/>
              <a:rect l="l" t="t" r="r" b="b"/>
              <a:pathLst>
                <a:path w="163" h="447" extrusionOk="0">
                  <a:moveTo>
                    <a:pt x="155" y="0"/>
                  </a:moveTo>
                  <a:cubicBezTo>
                    <a:pt x="155" y="0"/>
                    <a:pt x="187" y="219"/>
                    <a:pt x="127" y="333"/>
                  </a:cubicBezTo>
                  <a:cubicBezTo>
                    <a:pt x="68" y="447"/>
                    <a:pt x="0" y="447"/>
                    <a:pt x="0" y="447"/>
                  </a:cubicBezTo>
                  <a:lnTo>
                    <a:pt x="155" y="0"/>
                  </a:lnTo>
                  <a:close/>
                </a:path>
              </a:pathLst>
            </a:custGeom>
            <a:solidFill>
              <a:srgbClr val="CE7A61"/>
            </a:solidFill>
            <a:ln>
              <a:noFill/>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1992" name="Google Shape;1992;p44"/>
            <p:cNvSpPr/>
            <p:nvPr/>
          </p:nvSpPr>
          <p:spPr>
            <a:xfrm>
              <a:off x="10323649" y="-1129869"/>
              <a:ext cx="50020" cy="112174"/>
            </a:xfrm>
            <a:custGeom>
              <a:avLst/>
              <a:gdLst/>
              <a:ahLst/>
              <a:cxnLst/>
              <a:rect l="l" t="t" r="r" b="b"/>
              <a:pathLst>
                <a:path w="202" h="453" extrusionOk="0">
                  <a:moveTo>
                    <a:pt x="198" y="0"/>
                  </a:moveTo>
                  <a:cubicBezTo>
                    <a:pt x="198" y="0"/>
                    <a:pt x="143" y="155"/>
                    <a:pt x="165" y="254"/>
                  </a:cubicBezTo>
                  <a:cubicBezTo>
                    <a:pt x="187" y="353"/>
                    <a:pt x="242" y="441"/>
                    <a:pt x="154" y="452"/>
                  </a:cubicBezTo>
                  <a:cubicBezTo>
                    <a:pt x="66" y="463"/>
                    <a:pt x="0" y="408"/>
                    <a:pt x="0" y="353"/>
                  </a:cubicBezTo>
                  <a:lnTo>
                    <a:pt x="198" y="0"/>
                  </a:lnTo>
                  <a:close/>
                </a:path>
              </a:pathLst>
            </a:custGeom>
            <a:solidFill>
              <a:srgbClr val="CE7A61"/>
            </a:solidFill>
            <a:ln>
              <a:noFill/>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grpSp>
      <p:grpSp>
        <p:nvGrpSpPr>
          <p:cNvPr id="1993" name="Google Shape;1993;p44"/>
          <p:cNvGrpSpPr/>
          <p:nvPr/>
        </p:nvGrpSpPr>
        <p:grpSpPr>
          <a:xfrm>
            <a:off x="5269937" y="408478"/>
            <a:ext cx="843248" cy="734846"/>
            <a:chOff x="11966612" y="1532353"/>
            <a:chExt cx="843248" cy="734846"/>
          </a:xfrm>
        </p:grpSpPr>
        <p:sp>
          <p:nvSpPr>
            <p:cNvPr id="1994" name="Google Shape;1994;p44"/>
            <p:cNvSpPr/>
            <p:nvPr/>
          </p:nvSpPr>
          <p:spPr>
            <a:xfrm>
              <a:off x="11993921" y="1559662"/>
              <a:ext cx="815938" cy="707537"/>
            </a:xfrm>
            <a:custGeom>
              <a:avLst/>
              <a:gdLst/>
              <a:ahLst/>
              <a:cxnLst/>
              <a:rect l="l" t="t" r="r" b="b"/>
              <a:pathLst>
                <a:path w="2928" h="2539" extrusionOk="0">
                  <a:moveTo>
                    <a:pt x="325" y="36"/>
                  </a:moveTo>
                  <a:cubicBezTo>
                    <a:pt x="165" y="36"/>
                    <a:pt x="35" y="166"/>
                    <a:pt x="35" y="325"/>
                  </a:cubicBezTo>
                  <a:lnTo>
                    <a:pt x="35" y="1525"/>
                  </a:lnTo>
                  <a:cubicBezTo>
                    <a:pt x="35" y="1684"/>
                    <a:pt x="165" y="1814"/>
                    <a:pt x="325" y="1814"/>
                  </a:cubicBezTo>
                  <a:lnTo>
                    <a:pt x="920" y="1814"/>
                  </a:lnTo>
                  <a:lnTo>
                    <a:pt x="1303" y="2426"/>
                  </a:lnTo>
                  <a:lnTo>
                    <a:pt x="1339" y="1814"/>
                  </a:lnTo>
                  <a:lnTo>
                    <a:pt x="2603" y="1814"/>
                  </a:lnTo>
                  <a:cubicBezTo>
                    <a:pt x="2763" y="1814"/>
                    <a:pt x="2893" y="1684"/>
                    <a:pt x="2893" y="1525"/>
                  </a:cubicBezTo>
                  <a:lnTo>
                    <a:pt x="2893" y="325"/>
                  </a:lnTo>
                  <a:cubicBezTo>
                    <a:pt x="2893" y="166"/>
                    <a:pt x="2763" y="36"/>
                    <a:pt x="2603" y="36"/>
                  </a:cubicBezTo>
                  <a:lnTo>
                    <a:pt x="325" y="36"/>
                  </a:lnTo>
                  <a:moveTo>
                    <a:pt x="1331" y="2539"/>
                  </a:moveTo>
                  <a:lnTo>
                    <a:pt x="901" y="1850"/>
                  </a:lnTo>
                  <a:lnTo>
                    <a:pt x="325" y="1850"/>
                  </a:lnTo>
                  <a:cubicBezTo>
                    <a:pt x="146" y="1850"/>
                    <a:pt x="0" y="1704"/>
                    <a:pt x="0" y="1525"/>
                  </a:cubicBezTo>
                  <a:lnTo>
                    <a:pt x="0" y="325"/>
                  </a:lnTo>
                  <a:cubicBezTo>
                    <a:pt x="0" y="146"/>
                    <a:pt x="146" y="0"/>
                    <a:pt x="325" y="0"/>
                  </a:cubicBezTo>
                  <a:lnTo>
                    <a:pt x="2603" y="0"/>
                  </a:lnTo>
                  <a:cubicBezTo>
                    <a:pt x="2782" y="0"/>
                    <a:pt x="2928" y="146"/>
                    <a:pt x="2928" y="325"/>
                  </a:cubicBezTo>
                  <a:lnTo>
                    <a:pt x="2928" y="1525"/>
                  </a:lnTo>
                  <a:cubicBezTo>
                    <a:pt x="2928" y="1704"/>
                    <a:pt x="2782" y="1850"/>
                    <a:pt x="2603" y="1850"/>
                  </a:cubicBezTo>
                  <a:lnTo>
                    <a:pt x="1372" y="1850"/>
                  </a:lnTo>
                  <a:lnTo>
                    <a:pt x="1331" y="253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5" name="Google Shape;1995;p44"/>
            <p:cNvSpPr/>
            <p:nvPr/>
          </p:nvSpPr>
          <p:spPr>
            <a:xfrm>
              <a:off x="11998937" y="1564678"/>
              <a:ext cx="805906" cy="686637"/>
            </a:xfrm>
            <a:custGeom>
              <a:avLst/>
              <a:gdLst/>
              <a:ahLst/>
              <a:cxnLst/>
              <a:rect l="l" t="t" r="r" b="b"/>
              <a:pathLst>
                <a:path w="2892" h="2464" extrusionOk="0">
                  <a:moveTo>
                    <a:pt x="2585" y="0"/>
                  </a:moveTo>
                  <a:lnTo>
                    <a:pt x="307" y="0"/>
                  </a:lnTo>
                  <a:cubicBezTo>
                    <a:pt x="137" y="0"/>
                    <a:pt x="0" y="138"/>
                    <a:pt x="0" y="307"/>
                  </a:cubicBezTo>
                  <a:lnTo>
                    <a:pt x="0" y="1507"/>
                  </a:lnTo>
                  <a:cubicBezTo>
                    <a:pt x="0" y="1676"/>
                    <a:pt x="137" y="1814"/>
                    <a:pt x="307" y="1814"/>
                  </a:cubicBezTo>
                  <a:lnTo>
                    <a:pt x="892" y="1814"/>
                  </a:lnTo>
                  <a:lnTo>
                    <a:pt x="1299" y="2464"/>
                  </a:lnTo>
                  <a:lnTo>
                    <a:pt x="1337" y="1814"/>
                  </a:lnTo>
                  <a:lnTo>
                    <a:pt x="2585" y="1814"/>
                  </a:lnTo>
                  <a:cubicBezTo>
                    <a:pt x="2755" y="1814"/>
                    <a:pt x="2892" y="1676"/>
                    <a:pt x="2892" y="1507"/>
                  </a:cubicBezTo>
                  <a:lnTo>
                    <a:pt x="2892" y="307"/>
                  </a:lnTo>
                  <a:cubicBezTo>
                    <a:pt x="2892" y="138"/>
                    <a:pt x="2755" y="0"/>
                    <a:pt x="2585"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6" name="Google Shape;1996;p44"/>
            <p:cNvSpPr/>
            <p:nvPr/>
          </p:nvSpPr>
          <p:spPr>
            <a:xfrm>
              <a:off x="11971628" y="1537369"/>
              <a:ext cx="805906" cy="686637"/>
            </a:xfrm>
            <a:custGeom>
              <a:avLst/>
              <a:gdLst/>
              <a:ahLst/>
              <a:cxnLst/>
              <a:rect l="l" t="t" r="r" b="b"/>
              <a:pathLst>
                <a:path w="2892" h="2464" extrusionOk="0">
                  <a:moveTo>
                    <a:pt x="2585" y="0"/>
                  </a:moveTo>
                  <a:lnTo>
                    <a:pt x="307" y="0"/>
                  </a:lnTo>
                  <a:cubicBezTo>
                    <a:pt x="137" y="0"/>
                    <a:pt x="0" y="138"/>
                    <a:pt x="0" y="307"/>
                  </a:cubicBezTo>
                  <a:lnTo>
                    <a:pt x="0" y="1507"/>
                  </a:lnTo>
                  <a:cubicBezTo>
                    <a:pt x="0" y="1676"/>
                    <a:pt x="137" y="1814"/>
                    <a:pt x="307" y="1814"/>
                  </a:cubicBezTo>
                  <a:lnTo>
                    <a:pt x="892" y="1814"/>
                  </a:lnTo>
                  <a:lnTo>
                    <a:pt x="1299" y="2464"/>
                  </a:lnTo>
                  <a:lnTo>
                    <a:pt x="1337" y="1814"/>
                  </a:lnTo>
                  <a:lnTo>
                    <a:pt x="2585" y="1814"/>
                  </a:lnTo>
                  <a:cubicBezTo>
                    <a:pt x="2755" y="1814"/>
                    <a:pt x="2892" y="1676"/>
                    <a:pt x="2892" y="1507"/>
                  </a:cubicBezTo>
                  <a:lnTo>
                    <a:pt x="2892" y="307"/>
                  </a:lnTo>
                  <a:cubicBezTo>
                    <a:pt x="2892" y="138"/>
                    <a:pt x="2755" y="0"/>
                    <a:pt x="2585"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7" name="Google Shape;1997;p44"/>
            <p:cNvSpPr/>
            <p:nvPr/>
          </p:nvSpPr>
          <p:spPr>
            <a:xfrm>
              <a:off x="11966612" y="1532353"/>
              <a:ext cx="815938" cy="707537"/>
            </a:xfrm>
            <a:custGeom>
              <a:avLst/>
              <a:gdLst/>
              <a:ahLst/>
              <a:cxnLst/>
              <a:rect l="l" t="t" r="r" b="b"/>
              <a:pathLst>
                <a:path w="2928" h="2539" extrusionOk="0">
                  <a:moveTo>
                    <a:pt x="325" y="36"/>
                  </a:moveTo>
                  <a:cubicBezTo>
                    <a:pt x="165" y="36"/>
                    <a:pt x="35" y="166"/>
                    <a:pt x="35" y="325"/>
                  </a:cubicBezTo>
                  <a:lnTo>
                    <a:pt x="35" y="1525"/>
                  </a:lnTo>
                  <a:cubicBezTo>
                    <a:pt x="35" y="1684"/>
                    <a:pt x="165" y="1814"/>
                    <a:pt x="325" y="1814"/>
                  </a:cubicBezTo>
                  <a:lnTo>
                    <a:pt x="920" y="1814"/>
                  </a:lnTo>
                  <a:lnTo>
                    <a:pt x="1303" y="2426"/>
                  </a:lnTo>
                  <a:lnTo>
                    <a:pt x="1339" y="1814"/>
                  </a:lnTo>
                  <a:lnTo>
                    <a:pt x="2603" y="1814"/>
                  </a:lnTo>
                  <a:cubicBezTo>
                    <a:pt x="2763" y="1814"/>
                    <a:pt x="2893" y="1684"/>
                    <a:pt x="2893" y="1525"/>
                  </a:cubicBezTo>
                  <a:lnTo>
                    <a:pt x="2893" y="325"/>
                  </a:lnTo>
                  <a:cubicBezTo>
                    <a:pt x="2893" y="166"/>
                    <a:pt x="2763" y="36"/>
                    <a:pt x="2603" y="36"/>
                  </a:cubicBezTo>
                  <a:lnTo>
                    <a:pt x="325" y="36"/>
                  </a:lnTo>
                  <a:moveTo>
                    <a:pt x="1331" y="2539"/>
                  </a:moveTo>
                  <a:lnTo>
                    <a:pt x="901" y="1850"/>
                  </a:lnTo>
                  <a:lnTo>
                    <a:pt x="325" y="1850"/>
                  </a:lnTo>
                  <a:cubicBezTo>
                    <a:pt x="146" y="1850"/>
                    <a:pt x="0" y="1704"/>
                    <a:pt x="0" y="1525"/>
                  </a:cubicBezTo>
                  <a:lnTo>
                    <a:pt x="0" y="325"/>
                  </a:lnTo>
                  <a:cubicBezTo>
                    <a:pt x="0" y="146"/>
                    <a:pt x="146" y="0"/>
                    <a:pt x="325" y="0"/>
                  </a:cubicBezTo>
                  <a:lnTo>
                    <a:pt x="2603" y="0"/>
                  </a:lnTo>
                  <a:cubicBezTo>
                    <a:pt x="2782" y="0"/>
                    <a:pt x="2928" y="146"/>
                    <a:pt x="2928" y="325"/>
                  </a:cubicBezTo>
                  <a:lnTo>
                    <a:pt x="2928" y="1525"/>
                  </a:lnTo>
                  <a:cubicBezTo>
                    <a:pt x="2928" y="1704"/>
                    <a:pt x="2782" y="1850"/>
                    <a:pt x="2603" y="1850"/>
                  </a:cubicBezTo>
                  <a:lnTo>
                    <a:pt x="1372" y="1850"/>
                  </a:lnTo>
                  <a:lnTo>
                    <a:pt x="1331" y="253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8" name="Google Shape;1998;p44"/>
            <p:cNvSpPr/>
            <p:nvPr/>
          </p:nvSpPr>
          <p:spPr>
            <a:xfrm>
              <a:off x="12197070" y="1745812"/>
              <a:ext cx="74962" cy="75240"/>
            </a:xfrm>
            <a:custGeom>
              <a:avLst/>
              <a:gdLst/>
              <a:ahLst/>
              <a:cxnLst/>
              <a:rect l="l" t="t" r="r" b="b"/>
              <a:pathLst>
                <a:path w="269" h="270" extrusionOk="0">
                  <a:moveTo>
                    <a:pt x="269" y="135"/>
                  </a:moveTo>
                  <a:cubicBezTo>
                    <a:pt x="269" y="210"/>
                    <a:pt x="209" y="270"/>
                    <a:pt x="134" y="270"/>
                  </a:cubicBezTo>
                  <a:cubicBezTo>
                    <a:pt x="60" y="270"/>
                    <a:pt x="0" y="210"/>
                    <a:pt x="0" y="135"/>
                  </a:cubicBezTo>
                  <a:cubicBezTo>
                    <a:pt x="0" y="61"/>
                    <a:pt x="60" y="0"/>
                    <a:pt x="134" y="0"/>
                  </a:cubicBezTo>
                  <a:cubicBezTo>
                    <a:pt x="209" y="0"/>
                    <a:pt x="269" y="61"/>
                    <a:pt x="269" y="13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9" name="Google Shape;1999;p44"/>
            <p:cNvSpPr/>
            <p:nvPr/>
          </p:nvSpPr>
          <p:spPr>
            <a:xfrm>
              <a:off x="12360927" y="1745812"/>
              <a:ext cx="75240" cy="75240"/>
            </a:xfrm>
            <a:custGeom>
              <a:avLst/>
              <a:gdLst/>
              <a:ahLst/>
              <a:cxnLst/>
              <a:rect l="l" t="t" r="r" b="b"/>
              <a:pathLst>
                <a:path w="270" h="270" extrusionOk="0">
                  <a:moveTo>
                    <a:pt x="270" y="135"/>
                  </a:moveTo>
                  <a:cubicBezTo>
                    <a:pt x="270" y="210"/>
                    <a:pt x="209" y="270"/>
                    <a:pt x="135" y="270"/>
                  </a:cubicBezTo>
                  <a:cubicBezTo>
                    <a:pt x="60" y="270"/>
                    <a:pt x="0" y="210"/>
                    <a:pt x="0" y="135"/>
                  </a:cubicBezTo>
                  <a:cubicBezTo>
                    <a:pt x="0" y="61"/>
                    <a:pt x="60" y="0"/>
                    <a:pt x="135" y="0"/>
                  </a:cubicBezTo>
                  <a:cubicBezTo>
                    <a:pt x="209" y="0"/>
                    <a:pt x="270" y="61"/>
                    <a:pt x="270" y="13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00" name="Google Shape;2000;p44"/>
            <p:cNvSpPr/>
            <p:nvPr/>
          </p:nvSpPr>
          <p:spPr>
            <a:xfrm>
              <a:off x="12524783" y="1745812"/>
              <a:ext cx="75240" cy="75240"/>
            </a:xfrm>
            <a:custGeom>
              <a:avLst/>
              <a:gdLst/>
              <a:ahLst/>
              <a:cxnLst/>
              <a:rect l="l" t="t" r="r" b="b"/>
              <a:pathLst>
                <a:path w="270" h="270" extrusionOk="0">
                  <a:moveTo>
                    <a:pt x="270" y="135"/>
                  </a:moveTo>
                  <a:cubicBezTo>
                    <a:pt x="270" y="210"/>
                    <a:pt x="210" y="270"/>
                    <a:pt x="135" y="270"/>
                  </a:cubicBezTo>
                  <a:cubicBezTo>
                    <a:pt x="61" y="270"/>
                    <a:pt x="0" y="210"/>
                    <a:pt x="0" y="135"/>
                  </a:cubicBezTo>
                  <a:cubicBezTo>
                    <a:pt x="0" y="61"/>
                    <a:pt x="61" y="0"/>
                    <a:pt x="135" y="0"/>
                  </a:cubicBezTo>
                  <a:cubicBezTo>
                    <a:pt x="210" y="0"/>
                    <a:pt x="270" y="61"/>
                    <a:pt x="270" y="13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5" name="Google Shape;1443;p35">
            <a:extLst>
              <a:ext uri="{FF2B5EF4-FFF2-40B4-BE49-F238E27FC236}">
                <a16:creationId xmlns:a16="http://schemas.microsoft.com/office/drawing/2014/main" id="{69A31C61-19B5-8EEC-7AD7-D185724B19FF}"/>
              </a:ext>
            </a:extLst>
          </p:cNvPr>
          <p:cNvSpPr txBox="1">
            <a:spLocks/>
          </p:cNvSpPr>
          <p:nvPr/>
        </p:nvSpPr>
        <p:spPr>
          <a:xfrm>
            <a:off x="9421167" y="2442385"/>
            <a:ext cx="4005147" cy="18256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3000"/>
              <a:buFont typeface="Abel"/>
              <a:buNone/>
              <a:defRPr sz="2600" b="0" i="0" u="none" strike="noStrike" cap="none">
                <a:solidFill>
                  <a:schemeClr val="dk1"/>
                </a:solidFill>
                <a:latin typeface="Abel"/>
                <a:ea typeface="Abel"/>
                <a:cs typeface="Abel"/>
                <a:sym typeface="Abel"/>
              </a:defRPr>
            </a:lvl1pPr>
            <a:lvl2pPr marL="914400" marR="0" lvl="1" indent="-317500" algn="ctr" rtl="0">
              <a:lnSpc>
                <a:spcPct val="100000"/>
              </a:lnSpc>
              <a:spcBef>
                <a:spcPts val="0"/>
              </a:spcBef>
              <a:spcAft>
                <a:spcPts val="0"/>
              </a:spcAft>
              <a:buClr>
                <a:schemeClr val="dk1"/>
              </a:buClr>
              <a:buSzPts val="3000"/>
              <a:buFont typeface="Abel"/>
              <a:buNone/>
              <a:defRPr sz="3000" b="0" i="0" u="none" strike="noStrike" cap="none">
                <a:solidFill>
                  <a:schemeClr val="dk1"/>
                </a:solidFill>
                <a:latin typeface="Abel"/>
                <a:ea typeface="Abel"/>
                <a:cs typeface="Abel"/>
                <a:sym typeface="Abel"/>
              </a:defRPr>
            </a:lvl2pPr>
            <a:lvl3pPr marL="1371600" marR="0" lvl="2" indent="-317500" algn="ctr" rtl="0">
              <a:lnSpc>
                <a:spcPct val="100000"/>
              </a:lnSpc>
              <a:spcBef>
                <a:spcPts val="0"/>
              </a:spcBef>
              <a:spcAft>
                <a:spcPts val="0"/>
              </a:spcAft>
              <a:buClr>
                <a:schemeClr val="dk1"/>
              </a:buClr>
              <a:buSzPts val="3000"/>
              <a:buFont typeface="Abel"/>
              <a:buNone/>
              <a:defRPr sz="3000" b="0" i="0" u="none" strike="noStrike" cap="none">
                <a:solidFill>
                  <a:schemeClr val="dk1"/>
                </a:solidFill>
                <a:latin typeface="Abel"/>
                <a:ea typeface="Abel"/>
                <a:cs typeface="Abel"/>
                <a:sym typeface="Abel"/>
              </a:defRPr>
            </a:lvl3pPr>
            <a:lvl4pPr marL="1828800" marR="0" lvl="3" indent="-317500" algn="ctr" rtl="0">
              <a:lnSpc>
                <a:spcPct val="100000"/>
              </a:lnSpc>
              <a:spcBef>
                <a:spcPts val="0"/>
              </a:spcBef>
              <a:spcAft>
                <a:spcPts val="0"/>
              </a:spcAft>
              <a:buClr>
                <a:schemeClr val="dk1"/>
              </a:buClr>
              <a:buSzPts val="3000"/>
              <a:buFont typeface="Abel"/>
              <a:buNone/>
              <a:defRPr sz="3000" b="0" i="0" u="none" strike="noStrike" cap="none">
                <a:solidFill>
                  <a:schemeClr val="dk1"/>
                </a:solidFill>
                <a:latin typeface="Abel"/>
                <a:ea typeface="Abel"/>
                <a:cs typeface="Abel"/>
                <a:sym typeface="Abel"/>
              </a:defRPr>
            </a:lvl4pPr>
            <a:lvl5pPr marL="2286000" marR="0" lvl="4" indent="-317500" algn="ctr" rtl="0">
              <a:lnSpc>
                <a:spcPct val="100000"/>
              </a:lnSpc>
              <a:spcBef>
                <a:spcPts val="0"/>
              </a:spcBef>
              <a:spcAft>
                <a:spcPts val="0"/>
              </a:spcAft>
              <a:buClr>
                <a:schemeClr val="dk1"/>
              </a:buClr>
              <a:buSzPts val="3000"/>
              <a:buFont typeface="Abel"/>
              <a:buNone/>
              <a:defRPr sz="3000" b="0" i="0" u="none" strike="noStrike" cap="none">
                <a:solidFill>
                  <a:schemeClr val="dk1"/>
                </a:solidFill>
                <a:latin typeface="Abel"/>
                <a:ea typeface="Abel"/>
                <a:cs typeface="Abel"/>
                <a:sym typeface="Abel"/>
              </a:defRPr>
            </a:lvl5pPr>
            <a:lvl6pPr marL="2743200" marR="0" lvl="5" indent="-317500" algn="ctr" rtl="0">
              <a:lnSpc>
                <a:spcPct val="100000"/>
              </a:lnSpc>
              <a:spcBef>
                <a:spcPts val="0"/>
              </a:spcBef>
              <a:spcAft>
                <a:spcPts val="0"/>
              </a:spcAft>
              <a:buClr>
                <a:schemeClr val="dk1"/>
              </a:buClr>
              <a:buSzPts val="3000"/>
              <a:buFont typeface="Abel"/>
              <a:buNone/>
              <a:defRPr sz="3000" b="0" i="0" u="none" strike="noStrike" cap="none">
                <a:solidFill>
                  <a:schemeClr val="dk1"/>
                </a:solidFill>
                <a:latin typeface="Abel"/>
                <a:ea typeface="Abel"/>
                <a:cs typeface="Abel"/>
                <a:sym typeface="Abel"/>
              </a:defRPr>
            </a:lvl6pPr>
            <a:lvl7pPr marL="3200400" marR="0" lvl="6" indent="-317500" algn="ctr" rtl="0">
              <a:lnSpc>
                <a:spcPct val="100000"/>
              </a:lnSpc>
              <a:spcBef>
                <a:spcPts val="0"/>
              </a:spcBef>
              <a:spcAft>
                <a:spcPts val="0"/>
              </a:spcAft>
              <a:buClr>
                <a:schemeClr val="dk1"/>
              </a:buClr>
              <a:buSzPts val="3000"/>
              <a:buFont typeface="Abel"/>
              <a:buNone/>
              <a:defRPr sz="3000" b="0" i="0" u="none" strike="noStrike" cap="none">
                <a:solidFill>
                  <a:schemeClr val="dk1"/>
                </a:solidFill>
                <a:latin typeface="Abel"/>
                <a:ea typeface="Abel"/>
                <a:cs typeface="Abel"/>
                <a:sym typeface="Abel"/>
              </a:defRPr>
            </a:lvl7pPr>
            <a:lvl8pPr marL="3657600" marR="0" lvl="7" indent="-317500" algn="ctr" rtl="0">
              <a:lnSpc>
                <a:spcPct val="100000"/>
              </a:lnSpc>
              <a:spcBef>
                <a:spcPts val="0"/>
              </a:spcBef>
              <a:spcAft>
                <a:spcPts val="0"/>
              </a:spcAft>
              <a:buClr>
                <a:schemeClr val="dk1"/>
              </a:buClr>
              <a:buSzPts val="3000"/>
              <a:buFont typeface="Abel"/>
              <a:buNone/>
              <a:defRPr sz="3000" b="0" i="0" u="none" strike="noStrike" cap="none">
                <a:solidFill>
                  <a:schemeClr val="dk1"/>
                </a:solidFill>
                <a:latin typeface="Abel"/>
                <a:ea typeface="Abel"/>
                <a:cs typeface="Abel"/>
                <a:sym typeface="Abel"/>
              </a:defRPr>
            </a:lvl8pPr>
            <a:lvl9pPr marL="4114800" marR="0" lvl="8" indent="-317500" algn="ctr" rtl="0">
              <a:lnSpc>
                <a:spcPct val="100000"/>
              </a:lnSpc>
              <a:spcBef>
                <a:spcPts val="0"/>
              </a:spcBef>
              <a:spcAft>
                <a:spcPts val="0"/>
              </a:spcAft>
              <a:buClr>
                <a:schemeClr val="dk1"/>
              </a:buClr>
              <a:buSzPts val="3000"/>
              <a:buFont typeface="Abel"/>
              <a:buNone/>
              <a:defRPr sz="3000" b="0" i="0" u="none" strike="noStrike" cap="none">
                <a:solidFill>
                  <a:schemeClr val="dk1"/>
                </a:solidFill>
                <a:latin typeface="Abel"/>
                <a:ea typeface="Abel"/>
                <a:cs typeface="Abel"/>
                <a:sym typeface="Abel"/>
              </a:defRPr>
            </a:lvl9pPr>
          </a:lstStyle>
          <a:p>
            <a:pPr marL="0" indent="0" algn="ctr"/>
            <a:r>
              <a:rPr lang="vi-VN" sz="4400" b="1" dirty="0">
                <a:latin typeface="Times New Roman" panose="02020603050405020304" pitchFamily="18" charset="0"/>
                <a:cs typeface="Times New Roman" panose="02020603050405020304" pitchFamily="18" charset="0"/>
              </a:rPr>
              <a:t>PHÂN TÍCH THUẬT TOÁN</a:t>
            </a:r>
          </a:p>
        </p:txBody>
      </p:sp>
      <p:sp>
        <p:nvSpPr>
          <p:cNvPr id="6" name="Google Shape;1422;p34">
            <a:extLst>
              <a:ext uri="{FF2B5EF4-FFF2-40B4-BE49-F238E27FC236}">
                <a16:creationId xmlns:a16="http://schemas.microsoft.com/office/drawing/2014/main" id="{5EEA4FCF-A9B4-CF2C-B406-A77A1BCC62ED}"/>
              </a:ext>
            </a:extLst>
          </p:cNvPr>
          <p:cNvSpPr/>
          <p:nvPr/>
        </p:nvSpPr>
        <p:spPr>
          <a:xfrm>
            <a:off x="9363154" y="980785"/>
            <a:ext cx="1330532" cy="1271819"/>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7" name="Google Shape;1430;p34">
            <a:extLst>
              <a:ext uri="{FF2B5EF4-FFF2-40B4-BE49-F238E27FC236}">
                <a16:creationId xmlns:a16="http://schemas.microsoft.com/office/drawing/2014/main" id="{D80586E3-F91D-536A-D8A4-1386A3F6CCD1}"/>
              </a:ext>
            </a:extLst>
          </p:cNvPr>
          <p:cNvSpPr txBox="1">
            <a:spLocks/>
          </p:cNvSpPr>
          <p:nvPr/>
        </p:nvSpPr>
        <p:spPr>
          <a:xfrm>
            <a:off x="9292856" y="1271855"/>
            <a:ext cx="1400830" cy="68967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6000" dirty="0">
                <a:latin typeface="Days One" panose="020B0604020202020204" charset="0"/>
              </a:rPr>
              <a:t>02</a:t>
            </a:r>
            <a:endParaRPr lang="en" sz="6000" dirty="0">
              <a:latin typeface="Days One" panose="020B0604020202020204" charset="0"/>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3" name="Google Shape;1443;p35"/>
          <p:cNvSpPr txBox="1">
            <a:spLocks noGrp="1"/>
          </p:cNvSpPr>
          <p:nvPr>
            <p:ph type="subTitle" idx="1"/>
          </p:nvPr>
        </p:nvSpPr>
        <p:spPr>
          <a:xfrm>
            <a:off x="4871615" y="2258245"/>
            <a:ext cx="4005147" cy="18256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4400" b="1" dirty="0">
                <a:latin typeface="Times New Roman" panose="02020603050405020304" pitchFamily="18" charset="0"/>
                <a:cs typeface="Times New Roman" panose="02020603050405020304" pitchFamily="18" charset="0"/>
              </a:rPr>
              <a:t>PHÂN TÍCH THUẬT TOÁN</a:t>
            </a:r>
            <a:endParaRPr sz="4400" b="1" dirty="0">
              <a:latin typeface="Times New Roman" panose="02020603050405020304" pitchFamily="18" charset="0"/>
              <a:cs typeface="Times New Roman" panose="02020603050405020304" pitchFamily="18" charset="0"/>
            </a:endParaRPr>
          </a:p>
        </p:txBody>
      </p:sp>
      <p:sp>
        <p:nvSpPr>
          <p:cNvPr id="1444" name="Google Shape;1444;p35"/>
          <p:cNvSpPr/>
          <p:nvPr/>
        </p:nvSpPr>
        <p:spPr>
          <a:xfrm>
            <a:off x="-37675" y="4667425"/>
            <a:ext cx="9219362" cy="0"/>
          </a:xfrm>
          <a:custGeom>
            <a:avLst/>
            <a:gdLst/>
            <a:ahLst/>
            <a:cxnLst/>
            <a:rect l="l" t="t" r="r" b="b"/>
            <a:pathLst>
              <a:path w="14274" h="120000" extrusionOk="0">
                <a:moveTo>
                  <a:pt x="0" y="0"/>
                </a:moveTo>
                <a:lnTo>
                  <a:pt x="1427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445" name="Google Shape;1445;p35"/>
          <p:cNvGrpSpPr/>
          <p:nvPr/>
        </p:nvGrpSpPr>
        <p:grpSpPr>
          <a:xfrm>
            <a:off x="150850" y="681975"/>
            <a:ext cx="4363558" cy="4005843"/>
            <a:chOff x="150850" y="681975"/>
            <a:chExt cx="4363558" cy="4005843"/>
          </a:xfrm>
        </p:grpSpPr>
        <p:grpSp>
          <p:nvGrpSpPr>
            <p:cNvPr id="1446" name="Google Shape;1446;p35"/>
            <p:cNvGrpSpPr/>
            <p:nvPr/>
          </p:nvGrpSpPr>
          <p:grpSpPr>
            <a:xfrm>
              <a:off x="150850" y="681975"/>
              <a:ext cx="4363558" cy="4005843"/>
              <a:chOff x="150850" y="681975"/>
              <a:chExt cx="4363558" cy="4005843"/>
            </a:xfrm>
          </p:grpSpPr>
          <p:sp>
            <p:nvSpPr>
              <p:cNvPr id="1447" name="Google Shape;1447;p35"/>
              <p:cNvSpPr/>
              <p:nvPr/>
            </p:nvSpPr>
            <p:spPr>
              <a:xfrm>
                <a:off x="150850" y="681975"/>
                <a:ext cx="4363558" cy="3861893"/>
              </a:xfrm>
              <a:custGeom>
                <a:avLst/>
                <a:gdLst/>
                <a:ahLst/>
                <a:cxnLst/>
                <a:rect l="l" t="t" r="r" b="b"/>
                <a:pathLst>
                  <a:path w="16734" h="14810" extrusionOk="0">
                    <a:moveTo>
                      <a:pt x="15919" y="11587"/>
                    </a:moveTo>
                    <a:cubicBezTo>
                      <a:pt x="16898" y="9630"/>
                      <a:pt x="16963" y="7025"/>
                      <a:pt x="16288" y="4935"/>
                    </a:cubicBezTo>
                    <a:cubicBezTo>
                      <a:pt x="15706" y="3135"/>
                      <a:pt x="14412" y="1763"/>
                      <a:pt x="12917" y="945"/>
                    </a:cubicBezTo>
                    <a:cubicBezTo>
                      <a:pt x="11182" y="-2"/>
                      <a:pt x="9114" y="-284"/>
                      <a:pt x="7252" y="314"/>
                    </a:cubicBezTo>
                    <a:cubicBezTo>
                      <a:pt x="6762" y="471"/>
                      <a:pt x="6285" y="615"/>
                      <a:pt x="5824" y="874"/>
                    </a:cubicBezTo>
                    <a:cubicBezTo>
                      <a:pt x="3931" y="1934"/>
                      <a:pt x="4296" y="4546"/>
                      <a:pt x="3632" y="5455"/>
                    </a:cubicBezTo>
                    <a:cubicBezTo>
                      <a:pt x="3073" y="6219"/>
                      <a:pt x="2005" y="5994"/>
                      <a:pt x="1332" y="6580"/>
                    </a:cubicBezTo>
                    <a:cubicBezTo>
                      <a:pt x="-485" y="8159"/>
                      <a:pt x="-489" y="12155"/>
                      <a:pt x="1607" y="13404"/>
                    </a:cubicBezTo>
                    <a:cubicBezTo>
                      <a:pt x="3831" y="14729"/>
                      <a:pt x="13495" y="16433"/>
                      <a:pt x="15919" y="1158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8" name="Google Shape;1448;p35"/>
              <p:cNvSpPr/>
              <p:nvPr/>
            </p:nvSpPr>
            <p:spPr>
              <a:xfrm>
                <a:off x="150850" y="825925"/>
                <a:ext cx="4363558" cy="3861893"/>
              </a:xfrm>
              <a:custGeom>
                <a:avLst/>
                <a:gdLst/>
                <a:ahLst/>
                <a:cxnLst/>
                <a:rect l="l" t="t" r="r" b="b"/>
                <a:pathLst>
                  <a:path w="16734" h="14810" extrusionOk="0">
                    <a:moveTo>
                      <a:pt x="15919" y="11587"/>
                    </a:moveTo>
                    <a:cubicBezTo>
                      <a:pt x="16898" y="9630"/>
                      <a:pt x="16963" y="7025"/>
                      <a:pt x="16288" y="4935"/>
                    </a:cubicBezTo>
                    <a:cubicBezTo>
                      <a:pt x="15706" y="3135"/>
                      <a:pt x="14412" y="1763"/>
                      <a:pt x="12917" y="945"/>
                    </a:cubicBezTo>
                    <a:cubicBezTo>
                      <a:pt x="11182" y="-2"/>
                      <a:pt x="9114" y="-284"/>
                      <a:pt x="7252" y="314"/>
                    </a:cubicBezTo>
                    <a:cubicBezTo>
                      <a:pt x="6762" y="471"/>
                      <a:pt x="6285" y="615"/>
                      <a:pt x="5824" y="874"/>
                    </a:cubicBezTo>
                    <a:cubicBezTo>
                      <a:pt x="3931" y="1934"/>
                      <a:pt x="4296" y="4546"/>
                      <a:pt x="3632" y="5455"/>
                    </a:cubicBezTo>
                    <a:cubicBezTo>
                      <a:pt x="3073" y="6219"/>
                      <a:pt x="2005" y="5994"/>
                      <a:pt x="1332" y="6580"/>
                    </a:cubicBezTo>
                    <a:cubicBezTo>
                      <a:pt x="-485" y="8159"/>
                      <a:pt x="-489" y="12155"/>
                      <a:pt x="1607" y="13404"/>
                    </a:cubicBezTo>
                    <a:cubicBezTo>
                      <a:pt x="3831" y="14729"/>
                      <a:pt x="13495" y="16433"/>
                      <a:pt x="15919" y="1158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449" name="Google Shape;1449;p35"/>
            <p:cNvSpPr/>
            <p:nvPr/>
          </p:nvSpPr>
          <p:spPr>
            <a:xfrm>
              <a:off x="1190852" y="1774586"/>
              <a:ext cx="3020477" cy="1771489"/>
            </a:xfrm>
            <a:custGeom>
              <a:avLst/>
              <a:gdLst/>
              <a:ahLst/>
              <a:cxnLst/>
              <a:rect l="l" t="t" r="r" b="b"/>
              <a:pathLst>
                <a:path w="10839" h="6357" extrusionOk="0">
                  <a:moveTo>
                    <a:pt x="10839" y="6357"/>
                  </a:moveTo>
                  <a:lnTo>
                    <a:pt x="0" y="6357"/>
                  </a:lnTo>
                  <a:lnTo>
                    <a:pt x="0" y="0"/>
                  </a:lnTo>
                  <a:lnTo>
                    <a:pt x="10839" y="0"/>
                  </a:lnTo>
                  <a:lnTo>
                    <a:pt x="10839" y="6357"/>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0" name="Google Shape;1450;p35"/>
            <p:cNvSpPr/>
            <p:nvPr/>
          </p:nvSpPr>
          <p:spPr>
            <a:xfrm>
              <a:off x="998571" y="1507425"/>
              <a:ext cx="815938" cy="707537"/>
            </a:xfrm>
            <a:custGeom>
              <a:avLst/>
              <a:gdLst/>
              <a:ahLst/>
              <a:cxnLst/>
              <a:rect l="l" t="t" r="r" b="b"/>
              <a:pathLst>
                <a:path w="2928" h="2539" extrusionOk="0">
                  <a:moveTo>
                    <a:pt x="325" y="36"/>
                  </a:moveTo>
                  <a:cubicBezTo>
                    <a:pt x="165" y="36"/>
                    <a:pt x="35" y="166"/>
                    <a:pt x="35" y="325"/>
                  </a:cubicBezTo>
                  <a:lnTo>
                    <a:pt x="35" y="1525"/>
                  </a:lnTo>
                  <a:cubicBezTo>
                    <a:pt x="35" y="1684"/>
                    <a:pt x="165" y="1814"/>
                    <a:pt x="325" y="1814"/>
                  </a:cubicBezTo>
                  <a:lnTo>
                    <a:pt x="920" y="1814"/>
                  </a:lnTo>
                  <a:lnTo>
                    <a:pt x="1303" y="2426"/>
                  </a:lnTo>
                  <a:lnTo>
                    <a:pt x="1339" y="1814"/>
                  </a:lnTo>
                  <a:lnTo>
                    <a:pt x="2603" y="1814"/>
                  </a:lnTo>
                  <a:cubicBezTo>
                    <a:pt x="2763" y="1814"/>
                    <a:pt x="2893" y="1684"/>
                    <a:pt x="2893" y="1525"/>
                  </a:cubicBezTo>
                  <a:lnTo>
                    <a:pt x="2893" y="325"/>
                  </a:lnTo>
                  <a:cubicBezTo>
                    <a:pt x="2893" y="166"/>
                    <a:pt x="2763" y="36"/>
                    <a:pt x="2603" y="36"/>
                  </a:cubicBezTo>
                  <a:lnTo>
                    <a:pt x="325" y="36"/>
                  </a:lnTo>
                  <a:moveTo>
                    <a:pt x="1331" y="2539"/>
                  </a:moveTo>
                  <a:lnTo>
                    <a:pt x="901" y="1850"/>
                  </a:lnTo>
                  <a:lnTo>
                    <a:pt x="325" y="1850"/>
                  </a:lnTo>
                  <a:cubicBezTo>
                    <a:pt x="146" y="1850"/>
                    <a:pt x="0" y="1704"/>
                    <a:pt x="0" y="1525"/>
                  </a:cubicBezTo>
                  <a:lnTo>
                    <a:pt x="0" y="325"/>
                  </a:lnTo>
                  <a:cubicBezTo>
                    <a:pt x="0" y="146"/>
                    <a:pt x="146" y="0"/>
                    <a:pt x="325" y="0"/>
                  </a:cubicBezTo>
                  <a:lnTo>
                    <a:pt x="2603" y="0"/>
                  </a:lnTo>
                  <a:cubicBezTo>
                    <a:pt x="2782" y="0"/>
                    <a:pt x="2928" y="146"/>
                    <a:pt x="2928" y="325"/>
                  </a:cubicBezTo>
                  <a:lnTo>
                    <a:pt x="2928" y="1525"/>
                  </a:lnTo>
                  <a:cubicBezTo>
                    <a:pt x="2928" y="1704"/>
                    <a:pt x="2782" y="1850"/>
                    <a:pt x="2603" y="1850"/>
                  </a:cubicBezTo>
                  <a:lnTo>
                    <a:pt x="1372" y="1850"/>
                  </a:lnTo>
                  <a:lnTo>
                    <a:pt x="1331" y="253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51" name="Google Shape;1451;p35"/>
            <p:cNvSpPr/>
            <p:nvPr/>
          </p:nvSpPr>
          <p:spPr>
            <a:xfrm>
              <a:off x="1185836" y="1773274"/>
              <a:ext cx="3030509" cy="1781243"/>
            </a:xfrm>
            <a:custGeom>
              <a:avLst/>
              <a:gdLst/>
              <a:ahLst/>
              <a:cxnLst/>
              <a:rect l="l" t="t" r="r" b="b"/>
              <a:pathLst>
                <a:path w="10875" h="6392" extrusionOk="0">
                  <a:moveTo>
                    <a:pt x="35" y="6357"/>
                  </a:moveTo>
                  <a:lnTo>
                    <a:pt x="10839" y="6357"/>
                  </a:lnTo>
                  <a:lnTo>
                    <a:pt x="10839" y="35"/>
                  </a:lnTo>
                  <a:lnTo>
                    <a:pt x="35" y="35"/>
                  </a:lnTo>
                  <a:lnTo>
                    <a:pt x="35" y="6357"/>
                  </a:lnTo>
                  <a:moveTo>
                    <a:pt x="10875" y="6392"/>
                  </a:moveTo>
                  <a:lnTo>
                    <a:pt x="0" y="6392"/>
                  </a:lnTo>
                  <a:lnTo>
                    <a:pt x="0" y="0"/>
                  </a:lnTo>
                  <a:lnTo>
                    <a:pt x="10875" y="0"/>
                  </a:lnTo>
                  <a:lnTo>
                    <a:pt x="10875" y="639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52" name="Google Shape;1452;p35"/>
            <p:cNvSpPr/>
            <p:nvPr/>
          </p:nvSpPr>
          <p:spPr>
            <a:xfrm>
              <a:off x="1120906" y="1706115"/>
              <a:ext cx="3160368" cy="1915282"/>
            </a:xfrm>
            <a:custGeom>
              <a:avLst/>
              <a:gdLst/>
              <a:ahLst/>
              <a:cxnLst/>
              <a:rect l="l" t="t" r="r" b="b"/>
              <a:pathLst>
                <a:path w="11341" h="6873" extrusionOk="0">
                  <a:moveTo>
                    <a:pt x="35" y="6838"/>
                  </a:moveTo>
                  <a:lnTo>
                    <a:pt x="11306" y="6838"/>
                  </a:lnTo>
                  <a:lnTo>
                    <a:pt x="11306" y="35"/>
                  </a:lnTo>
                  <a:lnTo>
                    <a:pt x="35" y="35"/>
                  </a:lnTo>
                  <a:lnTo>
                    <a:pt x="35" y="6838"/>
                  </a:lnTo>
                  <a:moveTo>
                    <a:pt x="11341" y="6873"/>
                  </a:moveTo>
                  <a:lnTo>
                    <a:pt x="0" y="6873"/>
                  </a:lnTo>
                  <a:lnTo>
                    <a:pt x="0" y="0"/>
                  </a:lnTo>
                  <a:lnTo>
                    <a:pt x="11341" y="0"/>
                  </a:lnTo>
                  <a:lnTo>
                    <a:pt x="11341" y="68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53" name="Google Shape;1453;p35"/>
            <p:cNvSpPr/>
            <p:nvPr/>
          </p:nvSpPr>
          <p:spPr>
            <a:xfrm>
              <a:off x="1003587" y="1512441"/>
              <a:ext cx="805906" cy="686637"/>
            </a:xfrm>
            <a:custGeom>
              <a:avLst/>
              <a:gdLst/>
              <a:ahLst/>
              <a:cxnLst/>
              <a:rect l="l" t="t" r="r" b="b"/>
              <a:pathLst>
                <a:path w="2892" h="2464" extrusionOk="0">
                  <a:moveTo>
                    <a:pt x="2585" y="0"/>
                  </a:moveTo>
                  <a:lnTo>
                    <a:pt x="307" y="0"/>
                  </a:lnTo>
                  <a:cubicBezTo>
                    <a:pt x="137" y="0"/>
                    <a:pt x="0" y="138"/>
                    <a:pt x="0" y="307"/>
                  </a:cubicBezTo>
                  <a:lnTo>
                    <a:pt x="0" y="1507"/>
                  </a:lnTo>
                  <a:cubicBezTo>
                    <a:pt x="0" y="1676"/>
                    <a:pt x="137" y="1814"/>
                    <a:pt x="307" y="1814"/>
                  </a:cubicBezTo>
                  <a:lnTo>
                    <a:pt x="892" y="1814"/>
                  </a:lnTo>
                  <a:lnTo>
                    <a:pt x="1299" y="2464"/>
                  </a:lnTo>
                  <a:lnTo>
                    <a:pt x="1337" y="1814"/>
                  </a:lnTo>
                  <a:lnTo>
                    <a:pt x="2585" y="1814"/>
                  </a:lnTo>
                  <a:cubicBezTo>
                    <a:pt x="2755" y="1814"/>
                    <a:pt x="2892" y="1676"/>
                    <a:pt x="2892" y="1507"/>
                  </a:cubicBezTo>
                  <a:lnTo>
                    <a:pt x="2892" y="307"/>
                  </a:lnTo>
                  <a:cubicBezTo>
                    <a:pt x="2892" y="138"/>
                    <a:pt x="2755" y="0"/>
                    <a:pt x="2585"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54" name="Google Shape;1454;p35"/>
            <p:cNvSpPr/>
            <p:nvPr/>
          </p:nvSpPr>
          <p:spPr>
            <a:xfrm>
              <a:off x="976278" y="1485131"/>
              <a:ext cx="805906" cy="686637"/>
            </a:xfrm>
            <a:custGeom>
              <a:avLst/>
              <a:gdLst/>
              <a:ahLst/>
              <a:cxnLst/>
              <a:rect l="l" t="t" r="r" b="b"/>
              <a:pathLst>
                <a:path w="2892" h="2464" extrusionOk="0">
                  <a:moveTo>
                    <a:pt x="2585" y="0"/>
                  </a:moveTo>
                  <a:lnTo>
                    <a:pt x="307" y="0"/>
                  </a:lnTo>
                  <a:cubicBezTo>
                    <a:pt x="137" y="0"/>
                    <a:pt x="0" y="138"/>
                    <a:pt x="0" y="307"/>
                  </a:cubicBezTo>
                  <a:lnTo>
                    <a:pt x="0" y="1507"/>
                  </a:lnTo>
                  <a:cubicBezTo>
                    <a:pt x="0" y="1676"/>
                    <a:pt x="137" y="1814"/>
                    <a:pt x="307" y="1814"/>
                  </a:cubicBezTo>
                  <a:lnTo>
                    <a:pt x="892" y="1814"/>
                  </a:lnTo>
                  <a:lnTo>
                    <a:pt x="1299" y="2464"/>
                  </a:lnTo>
                  <a:lnTo>
                    <a:pt x="1337" y="1814"/>
                  </a:lnTo>
                  <a:lnTo>
                    <a:pt x="2585" y="1814"/>
                  </a:lnTo>
                  <a:cubicBezTo>
                    <a:pt x="2755" y="1814"/>
                    <a:pt x="2892" y="1676"/>
                    <a:pt x="2892" y="1507"/>
                  </a:cubicBezTo>
                  <a:lnTo>
                    <a:pt x="2892" y="307"/>
                  </a:lnTo>
                  <a:cubicBezTo>
                    <a:pt x="2892" y="138"/>
                    <a:pt x="2755" y="0"/>
                    <a:pt x="2585"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5" name="Google Shape;1455;p35"/>
            <p:cNvSpPr/>
            <p:nvPr/>
          </p:nvSpPr>
          <p:spPr>
            <a:xfrm>
              <a:off x="971262" y="1480115"/>
              <a:ext cx="815938" cy="707537"/>
            </a:xfrm>
            <a:custGeom>
              <a:avLst/>
              <a:gdLst/>
              <a:ahLst/>
              <a:cxnLst/>
              <a:rect l="l" t="t" r="r" b="b"/>
              <a:pathLst>
                <a:path w="2928" h="2539" extrusionOk="0">
                  <a:moveTo>
                    <a:pt x="325" y="36"/>
                  </a:moveTo>
                  <a:cubicBezTo>
                    <a:pt x="165" y="36"/>
                    <a:pt x="35" y="166"/>
                    <a:pt x="35" y="325"/>
                  </a:cubicBezTo>
                  <a:lnTo>
                    <a:pt x="35" y="1525"/>
                  </a:lnTo>
                  <a:cubicBezTo>
                    <a:pt x="35" y="1684"/>
                    <a:pt x="165" y="1814"/>
                    <a:pt x="325" y="1814"/>
                  </a:cubicBezTo>
                  <a:lnTo>
                    <a:pt x="920" y="1814"/>
                  </a:lnTo>
                  <a:lnTo>
                    <a:pt x="1303" y="2426"/>
                  </a:lnTo>
                  <a:lnTo>
                    <a:pt x="1339" y="1814"/>
                  </a:lnTo>
                  <a:lnTo>
                    <a:pt x="2603" y="1814"/>
                  </a:lnTo>
                  <a:cubicBezTo>
                    <a:pt x="2763" y="1814"/>
                    <a:pt x="2893" y="1684"/>
                    <a:pt x="2893" y="1525"/>
                  </a:cubicBezTo>
                  <a:lnTo>
                    <a:pt x="2893" y="325"/>
                  </a:lnTo>
                  <a:cubicBezTo>
                    <a:pt x="2893" y="166"/>
                    <a:pt x="2763" y="36"/>
                    <a:pt x="2603" y="36"/>
                  </a:cubicBezTo>
                  <a:lnTo>
                    <a:pt x="325" y="36"/>
                  </a:lnTo>
                  <a:moveTo>
                    <a:pt x="1331" y="2539"/>
                  </a:moveTo>
                  <a:lnTo>
                    <a:pt x="901" y="1850"/>
                  </a:lnTo>
                  <a:lnTo>
                    <a:pt x="325" y="1850"/>
                  </a:lnTo>
                  <a:cubicBezTo>
                    <a:pt x="146" y="1850"/>
                    <a:pt x="0" y="1704"/>
                    <a:pt x="0" y="1525"/>
                  </a:cubicBezTo>
                  <a:lnTo>
                    <a:pt x="0" y="325"/>
                  </a:lnTo>
                  <a:cubicBezTo>
                    <a:pt x="0" y="146"/>
                    <a:pt x="146" y="0"/>
                    <a:pt x="325" y="0"/>
                  </a:cubicBezTo>
                  <a:lnTo>
                    <a:pt x="2603" y="0"/>
                  </a:lnTo>
                  <a:cubicBezTo>
                    <a:pt x="2782" y="0"/>
                    <a:pt x="2928" y="146"/>
                    <a:pt x="2928" y="325"/>
                  </a:cubicBezTo>
                  <a:lnTo>
                    <a:pt x="2928" y="1525"/>
                  </a:lnTo>
                  <a:cubicBezTo>
                    <a:pt x="2928" y="1704"/>
                    <a:pt x="2782" y="1850"/>
                    <a:pt x="2603" y="1850"/>
                  </a:cubicBezTo>
                  <a:lnTo>
                    <a:pt x="1372" y="1850"/>
                  </a:lnTo>
                  <a:lnTo>
                    <a:pt x="1331" y="253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56" name="Google Shape;1456;p35"/>
            <p:cNvSpPr/>
            <p:nvPr/>
          </p:nvSpPr>
          <p:spPr>
            <a:xfrm>
              <a:off x="1201720" y="1693575"/>
              <a:ext cx="74962" cy="75240"/>
            </a:xfrm>
            <a:custGeom>
              <a:avLst/>
              <a:gdLst/>
              <a:ahLst/>
              <a:cxnLst/>
              <a:rect l="l" t="t" r="r" b="b"/>
              <a:pathLst>
                <a:path w="269" h="270" extrusionOk="0">
                  <a:moveTo>
                    <a:pt x="269" y="135"/>
                  </a:moveTo>
                  <a:cubicBezTo>
                    <a:pt x="269" y="210"/>
                    <a:pt x="209" y="270"/>
                    <a:pt x="134" y="270"/>
                  </a:cubicBezTo>
                  <a:cubicBezTo>
                    <a:pt x="60" y="270"/>
                    <a:pt x="0" y="210"/>
                    <a:pt x="0" y="135"/>
                  </a:cubicBezTo>
                  <a:cubicBezTo>
                    <a:pt x="0" y="61"/>
                    <a:pt x="60" y="0"/>
                    <a:pt x="134" y="0"/>
                  </a:cubicBezTo>
                  <a:cubicBezTo>
                    <a:pt x="209" y="0"/>
                    <a:pt x="269" y="61"/>
                    <a:pt x="269" y="13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57" name="Google Shape;1457;p35"/>
            <p:cNvSpPr/>
            <p:nvPr/>
          </p:nvSpPr>
          <p:spPr>
            <a:xfrm>
              <a:off x="1365577" y="1693575"/>
              <a:ext cx="75240" cy="75240"/>
            </a:xfrm>
            <a:custGeom>
              <a:avLst/>
              <a:gdLst/>
              <a:ahLst/>
              <a:cxnLst/>
              <a:rect l="l" t="t" r="r" b="b"/>
              <a:pathLst>
                <a:path w="270" h="270" extrusionOk="0">
                  <a:moveTo>
                    <a:pt x="270" y="135"/>
                  </a:moveTo>
                  <a:cubicBezTo>
                    <a:pt x="270" y="210"/>
                    <a:pt x="209" y="270"/>
                    <a:pt x="135" y="270"/>
                  </a:cubicBezTo>
                  <a:cubicBezTo>
                    <a:pt x="60" y="270"/>
                    <a:pt x="0" y="210"/>
                    <a:pt x="0" y="135"/>
                  </a:cubicBezTo>
                  <a:cubicBezTo>
                    <a:pt x="0" y="61"/>
                    <a:pt x="60" y="0"/>
                    <a:pt x="135" y="0"/>
                  </a:cubicBezTo>
                  <a:cubicBezTo>
                    <a:pt x="209" y="0"/>
                    <a:pt x="270" y="61"/>
                    <a:pt x="270" y="13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58" name="Google Shape;1458;p35"/>
            <p:cNvSpPr/>
            <p:nvPr/>
          </p:nvSpPr>
          <p:spPr>
            <a:xfrm>
              <a:off x="1529433" y="1693575"/>
              <a:ext cx="75240" cy="75240"/>
            </a:xfrm>
            <a:custGeom>
              <a:avLst/>
              <a:gdLst/>
              <a:ahLst/>
              <a:cxnLst/>
              <a:rect l="l" t="t" r="r" b="b"/>
              <a:pathLst>
                <a:path w="270" h="270" extrusionOk="0">
                  <a:moveTo>
                    <a:pt x="270" y="135"/>
                  </a:moveTo>
                  <a:cubicBezTo>
                    <a:pt x="270" y="210"/>
                    <a:pt x="210" y="270"/>
                    <a:pt x="135" y="270"/>
                  </a:cubicBezTo>
                  <a:cubicBezTo>
                    <a:pt x="61" y="270"/>
                    <a:pt x="0" y="210"/>
                    <a:pt x="0" y="135"/>
                  </a:cubicBezTo>
                  <a:cubicBezTo>
                    <a:pt x="0" y="61"/>
                    <a:pt x="61" y="0"/>
                    <a:pt x="135" y="0"/>
                  </a:cubicBezTo>
                  <a:cubicBezTo>
                    <a:pt x="210" y="0"/>
                    <a:pt x="270" y="61"/>
                    <a:pt x="270" y="13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59" name="Google Shape;1459;p35"/>
            <p:cNvSpPr/>
            <p:nvPr/>
          </p:nvSpPr>
          <p:spPr>
            <a:xfrm>
              <a:off x="1120906" y="3582945"/>
              <a:ext cx="3160368" cy="69667"/>
            </a:xfrm>
            <a:custGeom>
              <a:avLst/>
              <a:gdLst/>
              <a:ahLst/>
              <a:cxnLst/>
              <a:rect l="l" t="t" r="r" b="b"/>
              <a:pathLst>
                <a:path w="11341" h="250" extrusionOk="0">
                  <a:moveTo>
                    <a:pt x="35" y="215"/>
                  </a:moveTo>
                  <a:lnTo>
                    <a:pt x="11306" y="215"/>
                  </a:lnTo>
                  <a:lnTo>
                    <a:pt x="11306" y="35"/>
                  </a:lnTo>
                  <a:lnTo>
                    <a:pt x="35" y="35"/>
                  </a:lnTo>
                  <a:lnTo>
                    <a:pt x="35" y="215"/>
                  </a:lnTo>
                  <a:moveTo>
                    <a:pt x="11341" y="250"/>
                  </a:moveTo>
                  <a:lnTo>
                    <a:pt x="0" y="250"/>
                  </a:lnTo>
                  <a:lnTo>
                    <a:pt x="0" y="0"/>
                  </a:lnTo>
                  <a:lnTo>
                    <a:pt x="11341" y="0"/>
                  </a:lnTo>
                  <a:lnTo>
                    <a:pt x="11341" y="25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60" name="Google Shape;1460;p35"/>
            <p:cNvSpPr/>
            <p:nvPr/>
          </p:nvSpPr>
          <p:spPr>
            <a:xfrm>
              <a:off x="1345791" y="4307203"/>
              <a:ext cx="249407" cy="360317"/>
            </a:xfrm>
            <a:custGeom>
              <a:avLst/>
              <a:gdLst/>
              <a:ahLst/>
              <a:cxnLst/>
              <a:rect l="l" t="t" r="r" b="b"/>
              <a:pathLst>
                <a:path w="895" h="1293" extrusionOk="0">
                  <a:moveTo>
                    <a:pt x="0" y="1293"/>
                  </a:moveTo>
                  <a:lnTo>
                    <a:pt x="895" y="1293"/>
                  </a:lnTo>
                  <a:lnTo>
                    <a:pt x="601" y="0"/>
                  </a:lnTo>
                  <a:cubicBezTo>
                    <a:pt x="601" y="0"/>
                    <a:pt x="330" y="94"/>
                    <a:pt x="224" y="365"/>
                  </a:cubicBezTo>
                  <a:cubicBezTo>
                    <a:pt x="118" y="635"/>
                    <a:pt x="0" y="1293"/>
                    <a:pt x="0" y="129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1" name="Google Shape;1461;p35"/>
            <p:cNvSpPr/>
            <p:nvPr/>
          </p:nvSpPr>
          <p:spPr>
            <a:xfrm>
              <a:off x="1345791" y="4556333"/>
              <a:ext cx="235195" cy="111188"/>
            </a:xfrm>
            <a:custGeom>
              <a:avLst/>
              <a:gdLst/>
              <a:ahLst/>
              <a:cxnLst/>
              <a:rect l="l" t="t" r="r" b="b"/>
              <a:pathLst>
                <a:path w="844" h="399" extrusionOk="0">
                  <a:moveTo>
                    <a:pt x="805" y="0"/>
                  </a:moveTo>
                  <a:lnTo>
                    <a:pt x="37" y="207"/>
                  </a:lnTo>
                  <a:cubicBezTo>
                    <a:pt x="14" y="320"/>
                    <a:pt x="0" y="399"/>
                    <a:pt x="0" y="399"/>
                  </a:cubicBezTo>
                  <a:lnTo>
                    <a:pt x="2" y="399"/>
                  </a:lnTo>
                  <a:lnTo>
                    <a:pt x="844" y="172"/>
                  </a:lnTo>
                  <a:lnTo>
                    <a:pt x="805"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62" name="Google Shape;1462;p35"/>
            <p:cNvSpPr/>
            <p:nvPr/>
          </p:nvSpPr>
          <p:spPr>
            <a:xfrm>
              <a:off x="1378395" y="4423408"/>
              <a:ext cx="172217" cy="88616"/>
            </a:xfrm>
            <a:custGeom>
              <a:avLst/>
              <a:gdLst/>
              <a:ahLst/>
              <a:cxnLst/>
              <a:rect l="l" t="t" r="r" b="b"/>
              <a:pathLst>
                <a:path w="618" h="318" extrusionOk="0">
                  <a:moveTo>
                    <a:pt x="50" y="125"/>
                  </a:moveTo>
                  <a:cubicBezTo>
                    <a:pt x="33" y="185"/>
                    <a:pt x="16" y="251"/>
                    <a:pt x="0" y="318"/>
                  </a:cubicBezTo>
                  <a:lnTo>
                    <a:pt x="618" y="172"/>
                  </a:lnTo>
                  <a:lnTo>
                    <a:pt x="579" y="0"/>
                  </a:lnTo>
                  <a:lnTo>
                    <a:pt x="50" y="125"/>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63" name="Google Shape;1463;p35"/>
            <p:cNvSpPr/>
            <p:nvPr/>
          </p:nvSpPr>
          <p:spPr>
            <a:xfrm>
              <a:off x="1339939" y="4300794"/>
              <a:ext cx="261390" cy="371464"/>
            </a:xfrm>
            <a:custGeom>
              <a:avLst/>
              <a:gdLst/>
              <a:ahLst/>
              <a:cxnLst/>
              <a:rect l="l" t="t" r="r" b="b"/>
              <a:pathLst>
                <a:path w="938" h="1333" extrusionOk="0">
                  <a:moveTo>
                    <a:pt x="42" y="1298"/>
                  </a:moveTo>
                  <a:lnTo>
                    <a:pt x="894" y="1298"/>
                  </a:lnTo>
                  <a:lnTo>
                    <a:pt x="609" y="47"/>
                  </a:lnTo>
                  <a:cubicBezTo>
                    <a:pt x="548" y="74"/>
                    <a:pt x="347" y="175"/>
                    <a:pt x="262" y="394"/>
                  </a:cubicBezTo>
                  <a:cubicBezTo>
                    <a:pt x="168" y="633"/>
                    <a:pt x="63" y="1184"/>
                    <a:pt x="42" y="1298"/>
                  </a:cubicBezTo>
                  <a:moveTo>
                    <a:pt x="938" y="1333"/>
                  </a:moveTo>
                  <a:lnTo>
                    <a:pt x="0" y="1333"/>
                  </a:lnTo>
                  <a:lnTo>
                    <a:pt x="4" y="1313"/>
                  </a:lnTo>
                  <a:cubicBezTo>
                    <a:pt x="5" y="1306"/>
                    <a:pt x="123" y="651"/>
                    <a:pt x="229" y="381"/>
                  </a:cubicBezTo>
                  <a:cubicBezTo>
                    <a:pt x="336" y="106"/>
                    <a:pt x="605" y="10"/>
                    <a:pt x="616" y="6"/>
                  </a:cubicBezTo>
                  <a:lnTo>
                    <a:pt x="635" y="0"/>
                  </a:lnTo>
                  <a:lnTo>
                    <a:pt x="938" y="133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64" name="Google Shape;1464;p35"/>
            <p:cNvSpPr/>
            <p:nvPr/>
          </p:nvSpPr>
          <p:spPr>
            <a:xfrm>
              <a:off x="377978" y="3264984"/>
              <a:ext cx="1309737" cy="1402534"/>
            </a:xfrm>
            <a:custGeom>
              <a:avLst/>
              <a:gdLst/>
              <a:ahLst/>
              <a:cxnLst/>
              <a:rect l="l" t="t" r="r" b="b"/>
              <a:pathLst>
                <a:path w="4700" h="5033" extrusionOk="0">
                  <a:moveTo>
                    <a:pt x="3316" y="42"/>
                  </a:moveTo>
                  <a:cubicBezTo>
                    <a:pt x="3316" y="42"/>
                    <a:pt x="2845" y="175"/>
                    <a:pt x="2386" y="633"/>
                  </a:cubicBezTo>
                  <a:cubicBezTo>
                    <a:pt x="1928" y="1091"/>
                    <a:pt x="1364" y="2444"/>
                    <a:pt x="1129" y="3019"/>
                  </a:cubicBezTo>
                  <a:cubicBezTo>
                    <a:pt x="895" y="3595"/>
                    <a:pt x="788" y="3872"/>
                    <a:pt x="788" y="3872"/>
                  </a:cubicBezTo>
                  <a:lnTo>
                    <a:pt x="0" y="5033"/>
                  </a:lnTo>
                  <a:lnTo>
                    <a:pt x="3473" y="5033"/>
                  </a:lnTo>
                  <a:cubicBezTo>
                    <a:pt x="3473" y="5033"/>
                    <a:pt x="3878" y="4021"/>
                    <a:pt x="4016" y="3925"/>
                  </a:cubicBezTo>
                  <a:cubicBezTo>
                    <a:pt x="4155" y="3829"/>
                    <a:pt x="4592" y="3445"/>
                    <a:pt x="4655" y="3232"/>
                  </a:cubicBezTo>
                  <a:cubicBezTo>
                    <a:pt x="4719" y="3019"/>
                    <a:pt x="4719" y="1443"/>
                    <a:pt x="4624" y="1144"/>
                  </a:cubicBezTo>
                  <a:cubicBezTo>
                    <a:pt x="4528" y="846"/>
                    <a:pt x="3984" y="122"/>
                    <a:pt x="3761" y="37"/>
                  </a:cubicBezTo>
                  <a:cubicBezTo>
                    <a:pt x="3537" y="-49"/>
                    <a:pt x="3316" y="42"/>
                    <a:pt x="3316" y="4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5" name="Google Shape;1465;p35"/>
            <p:cNvSpPr/>
            <p:nvPr/>
          </p:nvSpPr>
          <p:spPr>
            <a:xfrm>
              <a:off x="523175" y="4417808"/>
              <a:ext cx="874784" cy="185895"/>
            </a:xfrm>
            <a:custGeom>
              <a:avLst/>
              <a:gdLst/>
              <a:ahLst/>
              <a:cxnLst/>
              <a:rect l="l" t="t" r="r" b="b"/>
              <a:pathLst>
                <a:path w="3141" h="649" extrusionOk="0">
                  <a:moveTo>
                    <a:pt x="3065" y="649"/>
                  </a:moveTo>
                  <a:cubicBezTo>
                    <a:pt x="3088" y="594"/>
                    <a:pt x="3114" y="534"/>
                    <a:pt x="3141" y="473"/>
                  </a:cubicBezTo>
                  <a:cubicBezTo>
                    <a:pt x="1501" y="430"/>
                    <a:pt x="571" y="181"/>
                    <a:pt x="104" y="0"/>
                  </a:cubicBezTo>
                  <a:lnTo>
                    <a:pt x="0" y="153"/>
                  </a:lnTo>
                  <a:cubicBezTo>
                    <a:pt x="468" y="342"/>
                    <a:pt x="1399" y="600"/>
                    <a:pt x="3065" y="64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66" name="Google Shape;1466;p35"/>
            <p:cNvSpPr/>
            <p:nvPr/>
          </p:nvSpPr>
          <p:spPr>
            <a:xfrm>
              <a:off x="654925" y="4162300"/>
              <a:ext cx="805896" cy="296085"/>
            </a:xfrm>
            <a:custGeom>
              <a:avLst/>
              <a:gdLst/>
              <a:ahLst/>
              <a:cxnLst/>
              <a:rect l="l" t="t" r="r" b="b"/>
              <a:pathLst>
                <a:path w="2943" h="994" extrusionOk="0">
                  <a:moveTo>
                    <a:pt x="67" y="0"/>
                  </a:moveTo>
                  <a:cubicBezTo>
                    <a:pt x="43" y="60"/>
                    <a:pt x="20" y="115"/>
                    <a:pt x="0" y="167"/>
                  </a:cubicBezTo>
                  <a:cubicBezTo>
                    <a:pt x="234" y="283"/>
                    <a:pt x="558" y="425"/>
                    <a:pt x="974" y="563"/>
                  </a:cubicBezTo>
                  <a:cubicBezTo>
                    <a:pt x="1437" y="718"/>
                    <a:pt x="2066" y="883"/>
                    <a:pt x="2853" y="994"/>
                  </a:cubicBezTo>
                  <a:cubicBezTo>
                    <a:pt x="2885" y="931"/>
                    <a:pt x="2915" y="874"/>
                    <a:pt x="2943" y="827"/>
                  </a:cubicBezTo>
                  <a:cubicBezTo>
                    <a:pt x="1532" y="636"/>
                    <a:pt x="575" y="253"/>
                    <a:pt x="67"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67" name="Google Shape;1467;p35"/>
            <p:cNvSpPr/>
            <p:nvPr/>
          </p:nvSpPr>
          <p:spPr>
            <a:xfrm>
              <a:off x="368782" y="3259968"/>
              <a:ext cx="1324228" cy="1412287"/>
            </a:xfrm>
            <a:custGeom>
              <a:avLst/>
              <a:gdLst/>
              <a:ahLst/>
              <a:cxnLst/>
              <a:rect l="l" t="t" r="r" b="b"/>
              <a:pathLst>
                <a:path w="4752" h="5068" extrusionOk="0">
                  <a:moveTo>
                    <a:pt x="66" y="5033"/>
                  </a:moveTo>
                  <a:lnTo>
                    <a:pt x="3494" y="5033"/>
                  </a:lnTo>
                  <a:cubicBezTo>
                    <a:pt x="3541" y="4917"/>
                    <a:pt x="3904" y="4022"/>
                    <a:pt x="4039" y="3928"/>
                  </a:cubicBezTo>
                  <a:cubicBezTo>
                    <a:pt x="4165" y="3841"/>
                    <a:pt x="4608" y="3458"/>
                    <a:pt x="4672" y="3245"/>
                  </a:cubicBezTo>
                  <a:cubicBezTo>
                    <a:pt x="4738" y="3023"/>
                    <a:pt x="4730" y="1450"/>
                    <a:pt x="4640" y="1168"/>
                  </a:cubicBezTo>
                  <a:cubicBezTo>
                    <a:pt x="4547" y="880"/>
                    <a:pt x="4005" y="154"/>
                    <a:pt x="3787" y="71"/>
                  </a:cubicBezTo>
                  <a:cubicBezTo>
                    <a:pt x="3573" y="-11"/>
                    <a:pt x="3358" y="75"/>
                    <a:pt x="3356" y="76"/>
                  </a:cubicBezTo>
                  <a:lnTo>
                    <a:pt x="3354" y="77"/>
                  </a:lnTo>
                  <a:cubicBezTo>
                    <a:pt x="3349" y="78"/>
                    <a:pt x="2881" y="214"/>
                    <a:pt x="2432" y="664"/>
                  </a:cubicBezTo>
                  <a:cubicBezTo>
                    <a:pt x="2115" y="981"/>
                    <a:pt x="1693" y="1782"/>
                    <a:pt x="1179" y="3044"/>
                  </a:cubicBezTo>
                  <a:cubicBezTo>
                    <a:pt x="947" y="3613"/>
                    <a:pt x="839" y="3893"/>
                    <a:pt x="838" y="3896"/>
                  </a:cubicBezTo>
                  <a:lnTo>
                    <a:pt x="836" y="3900"/>
                  </a:lnTo>
                  <a:lnTo>
                    <a:pt x="66" y="5033"/>
                  </a:lnTo>
                  <a:moveTo>
                    <a:pt x="3518" y="5068"/>
                  </a:moveTo>
                  <a:lnTo>
                    <a:pt x="0" y="5068"/>
                  </a:lnTo>
                  <a:lnTo>
                    <a:pt x="806" y="3881"/>
                  </a:lnTo>
                  <a:cubicBezTo>
                    <a:pt x="816" y="3856"/>
                    <a:pt x="924" y="3575"/>
                    <a:pt x="1146" y="3031"/>
                  </a:cubicBezTo>
                  <a:cubicBezTo>
                    <a:pt x="1662" y="1764"/>
                    <a:pt x="2086" y="959"/>
                    <a:pt x="2407" y="639"/>
                  </a:cubicBezTo>
                  <a:cubicBezTo>
                    <a:pt x="2853" y="193"/>
                    <a:pt x="3319" y="51"/>
                    <a:pt x="3344" y="43"/>
                  </a:cubicBezTo>
                  <a:cubicBezTo>
                    <a:pt x="3361" y="36"/>
                    <a:pt x="3577" y="-47"/>
                    <a:pt x="3800" y="38"/>
                  </a:cubicBezTo>
                  <a:cubicBezTo>
                    <a:pt x="4030" y="126"/>
                    <a:pt x="4577" y="856"/>
                    <a:pt x="4673" y="1157"/>
                  </a:cubicBezTo>
                  <a:cubicBezTo>
                    <a:pt x="4769" y="1453"/>
                    <a:pt x="4775" y="3023"/>
                    <a:pt x="4705" y="3255"/>
                  </a:cubicBezTo>
                  <a:cubicBezTo>
                    <a:pt x="4639" y="3477"/>
                    <a:pt x="4187" y="3869"/>
                    <a:pt x="4059" y="3957"/>
                  </a:cubicBezTo>
                  <a:cubicBezTo>
                    <a:pt x="3949" y="4034"/>
                    <a:pt x="3634" y="4777"/>
                    <a:pt x="3522" y="5057"/>
                  </a:cubicBezTo>
                  <a:lnTo>
                    <a:pt x="3518" y="5068"/>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68" name="Google Shape;1468;p35"/>
            <p:cNvSpPr/>
            <p:nvPr/>
          </p:nvSpPr>
          <p:spPr>
            <a:xfrm>
              <a:off x="2661939" y="4563299"/>
              <a:ext cx="622543" cy="86944"/>
            </a:xfrm>
            <a:custGeom>
              <a:avLst/>
              <a:gdLst/>
              <a:ahLst/>
              <a:cxnLst/>
              <a:rect l="l" t="t" r="r" b="b"/>
              <a:pathLst>
                <a:path w="2234" h="312" extrusionOk="0">
                  <a:moveTo>
                    <a:pt x="0" y="9"/>
                  </a:moveTo>
                  <a:cubicBezTo>
                    <a:pt x="0" y="9"/>
                    <a:pt x="119" y="147"/>
                    <a:pt x="0" y="312"/>
                  </a:cubicBezTo>
                  <a:lnTo>
                    <a:pt x="2170" y="312"/>
                  </a:lnTo>
                  <a:lnTo>
                    <a:pt x="2234" y="147"/>
                  </a:lnTo>
                  <a:lnTo>
                    <a:pt x="2151" y="0"/>
                  </a:lnTo>
                  <a:lnTo>
                    <a:pt x="0" y="9"/>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9" name="Google Shape;1469;p35"/>
            <p:cNvSpPr/>
            <p:nvPr/>
          </p:nvSpPr>
          <p:spPr>
            <a:xfrm>
              <a:off x="2656923" y="4558283"/>
              <a:ext cx="632297" cy="96976"/>
            </a:xfrm>
            <a:custGeom>
              <a:avLst/>
              <a:gdLst/>
              <a:ahLst/>
              <a:cxnLst/>
              <a:rect l="l" t="t" r="r" b="b"/>
              <a:pathLst>
                <a:path w="2269" h="348" extrusionOk="0">
                  <a:moveTo>
                    <a:pt x="51" y="312"/>
                  </a:moveTo>
                  <a:lnTo>
                    <a:pt x="2176" y="312"/>
                  </a:lnTo>
                  <a:lnTo>
                    <a:pt x="2233" y="166"/>
                  </a:lnTo>
                  <a:lnTo>
                    <a:pt x="2159" y="36"/>
                  </a:lnTo>
                  <a:lnTo>
                    <a:pt x="51" y="45"/>
                  </a:lnTo>
                  <a:cubicBezTo>
                    <a:pt x="79" y="93"/>
                    <a:pt x="119" y="195"/>
                    <a:pt x="51" y="312"/>
                  </a:cubicBezTo>
                  <a:moveTo>
                    <a:pt x="2188" y="348"/>
                  </a:moveTo>
                  <a:lnTo>
                    <a:pt x="18" y="348"/>
                  </a:lnTo>
                  <a:cubicBezTo>
                    <a:pt x="11" y="348"/>
                    <a:pt x="5" y="344"/>
                    <a:pt x="2" y="338"/>
                  </a:cubicBezTo>
                  <a:cubicBezTo>
                    <a:pt x="-1" y="332"/>
                    <a:pt x="0" y="325"/>
                    <a:pt x="4" y="320"/>
                  </a:cubicBezTo>
                  <a:cubicBezTo>
                    <a:pt x="113" y="168"/>
                    <a:pt x="9" y="44"/>
                    <a:pt x="5" y="39"/>
                  </a:cubicBezTo>
                  <a:cubicBezTo>
                    <a:pt x="0" y="34"/>
                    <a:pt x="-1" y="26"/>
                    <a:pt x="2" y="20"/>
                  </a:cubicBezTo>
                  <a:cubicBezTo>
                    <a:pt x="5" y="14"/>
                    <a:pt x="11" y="10"/>
                    <a:pt x="18" y="10"/>
                  </a:cubicBezTo>
                  <a:lnTo>
                    <a:pt x="2169" y="0"/>
                  </a:lnTo>
                  <a:cubicBezTo>
                    <a:pt x="2176" y="0"/>
                    <a:pt x="2182" y="4"/>
                    <a:pt x="2185" y="9"/>
                  </a:cubicBezTo>
                  <a:lnTo>
                    <a:pt x="2267" y="156"/>
                  </a:lnTo>
                  <a:cubicBezTo>
                    <a:pt x="2270" y="161"/>
                    <a:pt x="2270" y="166"/>
                    <a:pt x="2269" y="171"/>
                  </a:cubicBezTo>
                  <a:lnTo>
                    <a:pt x="2204" y="336"/>
                  </a:lnTo>
                  <a:cubicBezTo>
                    <a:pt x="2202" y="343"/>
                    <a:pt x="2195" y="348"/>
                    <a:pt x="2188" y="34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70" name="Google Shape;1470;p35"/>
            <p:cNvSpPr/>
            <p:nvPr/>
          </p:nvSpPr>
          <p:spPr>
            <a:xfrm>
              <a:off x="2698723" y="4551595"/>
              <a:ext cx="813430" cy="115926"/>
            </a:xfrm>
            <a:custGeom>
              <a:avLst/>
              <a:gdLst/>
              <a:ahLst/>
              <a:cxnLst/>
              <a:rect l="l" t="t" r="r" b="b"/>
              <a:pathLst>
                <a:path w="2919" h="416" extrusionOk="0">
                  <a:moveTo>
                    <a:pt x="2038" y="347"/>
                  </a:moveTo>
                  <a:lnTo>
                    <a:pt x="2038" y="70"/>
                  </a:lnTo>
                  <a:lnTo>
                    <a:pt x="0" y="70"/>
                  </a:lnTo>
                  <a:lnTo>
                    <a:pt x="0" y="0"/>
                  </a:lnTo>
                  <a:lnTo>
                    <a:pt x="2711" y="0"/>
                  </a:lnTo>
                  <a:cubicBezTo>
                    <a:pt x="2826" y="0"/>
                    <a:pt x="2919" y="93"/>
                    <a:pt x="2919" y="208"/>
                  </a:cubicBezTo>
                  <a:cubicBezTo>
                    <a:pt x="2919" y="323"/>
                    <a:pt x="2826" y="416"/>
                    <a:pt x="2711" y="416"/>
                  </a:cubicBezTo>
                  <a:lnTo>
                    <a:pt x="0" y="416"/>
                  </a:lnTo>
                  <a:lnTo>
                    <a:pt x="0" y="347"/>
                  </a:lnTo>
                  <a:lnTo>
                    <a:pt x="2038" y="34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1" name="Google Shape;1471;p35"/>
            <p:cNvSpPr/>
            <p:nvPr/>
          </p:nvSpPr>
          <p:spPr>
            <a:xfrm>
              <a:off x="2693985" y="4546858"/>
              <a:ext cx="822905" cy="125400"/>
            </a:xfrm>
            <a:custGeom>
              <a:avLst/>
              <a:gdLst/>
              <a:ahLst/>
              <a:cxnLst/>
              <a:rect l="l" t="t" r="r" b="b"/>
              <a:pathLst>
                <a:path w="2953" h="450" extrusionOk="0">
                  <a:moveTo>
                    <a:pt x="35" y="415"/>
                  </a:moveTo>
                  <a:lnTo>
                    <a:pt x="2728" y="415"/>
                  </a:lnTo>
                  <a:cubicBezTo>
                    <a:pt x="2833" y="415"/>
                    <a:pt x="2918" y="330"/>
                    <a:pt x="2918" y="225"/>
                  </a:cubicBezTo>
                  <a:cubicBezTo>
                    <a:pt x="2918" y="120"/>
                    <a:pt x="2833" y="35"/>
                    <a:pt x="2728" y="35"/>
                  </a:cubicBezTo>
                  <a:lnTo>
                    <a:pt x="35" y="35"/>
                  </a:lnTo>
                  <a:lnTo>
                    <a:pt x="35" y="69"/>
                  </a:lnTo>
                  <a:lnTo>
                    <a:pt x="2055" y="69"/>
                  </a:lnTo>
                  <a:cubicBezTo>
                    <a:pt x="2065" y="69"/>
                    <a:pt x="2072" y="77"/>
                    <a:pt x="2072" y="87"/>
                  </a:cubicBezTo>
                  <a:lnTo>
                    <a:pt x="2072" y="364"/>
                  </a:lnTo>
                  <a:cubicBezTo>
                    <a:pt x="2072" y="373"/>
                    <a:pt x="2065" y="381"/>
                    <a:pt x="2055" y="381"/>
                  </a:cubicBezTo>
                  <a:lnTo>
                    <a:pt x="35" y="381"/>
                  </a:lnTo>
                  <a:lnTo>
                    <a:pt x="35" y="415"/>
                  </a:lnTo>
                  <a:moveTo>
                    <a:pt x="2728" y="450"/>
                  </a:moveTo>
                  <a:lnTo>
                    <a:pt x="17" y="450"/>
                  </a:lnTo>
                  <a:cubicBezTo>
                    <a:pt x="8" y="450"/>
                    <a:pt x="0" y="442"/>
                    <a:pt x="0" y="433"/>
                  </a:cubicBezTo>
                  <a:lnTo>
                    <a:pt x="0" y="364"/>
                  </a:lnTo>
                  <a:cubicBezTo>
                    <a:pt x="0" y="354"/>
                    <a:pt x="8" y="346"/>
                    <a:pt x="17" y="346"/>
                  </a:cubicBezTo>
                  <a:lnTo>
                    <a:pt x="2037" y="346"/>
                  </a:lnTo>
                  <a:lnTo>
                    <a:pt x="2037" y="104"/>
                  </a:lnTo>
                  <a:lnTo>
                    <a:pt x="17" y="104"/>
                  </a:lnTo>
                  <a:cubicBezTo>
                    <a:pt x="8" y="104"/>
                    <a:pt x="0" y="96"/>
                    <a:pt x="0" y="87"/>
                  </a:cubicBezTo>
                  <a:lnTo>
                    <a:pt x="0" y="17"/>
                  </a:lnTo>
                  <a:cubicBezTo>
                    <a:pt x="0" y="8"/>
                    <a:pt x="8" y="0"/>
                    <a:pt x="17" y="0"/>
                  </a:cubicBezTo>
                  <a:lnTo>
                    <a:pt x="2728" y="0"/>
                  </a:lnTo>
                  <a:cubicBezTo>
                    <a:pt x="2852" y="0"/>
                    <a:pt x="2953" y="101"/>
                    <a:pt x="2953" y="225"/>
                  </a:cubicBezTo>
                  <a:cubicBezTo>
                    <a:pt x="2953" y="349"/>
                    <a:pt x="2852" y="450"/>
                    <a:pt x="2728" y="4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72" name="Google Shape;1472;p35"/>
            <p:cNvSpPr/>
            <p:nvPr/>
          </p:nvSpPr>
          <p:spPr>
            <a:xfrm>
              <a:off x="2638809" y="4551595"/>
              <a:ext cx="655705" cy="115926"/>
            </a:xfrm>
            <a:custGeom>
              <a:avLst/>
              <a:gdLst/>
              <a:ahLst/>
              <a:cxnLst/>
              <a:rect l="l" t="t" r="r" b="b"/>
              <a:pathLst>
                <a:path w="2353" h="416" extrusionOk="0">
                  <a:moveTo>
                    <a:pt x="2253" y="208"/>
                  </a:moveTo>
                  <a:lnTo>
                    <a:pt x="2253" y="208"/>
                  </a:lnTo>
                  <a:cubicBezTo>
                    <a:pt x="2253" y="132"/>
                    <a:pt x="2191" y="70"/>
                    <a:pt x="2114" y="70"/>
                  </a:cubicBezTo>
                  <a:lnTo>
                    <a:pt x="0" y="70"/>
                  </a:lnTo>
                  <a:lnTo>
                    <a:pt x="0" y="0"/>
                  </a:lnTo>
                  <a:lnTo>
                    <a:pt x="2153" y="0"/>
                  </a:lnTo>
                  <a:cubicBezTo>
                    <a:pt x="2263" y="0"/>
                    <a:pt x="2353" y="90"/>
                    <a:pt x="2353" y="200"/>
                  </a:cubicBezTo>
                  <a:cubicBezTo>
                    <a:pt x="2353" y="319"/>
                    <a:pt x="2256" y="416"/>
                    <a:pt x="2136" y="416"/>
                  </a:cubicBezTo>
                  <a:lnTo>
                    <a:pt x="0" y="416"/>
                  </a:lnTo>
                  <a:lnTo>
                    <a:pt x="0" y="347"/>
                  </a:lnTo>
                  <a:lnTo>
                    <a:pt x="2114" y="347"/>
                  </a:lnTo>
                  <a:cubicBezTo>
                    <a:pt x="2191" y="347"/>
                    <a:pt x="2253" y="285"/>
                    <a:pt x="2253" y="20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3" name="Google Shape;1473;p35"/>
            <p:cNvSpPr/>
            <p:nvPr/>
          </p:nvSpPr>
          <p:spPr>
            <a:xfrm>
              <a:off x="2634072" y="4546858"/>
              <a:ext cx="665179" cy="125400"/>
            </a:xfrm>
            <a:custGeom>
              <a:avLst/>
              <a:gdLst/>
              <a:ahLst/>
              <a:cxnLst/>
              <a:rect l="l" t="t" r="r" b="b"/>
              <a:pathLst>
                <a:path w="2387" h="450" extrusionOk="0">
                  <a:moveTo>
                    <a:pt x="35" y="415"/>
                  </a:moveTo>
                  <a:lnTo>
                    <a:pt x="2153" y="415"/>
                  </a:lnTo>
                  <a:cubicBezTo>
                    <a:pt x="2263" y="415"/>
                    <a:pt x="2352" y="326"/>
                    <a:pt x="2352" y="217"/>
                  </a:cubicBezTo>
                  <a:cubicBezTo>
                    <a:pt x="2352" y="117"/>
                    <a:pt x="2271" y="35"/>
                    <a:pt x="2170" y="35"/>
                  </a:cubicBezTo>
                  <a:lnTo>
                    <a:pt x="35" y="35"/>
                  </a:lnTo>
                  <a:lnTo>
                    <a:pt x="35" y="69"/>
                  </a:lnTo>
                  <a:lnTo>
                    <a:pt x="2131" y="69"/>
                  </a:lnTo>
                  <a:cubicBezTo>
                    <a:pt x="2217" y="69"/>
                    <a:pt x="2287" y="139"/>
                    <a:pt x="2287" y="225"/>
                  </a:cubicBezTo>
                  <a:cubicBezTo>
                    <a:pt x="2287" y="311"/>
                    <a:pt x="2217" y="381"/>
                    <a:pt x="2131" y="381"/>
                  </a:cubicBezTo>
                  <a:lnTo>
                    <a:pt x="35" y="381"/>
                  </a:lnTo>
                  <a:lnTo>
                    <a:pt x="35" y="415"/>
                  </a:lnTo>
                  <a:moveTo>
                    <a:pt x="2153" y="450"/>
                  </a:moveTo>
                  <a:lnTo>
                    <a:pt x="17" y="450"/>
                  </a:lnTo>
                  <a:cubicBezTo>
                    <a:pt x="8" y="450"/>
                    <a:pt x="0" y="442"/>
                    <a:pt x="0" y="433"/>
                  </a:cubicBezTo>
                  <a:lnTo>
                    <a:pt x="0" y="364"/>
                  </a:lnTo>
                  <a:cubicBezTo>
                    <a:pt x="0" y="354"/>
                    <a:pt x="8" y="346"/>
                    <a:pt x="17" y="346"/>
                  </a:cubicBezTo>
                  <a:lnTo>
                    <a:pt x="2131" y="346"/>
                  </a:lnTo>
                  <a:cubicBezTo>
                    <a:pt x="2198" y="346"/>
                    <a:pt x="2252" y="292"/>
                    <a:pt x="2252" y="225"/>
                  </a:cubicBezTo>
                  <a:cubicBezTo>
                    <a:pt x="2252" y="158"/>
                    <a:pt x="2198" y="104"/>
                    <a:pt x="2131" y="104"/>
                  </a:cubicBezTo>
                  <a:lnTo>
                    <a:pt x="17" y="104"/>
                  </a:lnTo>
                  <a:cubicBezTo>
                    <a:pt x="8" y="104"/>
                    <a:pt x="0" y="96"/>
                    <a:pt x="0" y="87"/>
                  </a:cubicBezTo>
                  <a:lnTo>
                    <a:pt x="0" y="17"/>
                  </a:lnTo>
                  <a:cubicBezTo>
                    <a:pt x="0" y="8"/>
                    <a:pt x="8" y="0"/>
                    <a:pt x="17" y="0"/>
                  </a:cubicBezTo>
                  <a:lnTo>
                    <a:pt x="2170" y="0"/>
                  </a:lnTo>
                  <a:cubicBezTo>
                    <a:pt x="2290" y="0"/>
                    <a:pt x="2387" y="97"/>
                    <a:pt x="2387" y="217"/>
                  </a:cubicBezTo>
                  <a:cubicBezTo>
                    <a:pt x="2387" y="346"/>
                    <a:pt x="2282" y="450"/>
                    <a:pt x="2153" y="4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74" name="Google Shape;1474;p35"/>
            <p:cNvSpPr/>
            <p:nvPr/>
          </p:nvSpPr>
          <p:spPr>
            <a:xfrm>
              <a:off x="2654415" y="4325595"/>
              <a:ext cx="622543" cy="86944"/>
            </a:xfrm>
            <a:custGeom>
              <a:avLst/>
              <a:gdLst/>
              <a:ahLst/>
              <a:cxnLst/>
              <a:rect l="l" t="t" r="r" b="b"/>
              <a:pathLst>
                <a:path w="2234" h="312" extrusionOk="0">
                  <a:moveTo>
                    <a:pt x="0" y="9"/>
                  </a:moveTo>
                  <a:cubicBezTo>
                    <a:pt x="0" y="9"/>
                    <a:pt x="119" y="147"/>
                    <a:pt x="0" y="312"/>
                  </a:cubicBezTo>
                  <a:lnTo>
                    <a:pt x="2170" y="312"/>
                  </a:lnTo>
                  <a:lnTo>
                    <a:pt x="2234" y="147"/>
                  </a:lnTo>
                  <a:lnTo>
                    <a:pt x="2152" y="0"/>
                  </a:lnTo>
                  <a:lnTo>
                    <a:pt x="0" y="9"/>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5" name="Google Shape;1475;p35"/>
            <p:cNvSpPr/>
            <p:nvPr/>
          </p:nvSpPr>
          <p:spPr>
            <a:xfrm>
              <a:off x="2649399" y="4320579"/>
              <a:ext cx="632575" cy="96976"/>
            </a:xfrm>
            <a:custGeom>
              <a:avLst/>
              <a:gdLst/>
              <a:ahLst/>
              <a:cxnLst/>
              <a:rect l="l" t="t" r="r" b="b"/>
              <a:pathLst>
                <a:path w="2270" h="348" extrusionOk="0">
                  <a:moveTo>
                    <a:pt x="51" y="312"/>
                  </a:moveTo>
                  <a:lnTo>
                    <a:pt x="2176" y="312"/>
                  </a:lnTo>
                  <a:lnTo>
                    <a:pt x="2233" y="166"/>
                  </a:lnTo>
                  <a:lnTo>
                    <a:pt x="2159" y="36"/>
                  </a:lnTo>
                  <a:lnTo>
                    <a:pt x="51" y="45"/>
                  </a:lnTo>
                  <a:cubicBezTo>
                    <a:pt x="79" y="93"/>
                    <a:pt x="119" y="195"/>
                    <a:pt x="51" y="312"/>
                  </a:cubicBezTo>
                  <a:moveTo>
                    <a:pt x="2188" y="348"/>
                  </a:moveTo>
                  <a:lnTo>
                    <a:pt x="18" y="348"/>
                  </a:lnTo>
                  <a:cubicBezTo>
                    <a:pt x="11" y="348"/>
                    <a:pt x="5" y="344"/>
                    <a:pt x="2" y="338"/>
                  </a:cubicBezTo>
                  <a:cubicBezTo>
                    <a:pt x="-1" y="332"/>
                    <a:pt x="0" y="325"/>
                    <a:pt x="4" y="320"/>
                  </a:cubicBezTo>
                  <a:cubicBezTo>
                    <a:pt x="114" y="168"/>
                    <a:pt x="6" y="40"/>
                    <a:pt x="5" y="39"/>
                  </a:cubicBezTo>
                  <a:cubicBezTo>
                    <a:pt x="0" y="34"/>
                    <a:pt x="-1" y="26"/>
                    <a:pt x="2" y="20"/>
                  </a:cubicBezTo>
                  <a:cubicBezTo>
                    <a:pt x="5" y="14"/>
                    <a:pt x="11" y="10"/>
                    <a:pt x="18" y="10"/>
                  </a:cubicBezTo>
                  <a:lnTo>
                    <a:pt x="2170" y="0"/>
                  </a:lnTo>
                  <a:cubicBezTo>
                    <a:pt x="2175" y="1"/>
                    <a:pt x="2182" y="4"/>
                    <a:pt x="2185" y="9"/>
                  </a:cubicBezTo>
                  <a:lnTo>
                    <a:pt x="2268" y="156"/>
                  </a:lnTo>
                  <a:cubicBezTo>
                    <a:pt x="2270" y="161"/>
                    <a:pt x="2271" y="166"/>
                    <a:pt x="2269" y="171"/>
                  </a:cubicBezTo>
                  <a:lnTo>
                    <a:pt x="2204" y="336"/>
                  </a:lnTo>
                  <a:cubicBezTo>
                    <a:pt x="2202" y="343"/>
                    <a:pt x="2195" y="348"/>
                    <a:pt x="2188" y="34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76" name="Google Shape;1476;p35"/>
            <p:cNvSpPr/>
            <p:nvPr/>
          </p:nvSpPr>
          <p:spPr>
            <a:xfrm>
              <a:off x="2691477" y="4313891"/>
              <a:ext cx="813152" cy="115926"/>
            </a:xfrm>
            <a:custGeom>
              <a:avLst/>
              <a:gdLst/>
              <a:ahLst/>
              <a:cxnLst/>
              <a:rect l="l" t="t" r="r" b="b"/>
              <a:pathLst>
                <a:path w="2918" h="416" extrusionOk="0">
                  <a:moveTo>
                    <a:pt x="2037" y="347"/>
                  </a:moveTo>
                  <a:lnTo>
                    <a:pt x="2037" y="70"/>
                  </a:lnTo>
                  <a:lnTo>
                    <a:pt x="0" y="70"/>
                  </a:lnTo>
                  <a:lnTo>
                    <a:pt x="0" y="0"/>
                  </a:lnTo>
                  <a:lnTo>
                    <a:pt x="2710" y="0"/>
                  </a:lnTo>
                  <a:cubicBezTo>
                    <a:pt x="2825" y="0"/>
                    <a:pt x="2918" y="93"/>
                    <a:pt x="2918" y="208"/>
                  </a:cubicBezTo>
                  <a:cubicBezTo>
                    <a:pt x="2918" y="323"/>
                    <a:pt x="2825" y="416"/>
                    <a:pt x="2710" y="416"/>
                  </a:cubicBezTo>
                  <a:lnTo>
                    <a:pt x="0" y="416"/>
                  </a:lnTo>
                  <a:lnTo>
                    <a:pt x="0" y="347"/>
                  </a:lnTo>
                  <a:lnTo>
                    <a:pt x="2037" y="34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7" name="Google Shape;1477;p35"/>
            <p:cNvSpPr/>
            <p:nvPr/>
          </p:nvSpPr>
          <p:spPr>
            <a:xfrm>
              <a:off x="2686461" y="4309154"/>
              <a:ext cx="823184" cy="125400"/>
            </a:xfrm>
            <a:custGeom>
              <a:avLst/>
              <a:gdLst/>
              <a:ahLst/>
              <a:cxnLst/>
              <a:rect l="l" t="t" r="r" b="b"/>
              <a:pathLst>
                <a:path w="2954" h="450" extrusionOk="0">
                  <a:moveTo>
                    <a:pt x="35" y="415"/>
                  </a:moveTo>
                  <a:lnTo>
                    <a:pt x="2728" y="415"/>
                  </a:lnTo>
                  <a:cubicBezTo>
                    <a:pt x="2833" y="415"/>
                    <a:pt x="2918" y="330"/>
                    <a:pt x="2918" y="225"/>
                  </a:cubicBezTo>
                  <a:cubicBezTo>
                    <a:pt x="2918" y="120"/>
                    <a:pt x="2833" y="35"/>
                    <a:pt x="2728" y="35"/>
                  </a:cubicBezTo>
                  <a:lnTo>
                    <a:pt x="35" y="35"/>
                  </a:lnTo>
                  <a:lnTo>
                    <a:pt x="35" y="69"/>
                  </a:lnTo>
                  <a:lnTo>
                    <a:pt x="2055" y="69"/>
                  </a:lnTo>
                  <a:cubicBezTo>
                    <a:pt x="2065" y="69"/>
                    <a:pt x="2073" y="77"/>
                    <a:pt x="2073" y="87"/>
                  </a:cubicBezTo>
                  <a:lnTo>
                    <a:pt x="2073" y="364"/>
                  </a:lnTo>
                  <a:cubicBezTo>
                    <a:pt x="2073" y="373"/>
                    <a:pt x="2065" y="381"/>
                    <a:pt x="2055" y="381"/>
                  </a:cubicBezTo>
                  <a:lnTo>
                    <a:pt x="35" y="381"/>
                  </a:lnTo>
                  <a:lnTo>
                    <a:pt x="35" y="415"/>
                  </a:lnTo>
                  <a:moveTo>
                    <a:pt x="2728" y="450"/>
                  </a:moveTo>
                  <a:lnTo>
                    <a:pt x="18" y="450"/>
                  </a:lnTo>
                  <a:cubicBezTo>
                    <a:pt x="8" y="450"/>
                    <a:pt x="0" y="442"/>
                    <a:pt x="0" y="433"/>
                  </a:cubicBezTo>
                  <a:lnTo>
                    <a:pt x="0" y="364"/>
                  </a:lnTo>
                  <a:cubicBezTo>
                    <a:pt x="0" y="354"/>
                    <a:pt x="8" y="346"/>
                    <a:pt x="18" y="346"/>
                  </a:cubicBezTo>
                  <a:lnTo>
                    <a:pt x="2037" y="346"/>
                  </a:lnTo>
                  <a:lnTo>
                    <a:pt x="2037" y="104"/>
                  </a:lnTo>
                  <a:lnTo>
                    <a:pt x="18" y="104"/>
                  </a:lnTo>
                  <a:cubicBezTo>
                    <a:pt x="8" y="104"/>
                    <a:pt x="0" y="96"/>
                    <a:pt x="0" y="87"/>
                  </a:cubicBezTo>
                  <a:lnTo>
                    <a:pt x="0" y="17"/>
                  </a:lnTo>
                  <a:cubicBezTo>
                    <a:pt x="0" y="8"/>
                    <a:pt x="8" y="0"/>
                    <a:pt x="18" y="0"/>
                  </a:cubicBezTo>
                  <a:lnTo>
                    <a:pt x="2728" y="0"/>
                  </a:lnTo>
                  <a:cubicBezTo>
                    <a:pt x="2852" y="0"/>
                    <a:pt x="2954" y="101"/>
                    <a:pt x="2954" y="225"/>
                  </a:cubicBezTo>
                  <a:cubicBezTo>
                    <a:pt x="2954" y="349"/>
                    <a:pt x="2852" y="450"/>
                    <a:pt x="2728" y="4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78" name="Google Shape;1478;p35"/>
            <p:cNvSpPr/>
            <p:nvPr/>
          </p:nvSpPr>
          <p:spPr>
            <a:xfrm>
              <a:off x="2631564" y="4313891"/>
              <a:ext cx="655426" cy="115926"/>
            </a:xfrm>
            <a:custGeom>
              <a:avLst/>
              <a:gdLst/>
              <a:ahLst/>
              <a:cxnLst/>
              <a:rect l="l" t="t" r="r" b="b"/>
              <a:pathLst>
                <a:path w="2352" h="416" extrusionOk="0">
                  <a:moveTo>
                    <a:pt x="2252" y="208"/>
                  </a:moveTo>
                  <a:lnTo>
                    <a:pt x="2252" y="208"/>
                  </a:lnTo>
                  <a:cubicBezTo>
                    <a:pt x="2252" y="132"/>
                    <a:pt x="2190" y="70"/>
                    <a:pt x="2113" y="70"/>
                  </a:cubicBezTo>
                  <a:lnTo>
                    <a:pt x="0" y="70"/>
                  </a:lnTo>
                  <a:lnTo>
                    <a:pt x="0" y="0"/>
                  </a:lnTo>
                  <a:lnTo>
                    <a:pt x="2153" y="0"/>
                  </a:lnTo>
                  <a:cubicBezTo>
                    <a:pt x="2263" y="0"/>
                    <a:pt x="2352" y="90"/>
                    <a:pt x="2352" y="200"/>
                  </a:cubicBezTo>
                  <a:cubicBezTo>
                    <a:pt x="2352" y="319"/>
                    <a:pt x="2255" y="416"/>
                    <a:pt x="2136" y="416"/>
                  </a:cubicBezTo>
                  <a:lnTo>
                    <a:pt x="0" y="416"/>
                  </a:lnTo>
                  <a:lnTo>
                    <a:pt x="0" y="347"/>
                  </a:lnTo>
                  <a:lnTo>
                    <a:pt x="2113" y="347"/>
                  </a:lnTo>
                  <a:cubicBezTo>
                    <a:pt x="2190" y="347"/>
                    <a:pt x="2252" y="285"/>
                    <a:pt x="2252" y="20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9" name="Google Shape;1479;p35"/>
            <p:cNvSpPr/>
            <p:nvPr/>
          </p:nvSpPr>
          <p:spPr>
            <a:xfrm>
              <a:off x="2626548" y="4309154"/>
              <a:ext cx="665179" cy="125400"/>
            </a:xfrm>
            <a:custGeom>
              <a:avLst/>
              <a:gdLst/>
              <a:ahLst/>
              <a:cxnLst/>
              <a:rect l="l" t="t" r="r" b="b"/>
              <a:pathLst>
                <a:path w="2387" h="450" extrusionOk="0">
                  <a:moveTo>
                    <a:pt x="35" y="415"/>
                  </a:moveTo>
                  <a:lnTo>
                    <a:pt x="2154" y="415"/>
                  </a:lnTo>
                  <a:cubicBezTo>
                    <a:pt x="2263" y="415"/>
                    <a:pt x="2352" y="326"/>
                    <a:pt x="2352" y="217"/>
                  </a:cubicBezTo>
                  <a:cubicBezTo>
                    <a:pt x="2352" y="116"/>
                    <a:pt x="2271" y="35"/>
                    <a:pt x="2171" y="35"/>
                  </a:cubicBezTo>
                  <a:lnTo>
                    <a:pt x="35" y="35"/>
                  </a:lnTo>
                  <a:lnTo>
                    <a:pt x="35" y="69"/>
                  </a:lnTo>
                  <a:lnTo>
                    <a:pt x="2131" y="69"/>
                  </a:lnTo>
                  <a:cubicBezTo>
                    <a:pt x="2218" y="69"/>
                    <a:pt x="2288" y="139"/>
                    <a:pt x="2288" y="225"/>
                  </a:cubicBezTo>
                  <a:cubicBezTo>
                    <a:pt x="2288" y="311"/>
                    <a:pt x="2218" y="381"/>
                    <a:pt x="2131" y="381"/>
                  </a:cubicBezTo>
                  <a:lnTo>
                    <a:pt x="35" y="381"/>
                  </a:lnTo>
                  <a:lnTo>
                    <a:pt x="35" y="415"/>
                  </a:lnTo>
                  <a:moveTo>
                    <a:pt x="2154" y="450"/>
                  </a:moveTo>
                  <a:lnTo>
                    <a:pt x="18" y="450"/>
                  </a:lnTo>
                  <a:cubicBezTo>
                    <a:pt x="8" y="450"/>
                    <a:pt x="0" y="442"/>
                    <a:pt x="0" y="433"/>
                  </a:cubicBezTo>
                  <a:lnTo>
                    <a:pt x="0" y="364"/>
                  </a:lnTo>
                  <a:cubicBezTo>
                    <a:pt x="0" y="354"/>
                    <a:pt x="8" y="346"/>
                    <a:pt x="18" y="346"/>
                  </a:cubicBezTo>
                  <a:lnTo>
                    <a:pt x="2131" y="346"/>
                  </a:lnTo>
                  <a:cubicBezTo>
                    <a:pt x="2198" y="346"/>
                    <a:pt x="2252" y="292"/>
                    <a:pt x="2252" y="225"/>
                  </a:cubicBezTo>
                  <a:cubicBezTo>
                    <a:pt x="2252" y="158"/>
                    <a:pt x="2198" y="104"/>
                    <a:pt x="2131" y="104"/>
                  </a:cubicBezTo>
                  <a:lnTo>
                    <a:pt x="18" y="104"/>
                  </a:lnTo>
                  <a:cubicBezTo>
                    <a:pt x="8" y="104"/>
                    <a:pt x="0" y="96"/>
                    <a:pt x="0" y="87"/>
                  </a:cubicBezTo>
                  <a:lnTo>
                    <a:pt x="0" y="17"/>
                  </a:lnTo>
                  <a:cubicBezTo>
                    <a:pt x="0" y="8"/>
                    <a:pt x="8" y="0"/>
                    <a:pt x="18" y="0"/>
                  </a:cubicBezTo>
                  <a:lnTo>
                    <a:pt x="2171" y="0"/>
                  </a:lnTo>
                  <a:cubicBezTo>
                    <a:pt x="2290" y="0"/>
                    <a:pt x="2387" y="97"/>
                    <a:pt x="2387" y="217"/>
                  </a:cubicBezTo>
                  <a:cubicBezTo>
                    <a:pt x="2387" y="345"/>
                    <a:pt x="2282" y="450"/>
                    <a:pt x="2154" y="4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80" name="Google Shape;1480;p35"/>
            <p:cNvSpPr/>
            <p:nvPr/>
          </p:nvSpPr>
          <p:spPr>
            <a:xfrm>
              <a:off x="2702903" y="4448209"/>
              <a:ext cx="622543" cy="86944"/>
            </a:xfrm>
            <a:custGeom>
              <a:avLst/>
              <a:gdLst/>
              <a:ahLst/>
              <a:cxnLst/>
              <a:rect l="l" t="t" r="r" b="b"/>
              <a:pathLst>
                <a:path w="2234" h="312" extrusionOk="0">
                  <a:moveTo>
                    <a:pt x="0" y="9"/>
                  </a:moveTo>
                  <a:cubicBezTo>
                    <a:pt x="0" y="9"/>
                    <a:pt x="119" y="147"/>
                    <a:pt x="0" y="312"/>
                  </a:cubicBezTo>
                  <a:lnTo>
                    <a:pt x="2170" y="312"/>
                  </a:lnTo>
                  <a:lnTo>
                    <a:pt x="2234" y="147"/>
                  </a:lnTo>
                  <a:lnTo>
                    <a:pt x="2151" y="0"/>
                  </a:lnTo>
                  <a:lnTo>
                    <a:pt x="0" y="9"/>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1" name="Google Shape;1481;p35"/>
            <p:cNvSpPr/>
            <p:nvPr/>
          </p:nvSpPr>
          <p:spPr>
            <a:xfrm>
              <a:off x="2697887" y="4443193"/>
              <a:ext cx="632297" cy="96976"/>
            </a:xfrm>
            <a:custGeom>
              <a:avLst/>
              <a:gdLst/>
              <a:ahLst/>
              <a:cxnLst/>
              <a:rect l="l" t="t" r="r" b="b"/>
              <a:pathLst>
                <a:path w="2269" h="348" extrusionOk="0">
                  <a:moveTo>
                    <a:pt x="50" y="312"/>
                  </a:moveTo>
                  <a:lnTo>
                    <a:pt x="2176" y="312"/>
                  </a:lnTo>
                  <a:lnTo>
                    <a:pt x="2232" y="166"/>
                  </a:lnTo>
                  <a:lnTo>
                    <a:pt x="2159" y="36"/>
                  </a:lnTo>
                  <a:lnTo>
                    <a:pt x="51" y="45"/>
                  </a:lnTo>
                  <a:cubicBezTo>
                    <a:pt x="79" y="93"/>
                    <a:pt x="119" y="195"/>
                    <a:pt x="50" y="312"/>
                  </a:cubicBezTo>
                  <a:moveTo>
                    <a:pt x="2188" y="348"/>
                  </a:moveTo>
                  <a:lnTo>
                    <a:pt x="18" y="348"/>
                  </a:lnTo>
                  <a:cubicBezTo>
                    <a:pt x="11" y="348"/>
                    <a:pt x="5" y="344"/>
                    <a:pt x="2" y="338"/>
                  </a:cubicBezTo>
                  <a:cubicBezTo>
                    <a:pt x="-1" y="332"/>
                    <a:pt x="0" y="325"/>
                    <a:pt x="3" y="320"/>
                  </a:cubicBezTo>
                  <a:cubicBezTo>
                    <a:pt x="113" y="168"/>
                    <a:pt x="6" y="40"/>
                    <a:pt x="4" y="39"/>
                  </a:cubicBezTo>
                  <a:cubicBezTo>
                    <a:pt x="0" y="34"/>
                    <a:pt x="-1" y="26"/>
                    <a:pt x="2" y="20"/>
                  </a:cubicBezTo>
                  <a:cubicBezTo>
                    <a:pt x="5" y="14"/>
                    <a:pt x="11" y="10"/>
                    <a:pt x="18" y="10"/>
                  </a:cubicBezTo>
                  <a:lnTo>
                    <a:pt x="2169" y="0"/>
                  </a:lnTo>
                  <a:lnTo>
                    <a:pt x="2169" y="0"/>
                  </a:lnTo>
                  <a:cubicBezTo>
                    <a:pt x="2176" y="0"/>
                    <a:pt x="2182" y="4"/>
                    <a:pt x="2185" y="9"/>
                  </a:cubicBezTo>
                  <a:lnTo>
                    <a:pt x="2267" y="156"/>
                  </a:lnTo>
                  <a:cubicBezTo>
                    <a:pt x="2270" y="161"/>
                    <a:pt x="2270" y="166"/>
                    <a:pt x="2268" y="171"/>
                  </a:cubicBezTo>
                  <a:lnTo>
                    <a:pt x="2204" y="336"/>
                  </a:lnTo>
                  <a:cubicBezTo>
                    <a:pt x="2201" y="343"/>
                    <a:pt x="2195" y="348"/>
                    <a:pt x="2188" y="34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82" name="Google Shape;1482;p35"/>
            <p:cNvSpPr/>
            <p:nvPr/>
          </p:nvSpPr>
          <p:spPr>
            <a:xfrm>
              <a:off x="2739687" y="4436505"/>
              <a:ext cx="813430" cy="115926"/>
            </a:xfrm>
            <a:custGeom>
              <a:avLst/>
              <a:gdLst/>
              <a:ahLst/>
              <a:cxnLst/>
              <a:rect l="l" t="t" r="r" b="b"/>
              <a:pathLst>
                <a:path w="2919" h="416" extrusionOk="0">
                  <a:moveTo>
                    <a:pt x="2038" y="347"/>
                  </a:moveTo>
                  <a:lnTo>
                    <a:pt x="2038" y="70"/>
                  </a:lnTo>
                  <a:lnTo>
                    <a:pt x="0" y="70"/>
                  </a:lnTo>
                  <a:lnTo>
                    <a:pt x="0" y="0"/>
                  </a:lnTo>
                  <a:lnTo>
                    <a:pt x="2711" y="0"/>
                  </a:lnTo>
                  <a:cubicBezTo>
                    <a:pt x="2826" y="0"/>
                    <a:pt x="2919" y="93"/>
                    <a:pt x="2919" y="208"/>
                  </a:cubicBezTo>
                  <a:cubicBezTo>
                    <a:pt x="2919" y="323"/>
                    <a:pt x="2826" y="416"/>
                    <a:pt x="2711" y="416"/>
                  </a:cubicBezTo>
                  <a:lnTo>
                    <a:pt x="0" y="416"/>
                  </a:lnTo>
                  <a:lnTo>
                    <a:pt x="0" y="347"/>
                  </a:lnTo>
                  <a:lnTo>
                    <a:pt x="2038" y="347"/>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83" name="Google Shape;1483;p35"/>
            <p:cNvSpPr/>
            <p:nvPr/>
          </p:nvSpPr>
          <p:spPr>
            <a:xfrm>
              <a:off x="2734950" y="4431768"/>
              <a:ext cx="822905" cy="125400"/>
            </a:xfrm>
            <a:custGeom>
              <a:avLst/>
              <a:gdLst/>
              <a:ahLst/>
              <a:cxnLst/>
              <a:rect l="l" t="t" r="r" b="b"/>
              <a:pathLst>
                <a:path w="2953" h="450" extrusionOk="0">
                  <a:moveTo>
                    <a:pt x="35" y="415"/>
                  </a:moveTo>
                  <a:lnTo>
                    <a:pt x="2728" y="415"/>
                  </a:lnTo>
                  <a:cubicBezTo>
                    <a:pt x="2833" y="415"/>
                    <a:pt x="2918" y="330"/>
                    <a:pt x="2918" y="225"/>
                  </a:cubicBezTo>
                  <a:cubicBezTo>
                    <a:pt x="2918" y="120"/>
                    <a:pt x="2833" y="35"/>
                    <a:pt x="2728" y="35"/>
                  </a:cubicBezTo>
                  <a:lnTo>
                    <a:pt x="35" y="35"/>
                  </a:lnTo>
                  <a:lnTo>
                    <a:pt x="35" y="69"/>
                  </a:lnTo>
                  <a:lnTo>
                    <a:pt x="2055" y="69"/>
                  </a:lnTo>
                  <a:cubicBezTo>
                    <a:pt x="2064" y="69"/>
                    <a:pt x="2072" y="77"/>
                    <a:pt x="2072" y="87"/>
                  </a:cubicBezTo>
                  <a:lnTo>
                    <a:pt x="2072" y="364"/>
                  </a:lnTo>
                  <a:cubicBezTo>
                    <a:pt x="2072" y="373"/>
                    <a:pt x="2064" y="381"/>
                    <a:pt x="2055" y="381"/>
                  </a:cubicBezTo>
                  <a:lnTo>
                    <a:pt x="35" y="381"/>
                  </a:lnTo>
                  <a:lnTo>
                    <a:pt x="35" y="415"/>
                  </a:lnTo>
                  <a:moveTo>
                    <a:pt x="2728" y="450"/>
                  </a:moveTo>
                  <a:lnTo>
                    <a:pt x="17" y="450"/>
                  </a:lnTo>
                  <a:cubicBezTo>
                    <a:pt x="7" y="450"/>
                    <a:pt x="0" y="442"/>
                    <a:pt x="0" y="433"/>
                  </a:cubicBezTo>
                  <a:lnTo>
                    <a:pt x="0" y="364"/>
                  </a:lnTo>
                  <a:cubicBezTo>
                    <a:pt x="0" y="354"/>
                    <a:pt x="7" y="346"/>
                    <a:pt x="17" y="346"/>
                  </a:cubicBezTo>
                  <a:lnTo>
                    <a:pt x="2037" y="346"/>
                  </a:lnTo>
                  <a:lnTo>
                    <a:pt x="2037" y="104"/>
                  </a:lnTo>
                  <a:lnTo>
                    <a:pt x="17" y="104"/>
                  </a:lnTo>
                  <a:cubicBezTo>
                    <a:pt x="7" y="104"/>
                    <a:pt x="0" y="96"/>
                    <a:pt x="0" y="87"/>
                  </a:cubicBezTo>
                  <a:lnTo>
                    <a:pt x="0" y="17"/>
                  </a:lnTo>
                  <a:cubicBezTo>
                    <a:pt x="0" y="8"/>
                    <a:pt x="7" y="0"/>
                    <a:pt x="17" y="0"/>
                  </a:cubicBezTo>
                  <a:lnTo>
                    <a:pt x="2728" y="0"/>
                  </a:lnTo>
                  <a:cubicBezTo>
                    <a:pt x="2852" y="0"/>
                    <a:pt x="2953" y="101"/>
                    <a:pt x="2953" y="225"/>
                  </a:cubicBezTo>
                  <a:cubicBezTo>
                    <a:pt x="2953" y="349"/>
                    <a:pt x="2852" y="450"/>
                    <a:pt x="2728" y="4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84" name="Google Shape;1484;p35"/>
            <p:cNvSpPr/>
            <p:nvPr/>
          </p:nvSpPr>
          <p:spPr>
            <a:xfrm>
              <a:off x="2679773" y="4436505"/>
              <a:ext cx="655426" cy="115926"/>
            </a:xfrm>
            <a:custGeom>
              <a:avLst/>
              <a:gdLst/>
              <a:ahLst/>
              <a:cxnLst/>
              <a:rect l="l" t="t" r="r" b="b"/>
              <a:pathLst>
                <a:path w="2352" h="416" extrusionOk="0">
                  <a:moveTo>
                    <a:pt x="2253" y="208"/>
                  </a:moveTo>
                  <a:lnTo>
                    <a:pt x="2253" y="208"/>
                  </a:lnTo>
                  <a:cubicBezTo>
                    <a:pt x="2253" y="132"/>
                    <a:pt x="2191" y="70"/>
                    <a:pt x="2114" y="70"/>
                  </a:cubicBezTo>
                  <a:lnTo>
                    <a:pt x="0" y="70"/>
                  </a:lnTo>
                  <a:lnTo>
                    <a:pt x="0" y="0"/>
                  </a:lnTo>
                  <a:lnTo>
                    <a:pt x="2153" y="0"/>
                  </a:lnTo>
                  <a:cubicBezTo>
                    <a:pt x="2263" y="0"/>
                    <a:pt x="2352" y="90"/>
                    <a:pt x="2352" y="200"/>
                  </a:cubicBezTo>
                  <a:cubicBezTo>
                    <a:pt x="2352" y="319"/>
                    <a:pt x="2256" y="416"/>
                    <a:pt x="2136" y="416"/>
                  </a:cubicBezTo>
                  <a:lnTo>
                    <a:pt x="0" y="416"/>
                  </a:lnTo>
                  <a:lnTo>
                    <a:pt x="0" y="347"/>
                  </a:lnTo>
                  <a:lnTo>
                    <a:pt x="2114" y="347"/>
                  </a:lnTo>
                  <a:cubicBezTo>
                    <a:pt x="2191" y="347"/>
                    <a:pt x="2253" y="285"/>
                    <a:pt x="2253" y="20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5" name="Google Shape;1485;p35"/>
            <p:cNvSpPr/>
            <p:nvPr/>
          </p:nvSpPr>
          <p:spPr>
            <a:xfrm>
              <a:off x="2675036" y="4431768"/>
              <a:ext cx="665179" cy="125400"/>
            </a:xfrm>
            <a:custGeom>
              <a:avLst/>
              <a:gdLst/>
              <a:ahLst/>
              <a:cxnLst/>
              <a:rect l="l" t="t" r="r" b="b"/>
              <a:pathLst>
                <a:path w="2387" h="450" extrusionOk="0">
                  <a:moveTo>
                    <a:pt x="35" y="415"/>
                  </a:moveTo>
                  <a:lnTo>
                    <a:pt x="2153" y="415"/>
                  </a:lnTo>
                  <a:cubicBezTo>
                    <a:pt x="2263" y="415"/>
                    <a:pt x="2352" y="326"/>
                    <a:pt x="2352" y="217"/>
                  </a:cubicBezTo>
                  <a:cubicBezTo>
                    <a:pt x="2352" y="117"/>
                    <a:pt x="2270" y="35"/>
                    <a:pt x="2170" y="35"/>
                  </a:cubicBezTo>
                  <a:lnTo>
                    <a:pt x="35" y="35"/>
                  </a:lnTo>
                  <a:lnTo>
                    <a:pt x="35" y="69"/>
                  </a:lnTo>
                  <a:lnTo>
                    <a:pt x="2131" y="69"/>
                  </a:lnTo>
                  <a:cubicBezTo>
                    <a:pt x="2217" y="69"/>
                    <a:pt x="2287" y="139"/>
                    <a:pt x="2287" y="225"/>
                  </a:cubicBezTo>
                  <a:cubicBezTo>
                    <a:pt x="2287" y="311"/>
                    <a:pt x="2217" y="381"/>
                    <a:pt x="2131" y="381"/>
                  </a:cubicBezTo>
                  <a:lnTo>
                    <a:pt x="35" y="381"/>
                  </a:lnTo>
                  <a:lnTo>
                    <a:pt x="35" y="415"/>
                  </a:lnTo>
                  <a:moveTo>
                    <a:pt x="2153" y="450"/>
                  </a:moveTo>
                  <a:lnTo>
                    <a:pt x="17" y="450"/>
                  </a:lnTo>
                  <a:cubicBezTo>
                    <a:pt x="7" y="450"/>
                    <a:pt x="0" y="442"/>
                    <a:pt x="0" y="433"/>
                  </a:cubicBezTo>
                  <a:lnTo>
                    <a:pt x="0" y="364"/>
                  </a:lnTo>
                  <a:cubicBezTo>
                    <a:pt x="0" y="354"/>
                    <a:pt x="7" y="346"/>
                    <a:pt x="17" y="346"/>
                  </a:cubicBezTo>
                  <a:lnTo>
                    <a:pt x="2131" y="346"/>
                  </a:lnTo>
                  <a:cubicBezTo>
                    <a:pt x="2198" y="346"/>
                    <a:pt x="2252" y="292"/>
                    <a:pt x="2252" y="225"/>
                  </a:cubicBezTo>
                  <a:cubicBezTo>
                    <a:pt x="2252" y="158"/>
                    <a:pt x="2198" y="104"/>
                    <a:pt x="2131" y="104"/>
                  </a:cubicBezTo>
                  <a:lnTo>
                    <a:pt x="17" y="104"/>
                  </a:lnTo>
                  <a:cubicBezTo>
                    <a:pt x="7" y="104"/>
                    <a:pt x="0" y="96"/>
                    <a:pt x="0" y="87"/>
                  </a:cubicBezTo>
                  <a:lnTo>
                    <a:pt x="0" y="17"/>
                  </a:lnTo>
                  <a:cubicBezTo>
                    <a:pt x="0" y="8"/>
                    <a:pt x="7" y="0"/>
                    <a:pt x="17" y="0"/>
                  </a:cubicBezTo>
                  <a:lnTo>
                    <a:pt x="2170" y="0"/>
                  </a:lnTo>
                  <a:cubicBezTo>
                    <a:pt x="2290" y="0"/>
                    <a:pt x="2387" y="97"/>
                    <a:pt x="2387" y="217"/>
                  </a:cubicBezTo>
                  <a:cubicBezTo>
                    <a:pt x="2387" y="346"/>
                    <a:pt x="2282" y="450"/>
                    <a:pt x="2153" y="4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86" name="Google Shape;1486;p35"/>
            <p:cNvSpPr/>
            <p:nvPr/>
          </p:nvSpPr>
          <p:spPr>
            <a:xfrm>
              <a:off x="3510760" y="3962212"/>
              <a:ext cx="244949" cy="146858"/>
            </a:xfrm>
            <a:custGeom>
              <a:avLst/>
              <a:gdLst/>
              <a:ahLst/>
              <a:cxnLst/>
              <a:rect l="l" t="t" r="r" b="b"/>
              <a:pathLst>
                <a:path w="879" h="527" extrusionOk="0">
                  <a:moveTo>
                    <a:pt x="879" y="527"/>
                  </a:moveTo>
                  <a:cubicBezTo>
                    <a:pt x="879" y="527"/>
                    <a:pt x="872" y="328"/>
                    <a:pt x="788" y="190"/>
                  </a:cubicBezTo>
                  <a:cubicBezTo>
                    <a:pt x="703" y="53"/>
                    <a:pt x="398" y="-47"/>
                    <a:pt x="237" y="22"/>
                  </a:cubicBezTo>
                  <a:cubicBezTo>
                    <a:pt x="76" y="91"/>
                    <a:pt x="0" y="137"/>
                    <a:pt x="0" y="137"/>
                  </a:cubicBezTo>
                  <a:cubicBezTo>
                    <a:pt x="0" y="137"/>
                    <a:pt x="237" y="206"/>
                    <a:pt x="451" y="351"/>
                  </a:cubicBezTo>
                  <a:cubicBezTo>
                    <a:pt x="665" y="496"/>
                    <a:pt x="879" y="527"/>
                    <a:pt x="879" y="52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7" name="Google Shape;1487;p35"/>
            <p:cNvSpPr/>
            <p:nvPr/>
          </p:nvSpPr>
          <p:spPr>
            <a:xfrm>
              <a:off x="3505744" y="3957196"/>
              <a:ext cx="254981" cy="156890"/>
            </a:xfrm>
            <a:custGeom>
              <a:avLst/>
              <a:gdLst/>
              <a:ahLst/>
              <a:cxnLst/>
              <a:rect l="l" t="t" r="r" b="b"/>
              <a:pathLst>
                <a:path w="915" h="563" extrusionOk="0">
                  <a:moveTo>
                    <a:pt x="62" y="151"/>
                  </a:moveTo>
                  <a:cubicBezTo>
                    <a:pt x="139" y="177"/>
                    <a:pt x="317" y="244"/>
                    <a:pt x="479" y="354"/>
                  </a:cubicBezTo>
                  <a:cubicBezTo>
                    <a:pt x="648" y="469"/>
                    <a:pt x="819" y="512"/>
                    <a:pt x="878" y="523"/>
                  </a:cubicBezTo>
                  <a:cubicBezTo>
                    <a:pt x="873" y="469"/>
                    <a:pt x="855" y="323"/>
                    <a:pt x="791" y="218"/>
                  </a:cubicBezTo>
                  <a:cubicBezTo>
                    <a:pt x="708" y="83"/>
                    <a:pt x="412" y="-8"/>
                    <a:pt x="262" y="56"/>
                  </a:cubicBezTo>
                  <a:cubicBezTo>
                    <a:pt x="165" y="98"/>
                    <a:pt x="99" y="131"/>
                    <a:pt x="62" y="151"/>
                  </a:cubicBezTo>
                  <a:moveTo>
                    <a:pt x="897" y="563"/>
                  </a:moveTo>
                  <a:cubicBezTo>
                    <a:pt x="897" y="563"/>
                    <a:pt x="896" y="563"/>
                    <a:pt x="895" y="562"/>
                  </a:cubicBezTo>
                  <a:cubicBezTo>
                    <a:pt x="886" y="561"/>
                    <a:pt x="674" y="530"/>
                    <a:pt x="459" y="384"/>
                  </a:cubicBezTo>
                  <a:cubicBezTo>
                    <a:pt x="250" y="242"/>
                    <a:pt x="15" y="173"/>
                    <a:pt x="13" y="172"/>
                  </a:cubicBezTo>
                  <a:cubicBezTo>
                    <a:pt x="6" y="170"/>
                    <a:pt x="1" y="164"/>
                    <a:pt x="0" y="157"/>
                  </a:cubicBezTo>
                  <a:cubicBezTo>
                    <a:pt x="0" y="150"/>
                    <a:pt x="3" y="143"/>
                    <a:pt x="9" y="140"/>
                  </a:cubicBezTo>
                  <a:cubicBezTo>
                    <a:pt x="12" y="138"/>
                    <a:pt x="88" y="93"/>
                    <a:pt x="248" y="24"/>
                  </a:cubicBezTo>
                  <a:cubicBezTo>
                    <a:pt x="413" y="-47"/>
                    <a:pt x="729" y="50"/>
                    <a:pt x="821" y="199"/>
                  </a:cubicBezTo>
                  <a:cubicBezTo>
                    <a:pt x="906" y="339"/>
                    <a:pt x="915" y="536"/>
                    <a:pt x="915" y="544"/>
                  </a:cubicBezTo>
                  <a:cubicBezTo>
                    <a:pt x="915" y="549"/>
                    <a:pt x="913" y="555"/>
                    <a:pt x="909" y="558"/>
                  </a:cubicBezTo>
                  <a:cubicBezTo>
                    <a:pt x="906" y="561"/>
                    <a:pt x="902" y="563"/>
                    <a:pt x="897" y="5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88" name="Google Shape;1488;p35"/>
            <p:cNvSpPr/>
            <p:nvPr/>
          </p:nvSpPr>
          <p:spPr>
            <a:xfrm>
              <a:off x="3784691" y="3844893"/>
              <a:ext cx="125958" cy="291765"/>
            </a:xfrm>
            <a:custGeom>
              <a:avLst/>
              <a:gdLst/>
              <a:ahLst/>
              <a:cxnLst/>
              <a:rect l="l" t="t" r="r" b="b"/>
              <a:pathLst>
                <a:path w="452" h="1047" extrusionOk="0">
                  <a:moveTo>
                    <a:pt x="218" y="1047"/>
                  </a:moveTo>
                  <a:cubicBezTo>
                    <a:pt x="218" y="1047"/>
                    <a:pt x="34" y="871"/>
                    <a:pt x="3" y="627"/>
                  </a:cubicBezTo>
                  <a:cubicBezTo>
                    <a:pt x="-27" y="382"/>
                    <a:pt x="233" y="0"/>
                    <a:pt x="233" y="0"/>
                  </a:cubicBezTo>
                  <a:cubicBezTo>
                    <a:pt x="233" y="0"/>
                    <a:pt x="363" y="237"/>
                    <a:pt x="439" y="512"/>
                  </a:cubicBezTo>
                  <a:cubicBezTo>
                    <a:pt x="516" y="787"/>
                    <a:pt x="218" y="1047"/>
                    <a:pt x="218" y="104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9" name="Google Shape;1489;p35"/>
            <p:cNvSpPr/>
            <p:nvPr/>
          </p:nvSpPr>
          <p:spPr>
            <a:xfrm>
              <a:off x="3779953" y="3839877"/>
              <a:ext cx="135432" cy="301797"/>
            </a:xfrm>
            <a:custGeom>
              <a:avLst/>
              <a:gdLst/>
              <a:ahLst/>
              <a:cxnLst/>
              <a:rect l="l" t="t" r="r" b="b"/>
              <a:pathLst>
                <a:path w="486" h="1083" extrusionOk="0">
                  <a:moveTo>
                    <a:pt x="248" y="53"/>
                  </a:moveTo>
                  <a:cubicBezTo>
                    <a:pt x="192" y="141"/>
                    <a:pt x="13" y="443"/>
                    <a:pt x="38" y="643"/>
                  </a:cubicBezTo>
                  <a:cubicBezTo>
                    <a:pt x="63" y="843"/>
                    <a:pt x="195" y="998"/>
                    <a:pt x="235" y="1041"/>
                  </a:cubicBezTo>
                  <a:cubicBezTo>
                    <a:pt x="289" y="988"/>
                    <a:pt x="503" y="765"/>
                    <a:pt x="439" y="535"/>
                  </a:cubicBezTo>
                  <a:cubicBezTo>
                    <a:pt x="379" y="317"/>
                    <a:pt x="284" y="122"/>
                    <a:pt x="248" y="53"/>
                  </a:cubicBezTo>
                  <a:moveTo>
                    <a:pt x="235" y="1083"/>
                  </a:moveTo>
                  <a:cubicBezTo>
                    <a:pt x="230" y="1083"/>
                    <a:pt x="226" y="1081"/>
                    <a:pt x="222" y="1078"/>
                  </a:cubicBezTo>
                  <a:cubicBezTo>
                    <a:pt x="215" y="1071"/>
                    <a:pt x="34" y="895"/>
                    <a:pt x="3" y="647"/>
                  </a:cubicBezTo>
                  <a:cubicBezTo>
                    <a:pt x="-28" y="399"/>
                    <a:pt x="224" y="24"/>
                    <a:pt x="235" y="8"/>
                  </a:cubicBezTo>
                  <a:cubicBezTo>
                    <a:pt x="239" y="3"/>
                    <a:pt x="245" y="-1"/>
                    <a:pt x="251" y="0"/>
                  </a:cubicBezTo>
                  <a:cubicBezTo>
                    <a:pt x="257" y="0"/>
                    <a:pt x="262" y="4"/>
                    <a:pt x="265" y="9"/>
                  </a:cubicBezTo>
                  <a:cubicBezTo>
                    <a:pt x="267" y="12"/>
                    <a:pt x="397" y="251"/>
                    <a:pt x="473" y="525"/>
                  </a:cubicBezTo>
                  <a:cubicBezTo>
                    <a:pt x="552" y="808"/>
                    <a:pt x="259" y="1068"/>
                    <a:pt x="246" y="1079"/>
                  </a:cubicBezTo>
                  <a:cubicBezTo>
                    <a:pt x="243" y="1082"/>
                    <a:pt x="239" y="1083"/>
                    <a:pt x="235" y="108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90" name="Google Shape;1490;p35"/>
            <p:cNvSpPr/>
            <p:nvPr/>
          </p:nvSpPr>
          <p:spPr>
            <a:xfrm>
              <a:off x="3939630" y="3971687"/>
              <a:ext cx="242441" cy="143792"/>
            </a:xfrm>
            <a:custGeom>
              <a:avLst/>
              <a:gdLst/>
              <a:ahLst/>
              <a:cxnLst/>
              <a:rect l="l" t="t" r="r" b="b"/>
              <a:pathLst>
                <a:path w="870" h="516" extrusionOk="0">
                  <a:moveTo>
                    <a:pt x="13" y="516"/>
                  </a:moveTo>
                  <a:cubicBezTo>
                    <a:pt x="13" y="516"/>
                    <a:pt x="-33" y="286"/>
                    <a:pt x="52" y="126"/>
                  </a:cubicBezTo>
                  <a:cubicBezTo>
                    <a:pt x="136" y="-35"/>
                    <a:pt x="357" y="-19"/>
                    <a:pt x="579" y="49"/>
                  </a:cubicBezTo>
                  <a:cubicBezTo>
                    <a:pt x="801" y="118"/>
                    <a:pt x="870" y="118"/>
                    <a:pt x="870" y="118"/>
                  </a:cubicBezTo>
                  <a:cubicBezTo>
                    <a:pt x="870" y="118"/>
                    <a:pt x="610" y="294"/>
                    <a:pt x="388" y="386"/>
                  </a:cubicBezTo>
                  <a:cubicBezTo>
                    <a:pt x="166" y="478"/>
                    <a:pt x="13" y="516"/>
                    <a:pt x="13" y="5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1" name="Google Shape;1491;p35"/>
            <p:cNvSpPr/>
            <p:nvPr/>
          </p:nvSpPr>
          <p:spPr>
            <a:xfrm>
              <a:off x="3934893" y="3966949"/>
              <a:ext cx="252194" cy="153546"/>
            </a:xfrm>
            <a:custGeom>
              <a:avLst/>
              <a:gdLst/>
              <a:ahLst/>
              <a:cxnLst/>
              <a:rect l="l" t="t" r="r" b="b"/>
              <a:pathLst>
                <a:path w="905" h="551" extrusionOk="0">
                  <a:moveTo>
                    <a:pt x="322" y="35"/>
                  </a:moveTo>
                  <a:cubicBezTo>
                    <a:pt x="219" y="35"/>
                    <a:pt x="129" y="65"/>
                    <a:pt x="84" y="151"/>
                  </a:cubicBezTo>
                  <a:cubicBezTo>
                    <a:pt x="17" y="278"/>
                    <a:pt x="36" y="454"/>
                    <a:pt x="45" y="511"/>
                  </a:cubicBezTo>
                  <a:cubicBezTo>
                    <a:pt x="92" y="498"/>
                    <a:pt x="224" y="459"/>
                    <a:pt x="398" y="387"/>
                  </a:cubicBezTo>
                  <a:cubicBezTo>
                    <a:pt x="565" y="318"/>
                    <a:pt x="756" y="199"/>
                    <a:pt x="837" y="147"/>
                  </a:cubicBezTo>
                  <a:cubicBezTo>
                    <a:pt x="793" y="139"/>
                    <a:pt x="716" y="122"/>
                    <a:pt x="591" y="83"/>
                  </a:cubicBezTo>
                  <a:cubicBezTo>
                    <a:pt x="506" y="57"/>
                    <a:pt x="409" y="35"/>
                    <a:pt x="322" y="35"/>
                  </a:cubicBezTo>
                  <a:moveTo>
                    <a:pt x="30" y="551"/>
                  </a:moveTo>
                  <a:cubicBezTo>
                    <a:pt x="27" y="551"/>
                    <a:pt x="24" y="550"/>
                    <a:pt x="21" y="548"/>
                  </a:cubicBezTo>
                  <a:cubicBezTo>
                    <a:pt x="17" y="545"/>
                    <a:pt x="14" y="541"/>
                    <a:pt x="13" y="536"/>
                  </a:cubicBezTo>
                  <a:cubicBezTo>
                    <a:pt x="11" y="527"/>
                    <a:pt x="-33" y="299"/>
                    <a:pt x="53" y="135"/>
                  </a:cubicBezTo>
                  <a:cubicBezTo>
                    <a:pt x="128" y="-9"/>
                    <a:pt x="318" y="-38"/>
                    <a:pt x="601" y="50"/>
                  </a:cubicBezTo>
                  <a:cubicBezTo>
                    <a:pt x="816" y="116"/>
                    <a:pt x="886" y="118"/>
                    <a:pt x="887" y="118"/>
                  </a:cubicBezTo>
                  <a:cubicBezTo>
                    <a:pt x="894" y="118"/>
                    <a:pt x="901" y="123"/>
                    <a:pt x="904" y="130"/>
                  </a:cubicBezTo>
                  <a:cubicBezTo>
                    <a:pt x="906" y="138"/>
                    <a:pt x="903" y="146"/>
                    <a:pt x="897" y="150"/>
                  </a:cubicBezTo>
                  <a:cubicBezTo>
                    <a:pt x="894" y="152"/>
                    <a:pt x="633" y="328"/>
                    <a:pt x="412" y="419"/>
                  </a:cubicBezTo>
                  <a:cubicBezTo>
                    <a:pt x="191" y="510"/>
                    <a:pt x="36" y="550"/>
                    <a:pt x="35" y="550"/>
                  </a:cubicBezTo>
                  <a:cubicBezTo>
                    <a:pt x="33" y="550"/>
                    <a:pt x="32" y="551"/>
                    <a:pt x="30" y="55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92" name="Google Shape;1492;p35"/>
            <p:cNvSpPr/>
            <p:nvPr/>
          </p:nvSpPr>
          <p:spPr>
            <a:xfrm>
              <a:off x="3840424" y="4029371"/>
              <a:ext cx="10868" cy="315730"/>
            </a:xfrm>
            <a:custGeom>
              <a:avLst/>
              <a:gdLst/>
              <a:ahLst/>
              <a:cxnLst/>
              <a:rect l="l" t="t" r="r" b="b"/>
              <a:pathLst>
                <a:path w="39" h="1133" extrusionOk="0">
                  <a:moveTo>
                    <a:pt x="20" y="1133"/>
                  </a:moveTo>
                  <a:cubicBezTo>
                    <a:pt x="9" y="1133"/>
                    <a:pt x="0" y="1124"/>
                    <a:pt x="0" y="1113"/>
                  </a:cubicBezTo>
                  <a:lnTo>
                    <a:pt x="0" y="20"/>
                  </a:lnTo>
                  <a:cubicBezTo>
                    <a:pt x="0" y="9"/>
                    <a:pt x="9" y="0"/>
                    <a:pt x="20" y="0"/>
                  </a:cubicBezTo>
                  <a:cubicBezTo>
                    <a:pt x="30" y="0"/>
                    <a:pt x="39" y="9"/>
                    <a:pt x="39" y="20"/>
                  </a:cubicBezTo>
                  <a:lnTo>
                    <a:pt x="39" y="1113"/>
                  </a:lnTo>
                  <a:cubicBezTo>
                    <a:pt x="39" y="1124"/>
                    <a:pt x="30" y="1133"/>
                    <a:pt x="20" y="113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93" name="Google Shape;1493;p35"/>
            <p:cNvSpPr/>
            <p:nvPr/>
          </p:nvSpPr>
          <p:spPr>
            <a:xfrm>
              <a:off x="3866062" y="4048599"/>
              <a:ext cx="123728" cy="296502"/>
            </a:xfrm>
            <a:custGeom>
              <a:avLst/>
              <a:gdLst/>
              <a:ahLst/>
              <a:cxnLst/>
              <a:rect l="l" t="t" r="r" b="b"/>
              <a:pathLst>
                <a:path w="444" h="1064" extrusionOk="0">
                  <a:moveTo>
                    <a:pt x="19" y="1064"/>
                  </a:moveTo>
                  <a:cubicBezTo>
                    <a:pt x="18" y="1064"/>
                    <a:pt x="18" y="1064"/>
                    <a:pt x="17" y="1064"/>
                  </a:cubicBezTo>
                  <a:cubicBezTo>
                    <a:pt x="6" y="1062"/>
                    <a:pt x="-2" y="1052"/>
                    <a:pt x="0" y="1041"/>
                  </a:cubicBezTo>
                  <a:cubicBezTo>
                    <a:pt x="4" y="1014"/>
                    <a:pt x="96" y="366"/>
                    <a:pt x="410" y="6"/>
                  </a:cubicBezTo>
                  <a:cubicBezTo>
                    <a:pt x="417" y="-2"/>
                    <a:pt x="429" y="-3"/>
                    <a:pt x="438" y="5"/>
                  </a:cubicBezTo>
                  <a:cubicBezTo>
                    <a:pt x="446" y="12"/>
                    <a:pt x="447" y="24"/>
                    <a:pt x="439" y="32"/>
                  </a:cubicBezTo>
                  <a:cubicBezTo>
                    <a:pt x="134" y="383"/>
                    <a:pt x="40" y="1040"/>
                    <a:pt x="39" y="1047"/>
                  </a:cubicBezTo>
                  <a:cubicBezTo>
                    <a:pt x="38" y="1057"/>
                    <a:pt x="29" y="1064"/>
                    <a:pt x="19" y="10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94" name="Google Shape;1494;p35"/>
            <p:cNvSpPr/>
            <p:nvPr/>
          </p:nvSpPr>
          <p:spPr>
            <a:xfrm>
              <a:off x="3710286" y="4067827"/>
              <a:ext cx="115647" cy="273094"/>
            </a:xfrm>
            <a:custGeom>
              <a:avLst/>
              <a:gdLst/>
              <a:ahLst/>
              <a:cxnLst/>
              <a:rect l="l" t="t" r="r" b="b"/>
              <a:pathLst>
                <a:path w="415" h="980" extrusionOk="0">
                  <a:moveTo>
                    <a:pt x="395" y="980"/>
                  </a:moveTo>
                  <a:lnTo>
                    <a:pt x="395" y="980"/>
                  </a:lnTo>
                  <a:cubicBezTo>
                    <a:pt x="384" y="979"/>
                    <a:pt x="375" y="970"/>
                    <a:pt x="375" y="960"/>
                  </a:cubicBezTo>
                  <a:cubicBezTo>
                    <a:pt x="375" y="953"/>
                    <a:pt x="378" y="331"/>
                    <a:pt x="8" y="35"/>
                  </a:cubicBezTo>
                  <a:cubicBezTo>
                    <a:pt x="-1" y="28"/>
                    <a:pt x="-2" y="15"/>
                    <a:pt x="5" y="7"/>
                  </a:cubicBezTo>
                  <a:cubicBezTo>
                    <a:pt x="12" y="-2"/>
                    <a:pt x="24" y="-3"/>
                    <a:pt x="32" y="4"/>
                  </a:cubicBezTo>
                  <a:cubicBezTo>
                    <a:pt x="418" y="312"/>
                    <a:pt x="415" y="934"/>
                    <a:pt x="415" y="960"/>
                  </a:cubicBezTo>
                  <a:cubicBezTo>
                    <a:pt x="414" y="971"/>
                    <a:pt x="406" y="980"/>
                    <a:pt x="395" y="98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95" name="Google Shape;1495;p35"/>
            <p:cNvSpPr/>
            <p:nvPr/>
          </p:nvSpPr>
          <p:spPr>
            <a:xfrm>
              <a:off x="3900059" y="4225553"/>
              <a:ext cx="59914" cy="113139"/>
            </a:xfrm>
            <a:custGeom>
              <a:avLst/>
              <a:gdLst/>
              <a:ahLst/>
              <a:cxnLst/>
              <a:rect l="l" t="t" r="r" b="b"/>
              <a:pathLst>
                <a:path w="215" h="406" extrusionOk="0">
                  <a:moveTo>
                    <a:pt x="20" y="406"/>
                  </a:moveTo>
                  <a:cubicBezTo>
                    <a:pt x="18" y="406"/>
                    <a:pt x="16" y="406"/>
                    <a:pt x="15" y="405"/>
                  </a:cubicBezTo>
                  <a:cubicBezTo>
                    <a:pt x="4" y="402"/>
                    <a:pt x="-2" y="392"/>
                    <a:pt x="1" y="381"/>
                  </a:cubicBezTo>
                  <a:cubicBezTo>
                    <a:pt x="3" y="373"/>
                    <a:pt x="56" y="177"/>
                    <a:pt x="180" y="8"/>
                  </a:cubicBezTo>
                  <a:cubicBezTo>
                    <a:pt x="186" y="-1"/>
                    <a:pt x="198" y="-3"/>
                    <a:pt x="207" y="3"/>
                  </a:cubicBezTo>
                  <a:cubicBezTo>
                    <a:pt x="216" y="10"/>
                    <a:pt x="218" y="22"/>
                    <a:pt x="211" y="31"/>
                  </a:cubicBezTo>
                  <a:cubicBezTo>
                    <a:pt x="93" y="194"/>
                    <a:pt x="39" y="389"/>
                    <a:pt x="39" y="391"/>
                  </a:cubicBezTo>
                  <a:cubicBezTo>
                    <a:pt x="36" y="400"/>
                    <a:pt x="28" y="406"/>
                    <a:pt x="20" y="4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96" name="Google Shape;1496;p35"/>
            <p:cNvSpPr/>
            <p:nvPr/>
          </p:nvSpPr>
          <p:spPr>
            <a:xfrm>
              <a:off x="3939073" y="4183753"/>
              <a:ext cx="132088" cy="200083"/>
            </a:xfrm>
            <a:custGeom>
              <a:avLst/>
              <a:gdLst/>
              <a:ahLst/>
              <a:cxnLst/>
              <a:rect l="l" t="t" r="r" b="b"/>
              <a:pathLst>
                <a:path w="474" h="718" extrusionOk="0">
                  <a:moveTo>
                    <a:pt x="0" y="252"/>
                  </a:moveTo>
                  <a:cubicBezTo>
                    <a:pt x="0" y="252"/>
                    <a:pt x="-8" y="38"/>
                    <a:pt x="84" y="7"/>
                  </a:cubicBezTo>
                  <a:cubicBezTo>
                    <a:pt x="176" y="-23"/>
                    <a:pt x="260" y="53"/>
                    <a:pt x="329" y="99"/>
                  </a:cubicBezTo>
                  <a:cubicBezTo>
                    <a:pt x="398" y="145"/>
                    <a:pt x="474" y="191"/>
                    <a:pt x="474" y="328"/>
                  </a:cubicBezTo>
                  <a:cubicBezTo>
                    <a:pt x="474" y="466"/>
                    <a:pt x="421" y="718"/>
                    <a:pt x="421" y="718"/>
                  </a:cubicBezTo>
                  <a:cubicBezTo>
                    <a:pt x="421" y="718"/>
                    <a:pt x="344" y="481"/>
                    <a:pt x="214" y="374"/>
                  </a:cubicBezTo>
                  <a:cubicBezTo>
                    <a:pt x="84" y="267"/>
                    <a:pt x="0" y="252"/>
                    <a:pt x="0" y="25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7" name="Google Shape;1497;p35"/>
            <p:cNvSpPr/>
            <p:nvPr/>
          </p:nvSpPr>
          <p:spPr>
            <a:xfrm>
              <a:off x="3934057" y="4179016"/>
              <a:ext cx="142120" cy="209837"/>
            </a:xfrm>
            <a:custGeom>
              <a:avLst/>
              <a:gdLst/>
              <a:ahLst/>
              <a:cxnLst/>
              <a:rect l="l" t="t" r="r" b="b"/>
              <a:pathLst>
                <a:path w="510" h="753" extrusionOk="0">
                  <a:moveTo>
                    <a:pt x="35" y="255"/>
                  </a:moveTo>
                  <a:cubicBezTo>
                    <a:pt x="65" y="264"/>
                    <a:pt x="141" y="293"/>
                    <a:pt x="243" y="378"/>
                  </a:cubicBezTo>
                  <a:cubicBezTo>
                    <a:pt x="336" y="454"/>
                    <a:pt x="402" y="592"/>
                    <a:pt x="433" y="671"/>
                  </a:cubicBezTo>
                  <a:cubicBezTo>
                    <a:pt x="449" y="588"/>
                    <a:pt x="474" y="439"/>
                    <a:pt x="474" y="345"/>
                  </a:cubicBezTo>
                  <a:cubicBezTo>
                    <a:pt x="474" y="222"/>
                    <a:pt x="411" y="180"/>
                    <a:pt x="344" y="135"/>
                  </a:cubicBezTo>
                  <a:lnTo>
                    <a:pt x="337" y="131"/>
                  </a:lnTo>
                  <a:cubicBezTo>
                    <a:pt x="327" y="124"/>
                    <a:pt x="316" y="116"/>
                    <a:pt x="305" y="108"/>
                  </a:cubicBezTo>
                  <a:cubicBezTo>
                    <a:pt x="245" y="66"/>
                    <a:pt x="177" y="18"/>
                    <a:pt x="108" y="41"/>
                  </a:cubicBezTo>
                  <a:cubicBezTo>
                    <a:pt x="47" y="61"/>
                    <a:pt x="35" y="192"/>
                    <a:pt x="35" y="255"/>
                  </a:cubicBezTo>
                  <a:moveTo>
                    <a:pt x="439" y="753"/>
                  </a:moveTo>
                  <a:cubicBezTo>
                    <a:pt x="431" y="753"/>
                    <a:pt x="424" y="748"/>
                    <a:pt x="422" y="741"/>
                  </a:cubicBezTo>
                  <a:cubicBezTo>
                    <a:pt x="421" y="738"/>
                    <a:pt x="345" y="507"/>
                    <a:pt x="221" y="405"/>
                  </a:cubicBezTo>
                  <a:cubicBezTo>
                    <a:pt x="97" y="303"/>
                    <a:pt x="16" y="286"/>
                    <a:pt x="15" y="286"/>
                  </a:cubicBezTo>
                  <a:cubicBezTo>
                    <a:pt x="7" y="285"/>
                    <a:pt x="1" y="278"/>
                    <a:pt x="0" y="270"/>
                  </a:cubicBezTo>
                  <a:cubicBezTo>
                    <a:pt x="-1" y="246"/>
                    <a:pt x="-5" y="41"/>
                    <a:pt x="97" y="7"/>
                  </a:cubicBezTo>
                  <a:cubicBezTo>
                    <a:pt x="183" y="-21"/>
                    <a:pt x="262" y="35"/>
                    <a:pt x="325" y="79"/>
                  </a:cubicBezTo>
                  <a:cubicBezTo>
                    <a:pt x="336" y="87"/>
                    <a:pt x="346" y="95"/>
                    <a:pt x="357" y="101"/>
                  </a:cubicBezTo>
                  <a:lnTo>
                    <a:pt x="364" y="106"/>
                  </a:lnTo>
                  <a:cubicBezTo>
                    <a:pt x="432" y="152"/>
                    <a:pt x="510" y="203"/>
                    <a:pt x="510" y="345"/>
                  </a:cubicBezTo>
                  <a:cubicBezTo>
                    <a:pt x="510" y="483"/>
                    <a:pt x="458" y="729"/>
                    <a:pt x="456" y="739"/>
                  </a:cubicBezTo>
                  <a:cubicBezTo>
                    <a:pt x="454" y="747"/>
                    <a:pt x="447" y="753"/>
                    <a:pt x="439" y="75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98" name="Google Shape;1498;p35"/>
            <p:cNvSpPr/>
            <p:nvPr/>
          </p:nvSpPr>
          <p:spPr>
            <a:xfrm>
              <a:off x="3718925" y="4244503"/>
              <a:ext cx="68552" cy="96419"/>
            </a:xfrm>
            <a:custGeom>
              <a:avLst/>
              <a:gdLst/>
              <a:ahLst/>
              <a:cxnLst/>
              <a:rect l="l" t="t" r="r" b="b"/>
              <a:pathLst>
                <a:path w="246" h="346" extrusionOk="0">
                  <a:moveTo>
                    <a:pt x="226" y="346"/>
                  </a:moveTo>
                  <a:cubicBezTo>
                    <a:pt x="218" y="346"/>
                    <a:pt x="210" y="340"/>
                    <a:pt x="207" y="332"/>
                  </a:cubicBezTo>
                  <a:cubicBezTo>
                    <a:pt x="207" y="330"/>
                    <a:pt x="146" y="145"/>
                    <a:pt x="7" y="36"/>
                  </a:cubicBezTo>
                  <a:cubicBezTo>
                    <a:pt x="-1" y="29"/>
                    <a:pt x="-3" y="16"/>
                    <a:pt x="4" y="8"/>
                  </a:cubicBezTo>
                  <a:cubicBezTo>
                    <a:pt x="11" y="-1"/>
                    <a:pt x="23" y="-2"/>
                    <a:pt x="32" y="4"/>
                  </a:cubicBezTo>
                  <a:cubicBezTo>
                    <a:pt x="180" y="122"/>
                    <a:pt x="242" y="312"/>
                    <a:pt x="245" y="320"/>
                  </a:cubicBezTo>
                  <a:cubicBezTo>
                    <a:pt x="248" y="330"/>
                    <a:pt x="243" y="341"/>
                    <a:pt x="232" y="345"/>
                  </a:cubicBezTo>
                  <a:cubicBezTo>
                    <a:pt x="230" y="345"/>
                    <a:pt x="228" y="346"/>
                    <a:pt x="226" y="34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99" name="Google Shape;1499;p35"/>
            <p:cNvSpPr/>
            <p:nvPr/>
          </p:nvSpPr>
          <p:spPr>
            <a:xfrm>
              <a:off x="3583214" y="4189327"/>
              <a:ext cx="174167" cy="145464"/>
            </a:xfrm>
            <a:custGeom>
              <a:avLst/>
              <a:gdLst/>
              <a:ahLst/>
              <a:cxnLst/>
              <a:rect l="l" t="t" r="r" b="b"/>
              <a:pathLst>
                <a:path w="625" h="522" extrusionOk="0">
                  <a:moveTo>
                    <a:pt x="619" y="301"/>
                  </a:moveTo>
                  <a:cubicBezTo>
                    <a:pt x="619" y="301"/>
                    <a:pt x="650" y="163"/>
                    <a:pt x="573" y="64"/>
                  </a:cubicBezTo>
                  <a:cubicBezTo>
                    <a:pt x="497" y="-36"/>
                    <a:pt x="313" y="-13"/>
                    <a:pt x="222" y="94"/>
                  </a:cubicBezTo>
                  <a:cubicBezTo>
                    <a:pt x="130" y="201"/>
                    <a:pt x="0" y="522"/>
                    <a:pt x="0" y="522"/>
                  </a:cubicBezTo>
                  <a:cubicBezTo>
                    <a:pt x="0" y="522"/>
                    <a:pt x="183" y="377"/>
                    <a:pt x="398" y="377"/>
                  </a:cubicBezTo>
                  <a:cubicBezTo>
                    <a:pt x="612" y="377"/>
                    <a:pt x="619" y="301"/>
                    <a:pt x="619" y="30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0" name="Google Shape;1500;p35"/>
            <p:cNvSpPr/>
            <p:nvPr/>
          </p:nvSpPr>
          <p:spPr>
            <a:xfrm>
              <a:off x="3578198" y="4184589"/>
              <a:ext cx="184199" cy="155218"/>
            </a:xfrm>
            <a:custGeom>
              <a:avLst/>
              <a:gdLst/>
              <a:ahLst/>
              <a:cxnLst/>
              <a:rect l="l" t="t" r="r" b="b"/>
              <a:pathLst>
                <a:path w="661" h="557" extrusionOk="0">
                  <a:moveTo>
                    <a:pt x="447" y="35"/>
                  </a:moveTo>
                  <a:cubicBezTo>
                    <a:pt x="375" y="35"/>
                    <a:pt x="299" y="69"/>
                    <a:pt x="253" y="123"/>
                  </a:cubicBezTo>
                  <a:cubicBezTo>
                    <a:pt x="187" y="200"/>
                    <a:pt x="99" y="395"/>
                    <a:pt x="58" y="491"/>
                  </a:cubicBezTo>
                  <a:cubicBezTo>
                    <a:pt x="128" y="447"/>
                    <a:pt x="263" y="377"/>
                    <a:pt x="416" y="377"/>
                  </a:cubicBezTo>
                  <a:cubicBezTo>
                    <a:pt x="606" y="377"/>
                    <a:pt x="620" y="316"/>
                    <a:pt x="620" y="315"/>
                  </a:cubicBezTo>
                  <a:lnTo>
                    <a:pt x="620" y="314"/>
                  </a:lnTo>
                  <a:cubicBezTo>
                    <a:pt x="620" y="313"/>
                    <a:pt x="648" y="183"/>
                    <a:pt x="577" y="91"/>
                  </a:cubicBezTo>
                  <a:cubicBezTo>
                    <a:pt x="551" y="56"/>
                    <a:pt x="506" y="36"/>
                    <a:pt x="453" y="35"/>
                  </a:cubicBezTo>
                  <a:cubicBezTo>
                    <a:pt x="451" y="35"/>
                    <a:pt x="449" y="35"/>
                    <a:pt x="447" y="35"/>
                  </a:cubicBezTo>
                  <a:moveTo>
                    <a:pt x="18" y="557"/>
                  </a:moveTo>
                  <a:cubicBezTo>
                    <a:pt x="14" y="557"/>
                    <a:pt x="11" y="556"/>
                    <a:pt x="7" y="554"/>
                  </a:cubicBezTo>
                  <a:cubicBezTo>
                    <a:pt x="1" y="549"/>
                    <a:pt x="-1" y="540"/>
                    <a:pt x="2" y="533"/>
                  </a:cubicBezTo>
                  <a:cubicBezTo>
                    <a:pt x="7" y="520"/>
                    <a:pt x="134" y="208"/>
                    <a:pt x="226" y="100"/>
                  </a:cubicBezTo>
                  <a:cubicBezTo>
                    <a:pt x="281" y="36"/>
                    <a:pt x="368" y="-1"/>
                    <a:pt x="454" y="0"/>
                  </a:cubicBezTo>
                  <a:cubicBezTo>
                    <a:pt x="518" y="1"/>
                    <a:pt x="572" y="26"/>
                    <a:pt x="605" y="70"/>
                  </a:cubicBezTo>
                  <a:cubicBezTo>
                    <a:pt x="684" y="172"/>
                    <a:pt x="657" y="308"/>
                    <a:pt x="655" y="321"/>
                  </a:cubicBezTo>
                  <a:cubicBezTo>
                    <a:pt x="653" y="335"/>
                    <a:pt x="631" y="412"/>
                    <a:pt x="416" y="412"/>
                  </a:cubicBezTo>
                  <a:cubicBezTo>
                    <a:pt x="210" y="412"/>
                    <a:pt x="31" y="552"/>
                    <a:pt x="29" y="553"/>
                  </a:cubicBezTo>
                  <a:cubicBezTo>
                    <a:pt x="26" y="556"/>
                    <a:pt x="22" y="557"/>
                    <a:pt x="18" y="55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01" name="Google Shape;1501;p35"/>
            <p:cNvSpPr/>
            <p:nvPr/>
          </p:nvSpPr>
          <p:spPr>
            <a:xfrm>
              <a:off x="3670437" y="4386066"/>
              <a:ext cx="340253" cy="281454"/>
            </a:xfrm>
            <a:custGeom>
              <a:avLst/>
              <a:gdLst/>
              <a:ahLst/>
              <a:cxnLst/>
              <a:rect l="l" t="t" r="r" b="b"/>
              <a:pathLst>
                <a:path w="1221" h="1010" extrusionOk="0">
                  <a:moveTo>
                    <a:pt x="916" y="1010"/>
                  </a:moveTo>
                  <a:lnTo>
                    <a:pt x="305" y="1010"/>
                  </a:lnTo>
                  <a:lnTo>
                    <a:pt x="0" y="0"/>
                  </a:lnTo>
                  <a:lnTo>
                    <a:pt x="1221" y="0"/>
                  </a:lnTo>
                  <a:lnTo>
                    <a:pt x="916" y="101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2" name="Google Shape;1502;p35"/>
            <p:cNvSpPr/>
            <p:nvPr/>
          </p:nvSpPr>
          <p:spPr>
            <a:xfrm>
              <a:off x="3665421" y="4381329"/>
              <a:ext cx="350006" cy="290929"/>
            </a:xfrm>
            <a:custGeom>
              <a:avLst/>
              <a:gdLst/>
              <a:ahLst/>
              <a:cxnLst/>
              <a:rect l="l" t="t" r="r" b="b"/>
              <a:pathLst>
                <a:path w="1256" h="1044" extrusionOk="0">
                  <a:moveTo>
                    <a:pt x="336" y="1009"/>
                  </a:moveTo>
                  <a:lnTo>
                    <a:pt x="921" y="1009"/>
                  </a:lnTo>
                  <a:lnTo>
                    <a:pt x="1215" y="35"/>
                  </a:lnTo>
                  <a:lnTo>
                    <a:pt x="42" y="35"/>
                  </a:lnTo>
                  <a:lnTo>
                    <a:pt x="336" y="1009"/>
                  </a:lnTo>
                  <a:moveTo>
                    <a:pt x="934" y="1044"/>
                  </a:moveTo>
                  <a:lnTo>
                    <a:pt x="323" y="1044"/>
                  </a:lnTo>
                  <a:cubicBezTo>
                    <a:pt x="316" y="1044"/>
                    <a:pt x="309" y="1039"/>
                    <a:pt x="306" y="1032"/>
                  </a:cubicBezTo>
                  <a:lnTo>
                    <a:pt x="1" y="23"/>
                  </a:lnTo>
                  <a:cubicBezTo>
                    <a:pt x="0" y="17"/>
                    <a:pt x="1" y="11"/>
                    <a:pt x="4" y="7"/>
                  </a:cubicBezTo>
                  <a:cubicBezTo>
                    <a:pt x="7" y="2"/>
                    <a:pt x="13" y="0"/>
                    <a:pt x="18" y="0"/>
                  </a:cubicBezTo>
                  <a:lnTo>
                    <a:pt x="1239" y="0"/>
                  </a:lnTo>
                  <a:cubicBezTo>
                    <a:pt x="1244" y="0"/>
                    <a:pt x="1250" y="2"/>
                    <a:pt x="1253" y="7"/>
                  </a:cubicBezTo>
                  <a:cubicBezTo>
                    <a:pt x="1256" y="11"/>
                    <a:pt x="1257" y="17"/>
                    <a:pt x="1256" y="23"/>
                  </a:cubicBezTo>
                  <a:lnTo>
                    <a:pt x="951" y="1032"/>
                  </a:lnTo>
                  <a:cubicBezTo>
                    <a:pt x="948" y="1039"/>
                    <a:pt x="941" y="1044"/>
                    <a:pt x="934" y="104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03" name="Google Shape;1503;p35"/>
            <p:cNvSpPr/>
            <p:nvPr/>
          </p:nvSpPr>
          <p:spPr>
            <a:xfrm>
              <a:off x="3669601" y="4339529"/>
              <a:ext cx="341925" cy="46537"/>
            </a:xfrm>
            <a:custGeom>
              <a:avLst/>
              <a:gdLst/>
              <a:ahLst/>
              <a:cxnLst/>
              <a:rect l="l" t="t" r="r" b="b"/>
              <a:pathLst>
                <a:path w="1227" h="167" extrusionOk="0">
                  <a:moveTo>
                    <a:pt x="1227" y="0"/>
                  </a:moveTo>
                  <a:lnTo>
                    <a:pt x="0" y="0"/>
                  </a:lnTo>
                  <a:lnTo>
                    <a:pt x="0" y="167"/>
                  </a:lnTo>
                  <a:lnTo>
                    <a:pt x="1227" y="167"/>
                  </a:lnTo>
                  <a:lnTo>
                    <a:pt x="1227" y="0"/>
                  </a:lnTo>
                  <a:close/>
                </a:path>
              </a:pathLst>
            </a:custGeom>
            <a:solidFill>
              <a:schemeClr val="dk2"/>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4" name="Google Shape;1504;p35"/>
            <p:cNvSpPr/>
            <p:nvPr/>
          </p:nvSpPr>
          <p:spPr>
            <a:xfrm>
              <a:off x="3664585" y="4334513"/>
              <a:ext cx="351957" cy="56570"/>
            </a:xfrm>
            <a:custGeom>
              <a:avLst/>
              <a:gdLst/>
              <a:ahLst/>
              <a:cxnLst/>
              <a:rect l="l" t="t" r="r" b="b"/>
              <a:pathLst>
                <a:path w="1263" h="203" extrusionOk="0">
                  <a:moveTo>
                    <a:pt x="35" y="168"/>
                  </a:moveTo>
                  <a:lnTo>
                    <a:pt x="1228" y="168"/>
                  </a:lnTo>
                  <a:lnTo>
                    <a:pt x="1228" y="36"/>
                  </a:lnTo>
                  <a:lnTo>
                    <a:pt x="35" y="36"/>
                  </a:lnTo>
                  <a:lnTo>
                    <a:pt x="35" y="168"/>
                  </a:lnTo>
                  <a:moveTo>
                    <a:pt x="1245" y="203"/>
                  </a:moveTo>
                  <a:lnTo>
                    <a:pt x="18" y="203"/>
                  </a:lnTo>
                  <a:cubicBezTo>
                    <a:pt x="8" y="203"/>
                    <a:pt x="0" y="195"/>
                    <a:pt x="0" y="185"/>
                  </a:cubicBezTo>
                  <a:lnTo>
                    <a:pt x="0" y="18"/>
                  </a:lnTo>
                  <a:cubicBezTo>
                    <a:pt x="0" y="8"/>
                    <a:pt x="8" y="0"/>
                    <a:pt x="18" y="0"/>
                  </a:cubicBezTo>
                  <a:lnTo>
                    <a:pt x="1245" y="0"/>
                  </a:lnTo>
                  <a:cubicBezTo>
                    <a:pt x="1255" y="0"/>
                    <a:pt x="1263" y="8"/>
                    <a:pt x="1263" y="18"/>
                  </a:cubicBezTo>
                  <a:lnTo>
                    <a:pt x="1263" y="185"/>
                  </a:lnTo>
                  <a:cubicBezTo>
                    <a:pt x="1263" y="195"/>
                    <a:pt x="1255" y="203"/>
                    <a:pt x="1245" y="203"/>
                  </a:cubicBezTo>
                  <a:close/>
                </a:path>
              </a:pathLst>
            </a:custGeom>
            <a:solidFill>
              <a:schemeClr val="dk1"/>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05" name="Google Shape;1505;p35"/>
            <p:cNvSpPr/>
            <p:nvPr/>
          </p:nvSpPr>
          <p:spPr>
            <a:xfrm>
              <a:off x="1834017" y="2612901"/>
              <a:ext cx="162184" cy="230737"/>
            </a:xfrm>
            <a:custGeom>
              <a:avLst/>
              <a:gdLst/>
              <a:ahLst/>
              <a:cxnLst/>
              <a:rect l="l" t="t" r="r" b="b"/>
              <a:pathLst>
                <a:path w="582" h="828" extrusionOk="0">
                  <a:moveTo>
                    <a:pt x="163" y="6"/>
                  </a:moveTo>
                  <a:cubicBezTo>
                    <a:pt x="163" y="6"/>
                    <a:pt x="568" y="98"/>
                    <a:pt x="581" y="378"/>
                  </a:cubicBezTo>
                  <a:cubicBezTo>
                    <a:pt x="594" y="659"/>
                    <a:pt x="307" y="828"/>
                    <a:pt x="307" y="828"/>
                  </a:cubicBezTo>
                  <a:cubicBezTo>
                    <a:pt x="307" y="828"/>
                    <a:pt x="209" y="411"/>
                    <a:pt x="137" y="313"/>
                  </a:cubicBezTo>
                  <a:cubicBezTo>
                    <a:pt x="66" y="215"/>
                    <a:pt x="0" y="104"/>
                    <a:pt x="0" y="104"/>
                  </a:cubicBezTo>
                  <a:cubicBezTo>
                    <a:pt x="0" y="104"/>
                    <a:pt x="59" y="-26"/>
                    <a:pt x="163" y="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06" name="Google Shape;1506;p35"/>
            <p:cNvSpPr/>
            <p:nvPr/>
          </p:nvSpPr>
          <p:spPr>
            <a:xfrm>
              <a:off x="1828722" y="2608164"/>
              <a:ext cx="172217" cy="242998"/>
            </a:xfrm>
            <a:custGeom>
              <a:avLst/>
              <a:gdLst/>
              <a:ahLst/>
              <a:cxnLst/>
              <a:rect l="l" t="t" r="r" b="b"/>
              <a:pathLst>
                <a:path w="618" h="872" extrusionOk="0">
                  <a:moveTo>
                    <a:pt x="39" y="121"/>
                  </a:moveTo>
                  <a:cubicBezTo>
                    <a:pt x="56" y="148"/>
                    <a:pt x="111" y="239"/>
                    <a:pt x="171" y="320"/>
                  </a:cubicBezTo>
                  <a:cubicBezTo>
                    <a:pt x="234" y="406"/>
                    <a:pt x="315" y="724"/>
                    <a:pt x="337" y="817"/>
                  </a:cubicBezTo>
                  <a:cubicBezTo>
                    <a:pt x="401" y="772"/>
                    <a:pt x="593" y="619"/>
                    <a:pt x="582" y="396"/>
                  </a:cubicBezTo>
                  <a:cubicBezTo>
                    <a:pt x="570" y="132"/>
                    <a:pt x="182" y="42"/>
                    <a:pt x="179" y="41"/>
                  </a:cubicBezTo>
                  <a:lnTo>
                    <a:pt x="177" y="40"/>
                  </a:lnTo>
                  <a:cubicBezTo>
                    <a:pt x="102" y="17"/>
                    <a:pt x="53" y="94"/>
                    <a:pt x="39" y="121"/>
                  </a:cubicBezTo>
                  <a:moveTo>
                    <a:pt x="314" y="872"/>
                  </a:moveTo>
                  <a:lnTo>
                    <a:pt x="309" y="849"/>
                  </a:lnTo>
                  <a:cubicBezTo>
                    <a:pt x="308" y="845"/>
                    <a:pt x="211" y="434"/>
                    <a:pt x="142" y="340"/>
                  </a:cubicBezTo>
                  <a:cubicBezTo>
                    <a:pt x="71" y="243"/>
                    <a:pt x="5" y="131"/>
                    <a:pt x="4" y="130"/>
                  </a:cubicBezTo>
                  <a:lnTo>
                    <a:pt x="0" y="122"/>
                  </a:lnTo>
                  <a:lnTo>
                    <a:pt x="3" y="114"/>
                  </a:lnTo>
                  <a:cubicBezTo>
                    <a:pt x="26" y="64"/>
                    <a:pt x="93" y="-22"/>
                    <a:pt x="187" y="6"/>
                  </a:cubicBezTo>
                  <a:cubicBezTo>
                    <a:pt x="212" y="12"/>
                    <a:pt x="604" y="107"/>
                    <a:pt x="617" y="394"/>
                  </a:cubicBezTo>
                  <a:cubicBezTo>
                    <a:pt x="631" y="682"/>
                    <a:pt x="347" y="853"/>
                    <a:pt x="335" y="860"/>
                  </a:cubicBezTo>
                  <a:lnTo>
                    <a:pt x="314" y="87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07" name="Google Shape;1507;p35"/>
            <p:cNvSpPr/>
            <p:nvPr/>
          </p:nvSpPr>
          <p:spPr>
            <a:xfrm>
              <a:off x="936707" y="3546439"/>
              <a:ext cx="120663" cy="93075"/>
            </a:xfrm>
            <a:custGeom>
              <a:avLst/>
              <a:gdLst/>
              <a:ahLst/>
              <a:cxnLst/>
              <a:rect l="l" t="t" r="r" b="b"/>
              <a:pathLst>
                <a:path w="433" h="334" extrusionOk="0">
                  <a:moveTo>
                    <a:pt x="92" y="0"/>
                  </a:moveTo>
                  <a:cubicBezTo>
                    <a:pt x="62" y="48"/>
                    <a:pt x="31" y="98"/>
                    <a:pt x="0" y="150"/>
                  </a:cubicBezTo>
                  <a:cubicBezTo>
                    <a:pt x="98" y="214"/>
                    <a:pt x="220" y="277"/>
                    <a:pt x="371" y="334"/>
                  </a:cubicBezTo>
                  <a:lnTo>
                    <a:pt x="433" y="169"/>
                  </a:lnTo>
                  <a:cubicBezTo>
                    <a:pt x="293" y="116"/>
                    <a:pt x="181" y="58"/>
                    <a:pt x="92"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08" name="Google Shape;1508;p35"/>
            <p:cNvSpPr/>
            <p:nvPr/>
          </p:nvSpPr>
          <p:spPr>
            <a:xfrm>
              <a:off x="815208" y="3777176"/>
              <a:ext cx="851051" cy="451999"/>
            </a:xfrm>
            <a:custGeom>
              <a:avLst/>
              <a:gdLst/>
              <a:ahLst/>
              <a:cxnLst/>
              <a:rect l="l" t="t" r="r" b="b"/>
              <a:pathLst>
                <a:path w="3054" h="1622" extrusionOk="0">
                  <a:moveTo>
                    <a:pt x="1407" y="1057"/>
                  </a:moveTo>
                  <a:cubicBezTo>
                    <a:pt x="1821" y="1261"/>
                    <a:pt x="2338" y="1470"/>
                    <a:pt x="2945" y="1622"/>
                  </a:cubicBezTo>
                  <a:cubicBezTo>
                    <a:pt x="2990" y="1568"/>
                    <a:pt x="3028" y="1515"/>
                    <a:pt x="3054" y="1467"/>
                  </a:cubicBezTo>
                  <a:cubicBezTo>
                    <a:pt x="2436" y="1318"/>
                    <a:pt x="1909" y="1108"/>
                    <a:pt x="1492" y="902"/>
                  </a:cubicBezTo>
                  <a:cubicBezTo>
                    <a:pt x="833" y="579"/>
                    <a:pt x="351" y="223"/>
                    <a:pt x="78" y="0"/>
                  </a:cubicBezTo>
                  <a:cubicBezTo>
                    <a:pt x="52" y="55"/>
                    <a:pt x="26" y="110"/>
                    <a:pt x="0" y="165"/>
                  </a:cubicBezTo>
                  <a:cubicBezTo>
                    <a:pt x="283" y="394"/>
                    <a:pt x="759" y="738"/>
                    <a:pt x="1407" y="105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09" name="Google Shape;1509;p35"/>
            <p:cNvSpPr/>
            <p:nvPr/>
          </p:nvSpPr>
          <p:spPr>
            <a:xfrm>
              <a:off x="733001" y="3963048"/>
              <a:ext cx="853559" cy="361153"/>
            </a:xfrm>
            <a:custGeom>
              <a:avLst/>
              <a:gdLst/>
              <a:ahLst/>
              <a:cxnLst/>
              <a:rect l="l" t="t" r="r" b="b"/>
              <a:pathLst>
                <a:path w="3063" h="1296" extrusionOk="0">
                  <a:moveTo>
                    <a:pt x="788" y="612"/>
                  </a:moveTo>
                  <a:cubicBezTo>
                    <a:pt x="1326" y="877"/>
                    <a:pt x="2041" y="1150"/>
                    <a:pt x="2897" y="1296"/>
                  </a:cubicBezTo>
                  <a:cubicBezTo>
                    <a:pt x="2949" y="1252"/>
                    <a:pt x="3006" y="1200"/>
                    <a:pt x="3063" y="1144"/>
                  </a:cubicBezTo>
                  <a:cubicBezTo>
                    <a:pt x="2168" y="1009"/>
                    <a:pt x="1424" y="728"/>
                    <a:pt x="872" y="457"/>
                  </a:cubicBezTo>
                  <a:cubicBezTo>
                    <a:pt x="565" y="306"/>
                    <a:pt x="297" y="148"/>
                    <a:pt x="70" y="0"/>
                  </a:cubicBezTo>
                  <a:cubicBezTo>
                    <a:pt x="46" y="57"/>
                    <a:pt x="22" y="113"/>
                    <a:pt x="0" y="166"/>
                  </a:cubicBezTo>
                  <a:cubicBezTo>
                    <a:pt x="224" y="310"/>
                    <a:pt x="487" y="464"/>
                    <a:pt x="788" y="61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10" name="Google Shape;1510;p35"/>
            <p:cNvSpPr/>
            <p:nvPr/>
          </p:nvSpPr>
          <p:spPr>
            <a:xfrm>
              <a:off x="1566775" y="3371436"/>
              <a:ext cx="138498" cy="340532"/>
            </a:xfrm>
            <a:custGeom>
              <a:avLst/>
              <a:gdLst/>
              <a:ahLst/>
              <a:cxnLst/>
              <a:rect l="l" t="t" r="r" b="b"/>
              <a:pathLst>
                <a:path w="497" h="1222" extrusionOk="0">
                  <a:moveTo>
                    <a:pt x="260" y="992"/>
                  </a:moveTo>
                  <a:cubicBezTo>
                    <a:pt x="260" y="992"/>
                    <a:pt x="290" y="926"/>
                    <a:pt x="334" y="941"/>
                  </a:cubicBezTo>
                  <a:cubicBezTo>
                    <a:pt x="379" y="955"/>
                    <a:pt x="497" y="1222"/>
                    <a:pt x="497" y="1222"/>
                  </a:cubicBezTo>
                  <a:cubicBezTo>
                    <a:pt x="497" y="1222"/>
                    <a:pt x="490" y="756"/>
                    <a:pt x="305" y="422"/>
                  </a:cubicBezTo>
                  <a:cubicBezTo>
                    <a:pt x="120" y="89"/>
                    <a:pt x="60" y="0"/>
                    <a:pt x="60" y="0"/>
                  </a:cubicBezTo>
                  <a:cubicBezTo>
                    <a:pt x="60" y="0"/>
                    <a:pt x="-28" y="37"/>
                    <a:pt x="9" y="193"/>
                  </a:cubicBezTo>
                  <a:cubicBezTo>
                    <a:pt x="46" y="348"/>
                    <a:pt x="260" y="992"/>
                    <a:pt x="260" y="99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1" name="Google Shape;1511;p35"/>
            <p:cNvSpPr/>
            <p:nvPr/>
          </p:nvSpPr>
          <p:spPr>
            <a:xfrm>
              <a:off x="1561759" y="3365305"/>
              <a:ext cx="148808" cy="370628"/>
            </a:xfrm>
            <a:custGeom>
              <a:avLst/>
              <a:gdLst/>
              <a:ahLst/>
              <a:cxnLst/>
              <a:rect l="l" t="t" r="r" b="b"/>
              <a:pathLst>
                <a:path w="534" h="1330" extrusionOk="0">
                  <a:moveTo>
                    <a:pt x="339" y="943"/>
                  </a:moveTo>
                  <a:cubicBezTo>
                    <a:pt x="345" y="943"/>
                    <a:pt x="351" y="944"/>
                    <a:pt x="358" y="946"/>
                  </a:cubicBezTo>
                  <a:cubicBezTo>
                    <a:pt x="392" y="957"/>
                    <a:pt x="451" y="1067"/>
                    <a:pt x="492" y="1153"/>
                  </a:cubicBezTo>
                  <a:cubicBezTo>
                    <a:pt x="480" y="1001"/>
                    <a:pt x="439" y="691"/>
                    <a:pt x="307" y="453"/>
                  </a:cubicBezTo>
                  <a:cubicBezTo>
                    <a:pt x="164" y="195"/>
                    <a:pt x="96" y="83"/>
                    <a:pt x="73" y="47"/>
                  </a:cubicBezTo>
                  <a:cubicBezTo>
                    <a:pt x="53" y="63"/>
                    <a:pt x="19" y="107"/>
                    <a:pt x="44" y="211"/>
                  </a:cubicBezTo>
                  <a:cubicBezTo>
                    <a:pt x="75" y="343"/>
                    <a:pt x="238" y="837"/>
                    <a:pt x="283" y="973"/>
                  </a:cubicBezTo>
                  <a:cubicBezTo>
                    <a:pt x="297" y="957"/>
                    <a:pt x="316" y="943"/>
                    <a:pt x="339" y="943"/>
                  </a:cubicBezTo>
                  <a:moveTo>
                    <a:pt x="534" y="1330"/>
                  </a:moveTo>
                  <a:lnTo>
                    <a:pt x="499" y="1251"/>
                  </a:lnTo>
                  <a:cubicBezTo>
                    <a:pt x="444" y="1128"/>
                    <a:pt x="370" y="989"/>
                    <a:pt x="347" y="979"/>
                  </a:cubicBezTo>
                  <a:cubicBezTo>
                    <a:pt x="318" y="970"/>
                    <a:pt x="295" y="1021"/>
                    <a:pt x="294" y="1022"/>
                  </a:cubicBezTo>
                  <a:lnTo>
                    <a:pt x="276" y="1063"/>
                  </a:lnTo>
                  <a:lnTo>
                    <a:pt x="262" y="1020"/>
                  </a:lnTo>
                  <a:cubicBezTo>
                    <a:pt x="253" y="994"/>
                    <a:pt x="46" y="373"/>
                    <a:pt x="9" y="219"/>
                  </a:cubicBezTo>
                  <a:cubicBezTo>
                    <a:pt x="-31" y="51"/>
                    <a:pt x="67" y="8"/>
                    <a:pt x="72" y="6"/>
                  </a:cubicBezTo>
                  <a:lnTo>
                    <a:pt x="85" y="0"/>
                  </a:lnTo>
                  <a:lnTo>
                    <a:pt x="93" y="13"/>
                  </a:lnTo>
                  <a:cubicBezTo>
                    <a:pt x="95" y="16"/>
                    <a:pt x="155" y="106"/>
                    <a:pt x="338" y="436"/>
                  </a:cubicBezTo>
                  <a:cubicBezTo>
                    <a:pt x="523" y="769"/>
                    <a:pt x="533" y="1239"/>
                    <a:pt x="533" y="1244"/>
                  </a:cubicBezTo>
                  <a:lnTo>
                    <a:pt x="534" y="13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12" name="Google Shape;1512;p35"/>
            <p:cNvSpPr/>
            <p:nvPr/>
          </p:nvSpPr>
          <p:spPr>
            <a:xfrm>
              <a:off x="1299811" y="3058213"/>
              <a:ext cx="360596" cy="701127"/>
            </a:xfrm>
            <a:custGeom>
              <a:avLst/>
              <a:gdLst/>
              <a:ahLst/>
              <a:cxnLst/>
              <a:rect l="l" t="t" r="r" b="b"/>
              <a:pathLst>
                <a:path w="1294" h="2516" extrusionOk="0">
                  <a:moveTo>
                    <a:pt x="300" y="0"/>
                  </a:moveTo>
                  <a:cubicBezTo>
                    <a:pt x="300" y="0"/>
                    <a:pt x="236" y="228"/>
                    <a:pt x="172" y="447"/>
                  </a:cubicBezTo>
                  <a:cubicBezTo>
                    <a:pt x="109" y="665"/>
                    <a:pt x="8" y="784"/>
                    <a:pt x="8" y="784"/>
                  </a:cubicBezTo>
                  <a:cubicBezTo>
                    <a:pt x="8" y="784"/>
                    <a:pt x="-74" y="994"/>
                    <a:pt x="273" y="1449"/>
                  </a:cubicBezTo>
                  <a:cubicBezTo>
                    <a:pt x="619" y="1905"/>
                    <a:pt x="1202" y="2516"/>
                    <a:pt x="1202" y="2516"/>
                  </a:cubicBezTo>
                  <a:cubicBezTo>
                    <a:pt x="1202" y="2516"/>
                    <a:pt x="1248" y="2215"/>
                    <a:pt x="1193" y="1978"/>
                  </a:cubicBezTo>
                  <a:cubicBezTo>
                    <a:pt x="1139" y="1741"/>
                    <a:pt x="1029" y="1386"/>
                    <a:pt x="1029" y="1386"/>
                  </a:cubicBezTo>
                  <a:lnTo>
                    <a:pt x="1294" y="811"/>
                  </a:lnTo>
                  <a:lnTo>
                    <a:pt x="300" y="0"/>
                  </a:lnTo>
                  <a:close/>
                </a:path>
              </a:pathLst>
            </a:custGeom>
            <a:solidFill>
              <a:srgbClr val="CD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3" name="Google Shape;1513;p35"/>
            <p:cNvSpPr/>
            <p:nvPr/>
          </p:nvSpPr>
          <p:spPr>
            <a:xfrm>
              <a:off x="1294795" y="3049574"/>
              <a:ext cx="371464" cy="720355"/>
            </a:xfrm>
            <a:custGeom>
              <a:avLst/>
              <a:gdLst/>
              <a:ahLst/>
              <a:cxnLst/>
              <a:rect l="l" t="t" r="r" b="b"/>
              <a:pathLst>
                <a:path w="1333" h="2585" extrusionOk="0">
                  <a:moveTo>
                    <a:pt x="42" y="824"/>
                  </a:moveTo>
                  <a:cubicBezTo>
                    <a:pt x="35" y="847"/>
                    <a:pt x="-11" y="1054"/>
                    <a:pt x="305" y="1470"/>
                  </a:cubicBezTo>
                  <a:cubicBezTo>
                    <a:pt x="605" y="1865"/>
                    <a:pt x="1091" y="2384"/>
                    <a:pt x="1208" y="2508"/>
                  </a:cubicBezTo>
                  <a:cubicBezTo>
                    <a:pt x="1217" y="2421"/>
                    <a:pt x="1236" y="2196"/>
                    <a:pt x="1194" y="2013"/>
                  </a:cubicBezTo>
                  <a:cubicBezTo>
                    <a:pt x="1140" y="1779"/>
                    <a:pt x="1031" y="1425"/>
                    <a:pt x="1030" y="1422"/>
                  </a:cubicBezTo>
                  <a:lnTo>
                    <a:pt x="1028" y="1415"/>
                  </a:lnTo>
                  <a:lnTo>
                    <a:pt x="1290" y="847"/>
                  </a:lnTo>
                  <a:lnTo>
                    <a:pt x="328" y="62"/>
                  </a:lnTo>
                  <a:cubicBezTo>
                    <a:pt x="309" y="128"/>
                    <a:pt x="258" y="309"/>
                    <a:pt x="207" y="483"/>
                  </a:cubicBezTo>
                  <a:cubicBezTo>
                    <a:pt x="148" y="687"/>
                    <a:pt x="58" y="804"/>
                    <a:pt x="42" y="824"/>
                  </a:cubicBezTo>
                  <a:moveTo>
                    <a:pt x="1232" y="2585"/>
                  </a:moveTo>
                  <a:lnTo>
                    <a:pt x="1208" y="2559"/>
                  </a:lnTo>
                  <a:cubicBezTo>
                    <a:pt x="1202" y="2553"/>
                    <a:pt x="620" y="1942"/>
                    <a:pt x="277" y="1491"/>
                  </a:cubicBezTo>
                  <a:cubicBezTo>
                    <a:pt x="-72" y="1033"/>
                    <a:pt x="6" y="817"/>
                    <a:pt x="10" y="808"/>
                  </a:cubicBezTo>
                  <a:lnTo>
                    <a:pt x="13" y="804"/>
                  </a:lnTo>
                  <a:cubicBezTo>
                    <a:pt x="14" y="802"/>
                    <a:pt x="112" y="685"/>
                    <a:pt x="173" y="473"/>
                  </a:cubicBezTo>
                  <a:cubicBezTo>
                    <a:pt x="237" y="257"/>
                    <a:pt x="300" y="29"/>
                    <a:pt x="301" y="26"/>
                  </a:cubicBezTo>
                  <a:lnTo>
                    <a:pt x="308" y="0"/>
                  </a:lnTo>
                  <a:lnTo>
                    <a:pt x="1333" y="837"/>
                  </a:lnTo>
                  <a:lnTo>
                    <a:pt x="1066" y="1418"/>
                  </a:lnTo>
                  <a:cubicBezTo>
                    <a:pt x="1081" y="1467"/>
                    <a:pt x="1178" y="1788"/>
                    <a:pt x="1228" y="2005"/>
                  </a:cubicBezTo>
                  <a:cubicBezTo>
                    <a:pt x="1283" y="2243"/>
                    <a:pt x="1240" y="2537"/>
                    <a:pt x="1238" y="2549"/>
                  </a:cubicBezTo>
                  <a:lnTo>
                    <a:pt x="1232" y="2585"/>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14" name="Google Shape;1514;p35"/>
            <p:cNvSpPr/>
            <p:nvPr/>
          </p:nvSpPr>
          <p:spPr>
            <a:xfrm>
              <a:off x="1466176" y="3192809"/>
              <a:ext cx="183642" cy="221262"/>
            </a:xfrm>
            <a:custGeom>
              <a:avLst/>
              <a:gdLst/>
              <a:ahLst/>
              <a:cxnLst/>
              <a:rect l="l" t="t" r="r" b="b"/>
              <a:pathLst>
                <a:path w="659" h="794" extrusionOk="0">
                  <a:moveTo>
                    <a:pt x="105" y="134"/>
                  </a:moveTo>
                  <a:lnTo>
                    <a:pt x="468" y="794"/>
                  </a:lnTo>
                  <a:lnTo>
                    <a:pt x="659" y="412"/>
                  </a:lnTo>
                  <a:lnTo>
                    <a:pt x="0" y="0"/>
                  </a:lnTo>
                  <a:lnTo>
                    <a:pt x="105" y="134"/>
                  </a:lnTo>
                  <a:close/>
                </a:path>
              </a:pathLst>
            </a:custGeom>
            <a:solidFill>
              <a:srgbClr val="192D35">
                <a:alpha val="2785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15" name="Google Shape;1515;p35"/>
            <p:cNvSpPr/>
            <p:nvPr/>
          </p:nvSpPr>
          <p:spPr>
            <a:xfrm>
              <a:off x="1297582" y="2609000"/>
              <a:ext cx="648459" cy="728994"/>
            </a:xfrm>
            <a:custGeom>
              <a:avLst/>
              <a:gdLst/>
              <a:ahLst/>
              <a:cxnLst/>
              <a:rect l="l" t="t" r="r" b="b"/>
              <a:pathLst>
                <a:path w="2327" h="2616" extrusionOk="0">
                  <a:moveTo>
                    <a:pt x="2056" y="79"/>
                  </a:moveTo>
                  <a:cubicBezTo>
                    <a:pt x="2056" y="79"/>
                    <a:pt x="2284" y="620"/>
                    <a:pt x="2291" y="731"/>
                  </a:cubicBezTo>
                  <a:cubicBezTo>
                    <a:pt x="2297" y="842"/>
                    <a:pt x="2245" y="965"/>
                    <a:pt x="2271" y="1174"/>
                  </a:cubicBezTo>
                  <a:cubicBezTo>
                    <a:pt x="2297" y="1382"/>
                    <a:pt x="2356" y="1689"/>
                    <a:pt x="2310" y="1826"/>
                  </a:cubicBezTo>
                  <a:cubicBezTo>
                    <a:pt x="2265" y="1961"/>
                    <a:pt x="2139" y="2083"/>
                    <a:pt x="2048" y="2188"/>
                  </a:cubicBezTo>
                  <a:cubicBezTo>
                    <a:pt x="1876" y="2386"/>
                    <a:pt x="1687" y="2640"/>
                    <a:pt x="1393" y="2614"/>
                  </a:cubicBezTo>
                  <a:cubicBezTo>
                    <a:pt x="1204" y="2597"/>
                    <a:pt x="1026" y="2461"/>
                    <a:pt x="882" y="2348"/>
                  </a:cubicBezTo>
                  <a:cubicBezTo>
                    <a:pt x="517" y="2061"/>
                    <a:pt x="341" y="1878"/>
                    <a:pt x="282" y="1754"/>
                  </a:cubicBezTo>
                  <a:cubicBezTo>
                    <a:pt x="223" y="1630"/>
                    <a:pt x="-96" y="1304"/>
                    <a:pt x="28" y="1063"/>
                  </a:cubicBezTo>
                  <a:cubicBezTo>
                    <a:pt x="151" y="823"/>
                    <a:pt x="1208" y="210"/>
                    <a:pt x="1208" y="210"/>
                  </a:cubicBezTo>
                  <a:cubicBezTo>
                    <a:pt x="1208" y="210"/>
                    <a:pt x="1886" y="-156"/>
                    <a:pt x="2056" y="79"/>
                  </a:cubicBezTo>
                  <a:close/>
                </a:path>
              </a:pathLst>
            </a:custGeom>
            <a:solidFill>
              <a:srgbClr val="CD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6" name="Google Shape;1516;p35"/>
            <p:cNvSpPr/>
            <p:nvPr/>
          </p:nvSpPr>
          <p:spPr>
            <a:xfrm>
              <a:off x="1292566" y="2604262"/>
              <a:ext cx="658491" cy="738469"/>
            </a:xfrm>
            <a:custGeom>
              <a:avLst/>
              <a:gdLst/>
              <a:ahLst/>
              <a:cxnLst/>
              <a:rect l="l" t="t" r="r" b="b"/>
              <a:pathLst>
                <a:path w="2363" h="2650" extrusionOk="0">
                  <a:moveTo>
                    <a:pt x="1877" y="34"/>
                  </a:moveTo>
                  <a:cubicBezTo>
                    <a:pt x="1624" y="34"/>
                    <a:pt x="1239" y="239"/>
                    <a:pt x="1234" y="242"/>
                  </a:cubicBezTo>
                  <a:cubicBezTo>
                    <a:pt x="1224" y="248"/>
                    <a:pt x="181" y="855"/>
                    <a:pt x="61" y="1088"/>
                  </a:cubicBezTo>
                  <a:cubicBezTo>
                    <a:pt x="-28" y="1263"/>
                    <a:pt x="132" y="1491"/>
                    <a:pt x="238" y="1643"/>
                  </a:cubicBezTo>
                  <a:cubicBezTo>
                    <a:pt x="272" y="1691"/>
                    <a:pt x="301" y="1733"/>
                    <a:pt x="316" y="1764"/>
                  </a:cubicBezTo>
                  <a:cubicBezTo>
                    <a:pt x="377" y="1892"/>
                    <a:pt x="571" y="2084"/>
                    <a:pt x="911" y="2351"/>
                  </a:cubicBezTo>
                  <a:cubicBezTo>
                    <a:pt x="1043" y="2454"/>
                    <a:pt x="1223" y="2596"/>
                    <a:pt x="1412" y="2613"/>
                  </a:cubicBezTo>
                  <a:cubicBezTo>
                    <a:pt x="1673" y="2637"/>
                    <a:pt x="1852" y="2428"/>
                    <a:pt x="2009" y="2244"/>
                  </a:cubicBezTo>
                  <a:cubicBezTo>
                    <a:pt x="2024" y="2227"/>
                    <a:pt x="2038" y="2210"/>
                    <a:pt x="2052" y="2194"/>
                  </a:cubicBezTo>
                  <a:cubicBezTo>
                    <a:pt x="2068" y="2175"/>
                    <a:pt x="2086" y="2156"/>
                    <a:pt x="2103" y="2137"/>
                  </a:cubicBezTo>
                  <a:cubicBezTo>
                    <a:pt x="2184" y="2047"/>
                    <a:pt x="2275" y="1945"/>
                    <a:pt x="2311" y="1837"/>
                  </a:cubicBezTo>
                  <a:cubicBezTo>
                    <a:pt x="2347" y="1730"/>
                    <a:pt x="2315" y="1503"/>
                    <a:pt x="2289" y="1320"/>
                  </a:cubicBezTo>
                  <a:cubicBezTo>
                    <a:pt x="2283" y="1276"/>
                    <a:pt x="2276" y="1233"/>
                    <a:pt x="2272" y="1193"/>
                  </a:cubicBezTo>
                  <a:cubicBezTo>
                    <a:pt x="2255" y="1063"/>
                    <a:pt x="2269" y="963"/>
                    <a:pt x="2280" y="884"/>
                  </a:cubicBezTo>
                  <a:cubicBezTo>
                    <a:pt x="2287" y="834"/>
                    <a:pt x="2293" y="790"/>
                    <a:pt x="2291" y="749"/>
                  </a:cubicBezTo>
                  <a:cubicBezTo>
                    <a:pt x="2285" y="646"/>
                    <a:pt x="2073" y="140"/>
                    <a:pt x="2058" y="105"/>
                  </a:cubicBezTo>
                  <a:cubicBezTo>
                    <a:pt x="2020" y="54"/>
                    <a:pt x="1955" y="34"/>
                    <a:pt x="1877" y="34"/>
                  </a:cubicBezTo>
                  <a:moveTo>
                    <a:pt x="1453" y="2650"/>
                  </a:moveTo>
                  <a:cubicBezTo>
                    <a:pt x="1438" y="2650"/>
                    <a:pt x="1424" y="2650"/>
                    <a:pt x="1409" y="2648"/>
                  </a:cubicBezTo>
                  <a:cubicBezTo>
                    <a:pt x="1210" y="2631"/>
                    <a:pt x="1024" y="2485"/>
                    <a:pt x="889" y="2379"/>
                  </a:cubicBezTo>
                  <a:cubicBezTo>
                    <a:pt x="540" y="2105"/>
                    <a:pt x="348" y="1914"/>
                    <a:pt x="284" y="1779"/>
                  </a:cubicBezTo>
                  <a:cubicBezTo>
                    <a:pt x="271" y="1751"/>
                    <a:pt x="242" y="1710"/>
                    <a:pt x="209" y="1663"/>
                  </a:cubicBezTo>
                  <a:cubicBezTo>
                    <a:pt x="98" y="1505"/>
                    <a:pt x="-70" y="1265"/>
                    <a:pt x="30" y="1072"/>
                  </a:cubicBezTo>
                  <a:cubicBezTo>
                    <a:pt x="155" y="830"/>
                    <a:pt x="1174" y="236"/>
                    <a:pt x="1217" y="211"/>
                  </a:cubicBezTo>
                  <a:cubicBezTo>
                    <a:pt x="1246" y="196"/>
                    <a:pt x="1912" y="-159"/>
                    <a:pt x="2088" y="86"/>
                  </a:cubicBezTo>
                  <a:lnTo>
                    <a:pt x="2090" y="89"/>
                  </a:lnTo>
                  <a:cubicBezTo>
                    <a:pt x="2099" y="111"/>
                    <a:pt x="2320" y="635"/>
                    <a:pt x="2326" y="747"/>
                  </a:cubicBezTo>
                  <a:cubicBezTo>
                    <a:pt x="2329" y="792"/>
                    <a:pt x="2322" y="837"/>
                    <a:pt x="2315" y="888"/>
                  </a:cubicBezTo>
                  <a:cubicBezTo>
                    <a:pt x="2304" y="970"/>
                    <a:pt x="2291" y="1063"/>
                    <a:pt x="2307" y="1189"/>
                  </a:cubicBezTo>
                  <a:cubicBezTo>
                    <a:pt x="2311" y="1228"/>
                    <a:pt x="2318" y="1271"/>
                    <a:pt x="2324" y="1315"/>
                  </a:cubicBezTo>
                  <a:cubicBezTo>
                    <a:pt x="2352" y="1511"/>
                    <a:pt x="2383" y="1733"/>
                    <a:pt x="2345" y="1848"/>
                  </a:cubicBezTo>
                  <a:cubicBezTo>
                    <a:pt x="2307" y="1963"/>
                    <a:pt x="2212" y="2068"/>
                    <a:pt x="2129" y="2160"/>
                  </a:cubicBezTo>
                  <a:cubicBezTo>
                    <a:pt x="2112" y="2180"/>
                    <a:pt x="2095" y="2198"/>
                    <a:pt x="2079" y="2217"/>
                  </a:cubicBezTo>
                  <a:cubicBezTo>
                    <a:pt x="2065" y="2233"/>
                    <a:pt x="2050" y="2250"/>
                    <a:pt x="2036" y="2267"/>
                  </a:cubicBezTo>
                  <a:cubicBezTo>
                    <a:pt x="1882" y="2447"/>
                    <a:pt x="1708" y="2650"/>
                    <a:pt x="1453" y="265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17" name="Google Shape;1517;p35"/>
            <p:cNvSpPr/>
            <p:nvPr/>
          </p:nvSpPr>
          <p:spPr>
            <a:xfrm>
              <a:off x="1608296" y="2831934"/>
              <a:ext cx="118434" cy="48767"/>
            </a:xfrm>
            <a:custGeom>
              <a:avLst/>
              <a:gdLst/>
              <a:ahLst/>
              <a:cxnLst/>
              <a:rect l="l" t="t" r="r" b="b"/>
              <a:pathLst>
                <a:path w="425" h="175" extrusionOk="0">
                  <a:moveTo>
                    <a:pt x="29" y="175"/>
                  </a:moveTo>
                  <a:lnTo>
                    <a:pt x="0" y="155"/>
                  </a:lnTo>
                  <a:cubicBezTo>
                    <a:pt x="163" y="-74"/>
                    <a:pt x="422" y="18"/>
                    <a:pt x="425" y="19"/>
                  </a:cubicBezTo>
                  <a:lnTo>
                    <a:pt x="413" y="52"/>
                  </a:lnTo>
                  <a:cubicBezTo>
                    <a:pt x="403" y="49"/>
                    <a:pt x="176" y="-31"/>
                    <a:pt x="29" y="175"/>
                  </a:cubicBezTo>
                  <a:close/>
                </a:path>
              </a:pathLst>
            </a:custGeom>
            <a:solidFill>
              <a:schemeClr val="dk1"/>
            </a:solidFill>
            <a:ln>
              <a:noFill/>
            </a:ln>
          </p:spPr>
          <p:txBody>
            <a:bodyPr spcFirstLastPara="1" wrap="square" lIns="90000" tIns="18000" rIns="90000" bIns="18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18" name="Google Shape;1518;p35"/>
            <p:cNvSpPr/>
            <p:nvPr/>
          </p:nvSpPr>
          <p:spPr>
            <a:xfrm>
              <a:off x="1826493" y="2821066"/>
              <a:ext cx="82207" cy="25359"/>
            </a:xfrm>
            <a:custGeom>
              <a:avLst/>
              <a:gdLst/>
              <a:ahLst/>
              <a:cxnLst/>
              <a:rect l="l" t="t" r="r" b="b"/>
              <a:pathLst>
                <a:path w="295" h="91" extrusionOk="0">
                  <a:moveTo>
                    <a:pt x="29" y="91"/>
                  </a:moveTo>
                  <a:lnTo>
                    <a:pt x="0" y="71"/>
                  </a:lnTo>
                  <a:cubicBezTo>
                    <a:pt x="0" y="70"/>
                    <a:pt x="88" y="-57"/>
                    <a:pt x="295" y="32"/>
                  </a:cubicBezTo>
                  <a:lnTo>
                    <a:pt x="281" y="65"/>
                  </a:lnTo>
                  <a:cubicBezTo>
                    <a:pt x="103" y="-13"/>
                    <a:pt x="32" y="87"/>
                    <a:pt x="29" y="9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19" name="Google Shape;1519;p35"/>
            <p:cNvSpPr/>
            <p:nvPr/>
          </p:nvSpPr>
          <p:spPr>
            <a:xfrm>
              <a:off x="1779119" y="2863702"/>
              <a:ext cx="98370" cy="226278"/>
            </a:xfrm>
            <a:custGeom>
              <a:avLst/>
              <a:gdLst/>
              <a:ahLst/>
              <a:cxnLst/>
              <a:rect l="l" t="t" r="r" b="b"/>
              <a:pathLst>
                <a:path w="353" h="812" extrusionOk="0">
                  <a:moveTo>
                    <a:pt x="3" y="812"/>
                  </a:moveTo>
                  <a:lnTo>
                    <a:pt x="0" y="777"/>
                  </a:lnTo>
                  <a:cubicBezTo>
                    <a:pt x="84" y="771"/>
                    <a:pt x="279" y="706"/>
                    <a:pt x="314" y="660"/>
                  </a:cubicBezTo>
                  <a:cubicBezTo>
                    <a:pt x="324" y="646"/>
                    <a:pt x="305" y="621"/>
                    <a:pt x="270" y="579"/>
                  </a:cubicBezTo>
                  <a:cubicBezTo>
                    <a:pt x="230" y="531"/>
                    <a:pt x="176" y="465"/>
                    <a:pt x="142" y="370"/>
                  </a:cubicBezTo>
                  <a:cubicBezTo>
                    <a:pt x="75" y="184"/>
                    <a:pt x="133" y="7"/>
                    <a:pt x="135" y="0"/>
                  </a:cubicBezTo>
                  <a:lnTo>
                    <a:pt x="168" y="11"/>
                  </a:lnTo>
                  <a:cubicBezTo>
                    <a:pt x="168" y="13"/>
                    <a:pt x="113" y="184"/>
                    <a:pt x="175" y="358"/>
                  </a:cubicBezTo>
                  <a:cubicBezTo>
                    <a:pt x="207" y="448"/>
                    <a:pt x="259" y="511"/>
                    <a:pt x="297" y="557"/>
                  </a:cubicBezTo>
                  <a:cubicBezTo>
                    <a:pt x="338" y="606"/>
                    <a:pt x="370" y="644"/>
                    <a:pt x="342" y="681"/>
                  </a:cubicBezTo>
                  <a:cubicBezTo>
                    <a:pt x="297" y="741"/>
                    <a:pt x="87" y="806"/>
                    <a:pt x="3" y="81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20" name="Google Shape;1520;p35"/>
            <p:cNvSpPr/>
            <p:nvPr/>
          </p:nvSpPr>
          <p:spPr>
            <a:xfrm>
              <a:off x="1630311" y="3102242"/>
              <a:ext cx="125958" cy="73290"/>
            </a:xfrm>
            <a:custGeom>
              <a:avLst/>
              <a:gdLst/>
              <a:ahLst/>
              <a:cxnLst/>
              <a:rect l="l" t="t" r="r" b="b"/>
              <a:pathLst>
                <a:path w="452" h="263" extrusionOk="0">
                  <a:moveTo>
                    <a:pt x="450" y="263"/>
                  </a:moveTo>
                  <a:cubicBezTo>
                    <a:pt x="171" y="249"/>
                    <a:pt x="7" y="30"/>
                    <a:pt x="0" y="21"/>
                  </a:cubicBezTo>
                  <a:lnTo>
                    <a:pt x="28" y="0"/>
                  </a:lnTo>
                  <a:cubicBezTo>
                    <a:pt x="30" y="2"/>
                    <a:pt x="190" y="215"/>
                    <a:pt x="452" y="227"/>
                  </a:cubicBezTo>
                  <a:lnTo>
                    <a:pt x="450" y="26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21" name="Google Shape;1521;p35"/>
            <p:cNvSpPr/>
            <p:nvPr/>
          </p:nvSpPr>
          <p:spPr>
            <a:xfrm>
              <a:off x="1638671" y="2921665"/>
              <a:ext cx="34555" cy="67159"/>
            </a:xfrm>
            <a:custGeom>
              <a:avLst/>
              <a:gdLst/>
              <a:ahLst/>
              <a:cxnLst/>
              <a:rect l="l" t="t" r="r" b="b"/>
              <a:pathLst>
                <a:path w="124" h="241" extrusionOk="0">
                  <a:moveTo>
                    <a:pt x="124" y="120"/>
                  </a:moveTo>
                  <a:cubicBezTo>
                    <a:pt x="124" y="187"/>
                    <a:pt x="96" y="241"/>
                    <a:pt x="62" y="241"/>
                  </a:cubicBezTo>
                  <a:cubicBezTo>
                    <a:pt x="28" y="241"/>
                    <a:pt x="0" y="187"/>
                    <a:pt x="0" y="120"/>
                  </a:cubicBezTo>
                  <a:cubicBezTo>
                    <a:pt x="0" y="54"/>
                    <a:pt x="28" y="0"/>
                    <a:pt x="62" y="0"/>
                  </a:cubicBezTo>
                  <a:cubicBezTo>
                    <a:pt x="96" y="0"/>
                    <a:pt x="124" y="54"/>
                    <a:pt x="124" y="120"/>
                  </a:cubicBezTo>
                  <a:close/>
                </a:path>
              </a:pathLst>
            </a:custGeom>
            <a:solidFill>
              <a:schemeClr val="dk1"/>
            </a:solidFill>
            <a:ln>
              <a:noFill/>
            </a:ln>
          </p:spPr>
          <p:txBody>
            <a:bodyPr spcFirstLastPara="1" wrap="square" lIns="90000" tIns="41750" rIns="90000" bIns="41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22" name="Google Shape;1522;p35"/>
            <p:cNvSpPr/>
            <p:nvPr/>
          </p:nvSpPr>
          <p:spPr>
            <a:xfrm>
              <a:off x="1824264" y="2904388"/>
              <a:ext cx="34276" cy="67159"/>
            </a:xfrm>
            <a:custGeom>
              <a:avLst/>
              <a:gdLst/>
              <a:ahLst/>
              <a:cxnLst/>
              <a:rect l="l" t="t" r="r" b="b"/>
              <a:pathLst>
                <a:path w="123" h="241" extrusionOk="0">
                  <a:moveTo>
                    <a:pt x="123" y="120"/>
                  </a:moveTo>
                  <a:cubicBezTo>
                    <a:pt x="123" y="187"/>
                    <a:pt x="96" y="241"/>
                    <a:pt x="61" y="241"/>
                  </a:cubicBezTo>
                  <a:cubicBezTo>
                    <a:pt x="27" y="241"/>
                    <a:pt x="0" y="187"/>
                    <a:pt x="0" y="120"/>
                  </a:cubicBezTo>
                  <a:cubicBezTo>
                    <a:pt x="0" y="54"/>
                    <a:pt x="27" y="0"/>
                    <a:pt x="61" y="0"/>
                  </a:cubicBezTo>
                  <a:cubicBezTo>
                    <a:pt x="96" y="0"/>
                    <a:pt x="123" y="54"/>
                    <a:pt x="123" y="120"/>
                  </a:cubicBezTo>
                  <a:close/>
                </a:path>
              </a:pathLst>
            </a:custGeom>
            <a:solidFill>
              <a:schemeClr val="dk1"/>
            </a:solidFill>
            <a:ln>
              <a:noFill/>
            </a:ln>
          </p:spPr>
          <p:txBody>
            <a:bodyPr spcFirstLastPara="1" wrap="square" lIns="90000" tIns="41750" rIns="90000" bIns="41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23" name="Google Shape;1523;p35"/>
            <p:cNvSpPr/>
            <p:nvPr/>
          </p:nvSpPr>
          <p:spPr>
            <a:xfrm>
              <a:off x="1077155" y="2348166"/>
              <a:ext cx="836560" cy="855788"/>
            </a:xfrm>
            <a:custGeom>
              <a:avLst/>
              <a:gdLst/>
              <a:ahLst/>
              <a:cxnLst/>
              <a:rect l="l" t="t" r="r" b="b"/>
              <a:pathLst>
                <a:path w="3002" h="3071" extrusionOk="0">
                  <a:moveTo>
                    <a:pt x="2775" y="187"/>
                  </a:moveTo>
                  <a:cubicBezTo>
                    <a:pt x="2606" y="63"/>
                    <a:pt x="2358" y="148"/>
                    <a:pt x="2358" y="148"/>
                  </a:cubicBezTo>
                  <a:cubicBezTo>
                    <a:pt x="2358" y="148"/>
                    <a:pt x="2495" y="37"/>
                    <a:pt x="2690" y="76"/>
                  </a:cubicBezTo>
                  <a:cubicBezTo>
                    <a:pt x="2690" y="76"/>
                    <a:pt x="2527" y="-41"/>
                    <a:pt x="2410" y="17"/>
                  </a:cubicBezTo>
                  <a:cubicBezTo>
                    <a:pt x="2292" y="76"/>
                    <a:pt x="2214" y="148"/>
                    <a:pt x="2169" y="193"/>
                  </a:cubicBezTo>
                  <a:cubicBezTo>
                    <a:pt x="2123" y="239"/>
                    <a:pt x="2129" y="304"/>
                    <a:pt x="1810" y="219"/>
                  </a:cubicBezTo>
                  <a:cubicBezTo>
                    <a:pt x="1490" y="135"/>
                    <a:pt x="903" y="193"/>
                    <a:pt x="590" y="624"/>
                  </a:cubicBezTo>
                  <a:cubicBezTo>
                    <a:pt x="277" y="1054"/>
                    <a:pt x="251" y="1680"/>
                    <a:pt x="193" y="1823"/>
                  </a:cubicBezTo>
                  <a:cubicBezTo>
                    <a:pt x="134" y="1966"/>
                    <a:pt x="-121" y="2260"/>
                    <a:pt x="69" y="2599"/>
                  </a:cubicBezTo>
                  <a:cubicBezTo>
                    <a:pt x="93" y="2643"/>
                    <a:pt x="123" y="2673"/>
                    <a:pt x="156" y="2692"/>
                  </a:cubicBezTo>
                  <a:cubicBezTo>
                    <a:pt x="225" y="2762"/>
                    <a:pt x="330" y="2806"/>
                    <a:pt x="453" y="2898"/>
                  </a:cubicBezTo>
                  <a:cubicBezTo>
                    <a:pt x="670" y="3061"/>
                    <a:pt x="862" y="3139"/>
                    <a:pt x="971" y="2995"/>
                  </a:cubicBezTo>
                  <a:cubicBezTo>
                    <a:pt x="1080" y="2850"/>
                    <a:pt x="985" y="2682"/>
                    <a:pt x="974" y="2551"/>
                  </a:cubicBezTo>
                  <a:cubicBezTo>
                    <a:pt x="963" y="2421"/>
                    <a:pt x="1093" y="2240"/>
                    <a:pt x="1093" y="2240"/>
                  </a:cubicBezTo>
                  <a:cubicBezTo>
                    <a:pt x="1093" y="2240"/>
                    <a:pt x="1249" y="2279"/>
                    <a:pt x="1360" y="2181"/>
                  </a:cubicBezTo>
                  <a:cubicBezTo>
                    <a:pt x="1471" y="2084"/>
                    <a:pt x="1490" y="1940"/>
                    <a:pt x="1445" y="1752"/>
                  </a:cubicBezTo>
                  <a:cubicBezTo>
                    <a:pt x="1399" y="1563"/>
                    <a:pt x="1640" y="1609"/>
                    <a:pt x="1986" y="1628"/>
                  </a:cubicBezTo>
                  <a:cubicBezTo>
                    <a:pt x="2332" y="1648"/>
                    <a:pt x="2442" y="1315"/>
                    <a:pt x="2482" y="1217"/>
                  </a:cubicBezTo>
                  <a:cubicBezTo>
                    <a:pt x="2521" y="1119"/>
                    <a:pt x="2716" y="1230"/>
                    <a:pt x="2912" y="1009"/>
                  </a:cubicBezTo>
                  <a:cubicBezTo>
                    <a:pt x="3108" y="787"/>
                    <a:pt x="2945" y="311"/>
                    <a:pt x="2775" y="18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24" name="Google Shape;1524;p35"/>
            <p:cNvSpPr/>
            <p:nvPr/>
          </p:nvSpPr>
          <p:spPr>
            <a:xfrm>
              <a:off x="1072139" y="2343429"/>
              <a:ext cx="846313" cy="865263"/>
            </a:xfrm>
            <a:custGeom>
              <a:avLst/>
              <a:gdLst/>
              <a:ahLst/>
              <a:cxnLst/>
              <a:rect l="l" t="t" r="r" b="b"/>
              <a:pathLst>
                <a:path w="3037" h="3105" extrusionOk="0">
                  <a:moveTo>
                    <a:pt x="1549" y="221"/>
                  </a:moveTo>
                  <a:cubicBezTo>
                    <a:pt x="1245" y="221"/>
                    <a:pt x="859" y="326"/>
                    <a:pt x="623" y="651"/>
                  </a:cubicBezTo>
                  <a:cubicBezTo>
                    <a:pt x="397" y="961"/>
                    <a:pt x="321" y="1382"/>
                    <a:pt x="275" y="1634"/>
                  </a:cubicBezTo>
                  <a:cubicBezTo>
                    <a:pt x="257" y="1730"/>
                    <a:pt x="243" y="1807"/>
                    <a:pt x="227" y="1846"/>
                  </a:cubicBezTo>
                  <a:cubicBezTo>
                    <a:pt x="215" y="1875"/>
                    <a:pt x="196" y="1908"/>
                    <a:pt x="175" y="1947"/>
                  </a:cubicBezTo>
                  <a:cubicBezTo>
                    <a:pt x="87" y="2104"/>
                    <a:pt x="-46" y="2342"/>
                    <a:pt x="102" y="2607"/>
                  </a:cubicBezTo>
                  <a:cubicBezTo>
                    <a:pt x="124" y="2647"/>
                    <a:pt x="151" y="2676"/>
                    <a:pt x="183" y="2694"/>
                  </a:cubicBezTo>
                  <a:lnTo>
                    <a:pt x="187" y="2697"/>
                  </a:lnTo>
                  <a:cubicBezTo>
                    <a:pt x="224" y="2735"/>
                    <a:pt x="274" y="2766"/>
                    <a:pt x="332" y="2801"/>
                  </a:cubicBezTo>
                  <a:cubicBezTo>
                    <a:pt x="377" y="2829"/>
                    <a:pt x="428" y="2861"/>
                    <a:pt x="482" y="2901"/>
                  </a:cubicBezTo>
                  <a:cubicBezTo>
                    <a:pt x="730" y="3087"/>
                    <a:pt x="887" y="3119"/>
                    <a:pt x="975" y="3001"/>
                  </a:cubicBezTo>
                  <a:cubicBezTo>
                    <a:pt x="1049" y="2903"/>
                    <a:pt x="1023" y="2793"/>
                    <a:pt x="997" y="2688"/>
                  </a:cubicBezTo>
                  <a:cubicBezTo>
                    <a:pt x="987" y="2646"/>
                    <a:pt x="977" y="2607"/>
                    <a:pt x="974" y="2570"/>
                  </a:cubicBezTo>
                  <a:cubicBezTo>
                    <a:pt x="963" y="2435"/>
                    <a:pt x="1091" y="2255"/>
                    <a:pt x="1096" y="2247"/>
                  </a:cubicBezTo>
                  <a:lnTo>
                    <a:pt x="1103" y="2237"/>
                  </a:lnTo>
                  <a:lnTo>
                    <a:pt x="1115" y="2240"/>
                  </a:lnTo>
                  <a:cubicBezTo>
                    <a:pt x="1116" y="2240"/>
                    <a:pt x="1264" y="2276"/>
                    <a:pt x="1366" y="2185"/>
                  </a:cubicBezTo>
                  <a:cubicBezTo>
                    <a:pt x="1467" y="2096"/>
                    <a:pt x="1492" y="1965"/>
                    <a:pt x="1446" y="1773"/>
                  </a:cubicBezTo>
                  <a:cubicBezTo>
                    <a:pt x="1434" y="1724"/>
                    <a:pt x="1439" y="1687"/>
                    <a:pt x="1462" y="1660"/>
                  </a:cubicBezTo>
                  <a:cubicBezTo>
                    <a:pt x="1518" y="1594"/>
                    <a:pt x="1666" y="1605"/>
                    <a:pt x="1872" y="1619"/>
                  </a:cubicBezTo>
                  <a:cubicBezTo>
                    <a:pt x="1914" y="1622"/>
                    <a:pt x="1959" y="1625"/>
                    <a:pt x="2005" y="1628"/>
                  </a:cubicBezTo>
                  <a:cubicBezTo>
                    <a:pt x="2320" y="1645"/>
                    <a:pt x="2434" y="1354"/>
                    <a:pt x="2477" y="1244"/>
                  </a:cubicBezTo>
                  <a:lnTo>
                    <a:pt x="2483" y="1228"/>
                  </a:lnTo>
                  <a:cubicBezTo>
                    <a:pt x="2503" y="1178"/>
                    <a:pt x="2554" y="1172"/>
                    <a:pt x="2612" y="1165"/>
                  </a:cubicBezTo>
                  <a:cubicBezTo>
                    <a:pt x="2694" y="1154"/>
                    <a:pt x="2805" y="1140"/>
                    <a:pt x="2917" y="1014"/>
                  </a:cubicBezTo>
                  <a:cubicBezTo>
                    <a:pt x="3003" y="916"/>
                    <a:pt x="3008" y="776"/>
                    <a:pt x="2997" y="676"/>
                  </a:cubicBezTo>
                  <a:cubicBezTo>
                    <a:pt x="2977" y="493"/>
                    <a:pt x="2883" y="292"/>
                    <a:pt x="2783" y="218"/>
                  </a:cubicBezTo>
                  <a:cubicBezTo>
                    <a:pt x="2623" y="101"/>
                    <a:pt x="2384" y="181"/>
                    <a:pt x="2381" y="181"/>
                  </a:cubicBezTo>
                  <a:lnTo>
                    <a:pt x="2288" y="213"/>
                  </a:lnTo>
                  <a:lnTo>
                    <a:pt x="2365" y="151"/>
                  </a:lnTo>
                  <a:cubicBezTo>
                    <a:pt x="2370" y="147"/>
                    <a:pt x="2471" y="67"/>
                    <a:pt x="2624" y="67"/>
                  </a:cubicBezTo>
                  <a:cubicBezTo>
                    <a:pt x="2625" y="67"/>
                    <a:pt x="2625" y="67"/>
                    <a:pt x="2626" y="67"/>
                  </a:cubicBezTo>
                  <a:cubicBezTo>
                    <a:pt x="2572" y="42"/>
                    <a:pt x="2496" y="20"/>
                    <a:pt x="2436" y="50"/>
                  </a:cubicBezTo>
                  <a:cubicBezTo>
                    <a:pt x="2308" y="114"/>
                    <a:pt x="2226" y="196"/>
                    <a:pt x="2199" y="223"/>
                  </a:cubicBezTo>
                  <a:cubicBezTo>
                    <a:pt x="2193" y="228"/>
                    <a:pt x="2189" y="234"/>
                    <a:pt x="2184" y="240"/>
                  </a:cubicBezTo>
                  <a:cubicBezTo>
                    <a:pt x="2140" y="294"/>
                    <a:pt x="2092" y="325"/>
                    <a:pt x="1823" y="254"/>
                  </a:cubicBezTo>
                  <a:cubicBezTo>
                    <a:pt x="1748" y="234"/>
                    <a:pt x="1653" y="221"/>
                    <a:pt x="1549" y="221"/>
                  </a:cubicBezTo>
                  <a:moveTo>
                    <a:pt x="841" y="3105"/>
                  </a:moveTo>
                  <a:cubicBezTo>
                    <a:pt x="743" y="3105"/>
                    <a:pt x="617" y="3046"/>
                    <a:pt x="461" y="2929"/>
                  </a:cubicBezTo>
                  <a:cubicBezTo>
                    <a:pt x="408" y="2890"/>
                    <a:pt x="357" y="2859"/>
                    <a:pt x="313" y="2831"/>
                  </a:cubicBezTo>
                  <a:cubicBezTo>
                    <a:pt x="254" y="2795"/>
                    <a:pt x="203" y="2764"/>
                    <a:pt x="163" y="2723"/>
                  </a:cubicBezTo>
                  <a:cubicBezTo>
                    <a:pt x="127" y="2702"/>
                    <a:pt x="96" y="2669"/>
                    <a:pt x="71" y="2624"/>
                  </a:cubicBezTo>
                  <a:cubicBezTo>
                    <a:pt x="-86" y="2342"/>
                    <a:pt x="52" y="2094"/>
                    <a:pt x="144" y="1930"/>
                  </a:cubicBezTo>
                  <a:cubicBezTo>
                    <a:pt x="165" y="1892"/>
                    <a:pt x="183" y="1860"/>
                    <a:pt x="194" y="1833"/>
                  </a:cubicBezTo>
                  <a:cubicBezTo>
                    <a:pt x="209" y="1797"/>
                    <a:pt x="223" y="1722"/>
                    <a:pt x="240" y="1628"/>
                  </a:cubicBezTo>
                  <a:cubicBezTo>
                    <a:pt x="286" y="1373"/>
                    <a:pt x="364" y="947"/>
                    <a:pt x="594" y="630"/>
                  </a:cubicBezTo>
                  <a:cubicBezTo>
                    <a:pt x="923" y="179"/>
                    <a:pt x="1528" y="139"/>
                    <a:pt x="1832" y="219"/>
                  </a:cubicBezTo>
                  <a:cubicBezTo>
                    <a:pt x="2099" y="290"/>
                    <a:pt x="2127" y="255"/>
                    <a:pt x="2157" y="218"/>
                  </a:cubicBezTo>
                  <a:cubicBezTo>
                    <a:pt x="2162" y="211"/>
                    <a:pt x="2168" y="204"/>
                    <a:pt x="2174" y="198"/>
                  </a:cubicBezTo>
                  <a:cubicBezTo>
                    <a:pt x="2202" y="170"/>
                    <a:pt x="2287" y="85"/>
                    <a:pt x="2420" y="19"/>
                  </a:cubicBezTo>
                  <a:cubicBezTo>
                    <a:pt x="2546" y="-44"/>
                    <a:pt x="2712" y="74"/>
                    <a:pt x="2719" y="79"/>
                  </a:cubicBezTo>
                  <a:lnTo>
                    <a:pt x="2785" y="126"/>
                  </a:lnTo>
                  <a:lnTo>
                    <a:pt x="2705" y="110"/>
                  </a:lnTo>
                  <a:cubicBezTo>
                    <a:pt x="2626" y="94"/>
                    <a:pt x="2556" y="105"/>
                    <a:pt x="2502" y="121"/>
                  </a:cubicBezTo>
                  <a:cubicBezTo>
                    <a:pt x="2591" y="113"/>
                    <a:pt x="2708" y="120"/>
                    <a:pt x="2803" y="190"/>
                  </a:cubicBezTo>
                  <a:cubicBezTo>
                    <a:pt x="2913" y="270"/>
                    <a:pt x="3011" y="477"/>
                    <a:pt x="3033" y="673"/>
                  </a:cubicBezTo>
                  <a:cubicBezTo>
                    <a:pt x="3044" y="780"/>
                    <a:pt x="3038" y="930"/>
                    <a:pt x="2943" y="1037"/>
                  </a:cubicBezTo>
                  <a:cubicBezTo>
                    <a:pt x="2823" y="1174"/>
                    <a:pt x="2699" y="1189"/>
                    <a:pt x="2617" y="1200"/>
                  </a:cubicBezTo>
                  <a:cubicBezTo>
                    <a:pt x="2558" y="1207"/>
                    <a:pt x="2527" y="1212"/>
                    <a:pt x="2516" y="1241"/>
                  </a:cubicBezTo>
                  <a:lnTo>
                    <a:pt x="2510" y="1257"/>
                  </a:lnTo>
                  <a:cubicBezTo>
                    <a:pt x="2464" y="1373"/>
                    <a:pt x="2344" y="1682"/>
                    <a:pt x="2003" y="1663"/>
                  </a:cubicBezTo>
                  <a:cubicBezTo>
                    <a:pt x="1956" y="1660"/>
                    <a:pt x="1912" y="1657"/>
                    <a:pt x="1870" y="1654"/>
                  </a:cubicBezTo>
                  <a:cubicBezTo>
                    <a:pt x="1682" y="1641"/>
                    <a:pt x="1533" y="1631"/>
                    <a:pt x="1489" y="1683"/>
                  </a:cubicBezTo>
                  <a:cubicBezTo>
                    <a:pt x="1474" y="1701"/>
                    <a:pt x="1471" y="1728"/>
                    <a:pt x="1480" y="1765"/>
                  </a:cubicBezTo>
                  <a:cubicBezTo>
                    <a:pt x="1530" y="1971"/>
                    <a:pt x="1501" y="2113"/>
                    <a:pt x="1390" y="2212"/>
                  </a:cubicBezTo>
                  <a:cubicBezTo>
                    <a:pt x="1290" y="2299"/>
                    <a:pt x="1159" y="2284"/>
                    <a:pt x="1118" y="2277"/>
                  </a:cubicBezTo>
                  <a:cubicBezTo>
                    <a:pt x="1093" y="2315"/>
                    <a:pt x="1000" y="2461"/>
                    <a:pt x="1009" y="2567"/>
                  </a:cubicBezTo>
                  <a:cubicBezTo>
                    <a:pt x="1012" y="2601"/>
                    <a:pt x="1021" y="2639"/>
                    <a:pt x="1031" y="2679"/>
                  </a:cubicBezTo>
                  <a:cubicBezTo>
                    <a:pt x="1058" y="2788"/>
                    <a:pt x="1088" y="2911"/>
                    <a:pt x="1003" y="3022"/>
                  </a:cubicBezTo>
                  <a:cubicBezTo>
                    <a:pt x="962" y="3077"/>
                    <a:pt x="908" y="3105"/>
                    <a:pt x="841" y="31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25" name="Google Shape;1525;p35"/>
            <p:cNvSpPr/>
            <p:nvPr/>
          </p:nvSpPr>
          <p:spPr>
            <a:xfrm>
              <a:off x="1265813" y="2905224"/>
              <a:ext cx="135711" cy="205378"/>
            </a:xfrm>
            <a:custGeom>
              <a:avLst/>
              <a:gdLst/>
              <a:ahLst/>
              <a:cxnLst/>
              <a:rect l="l" t="t" r="r" b="b"/>
              <a:pathLst>
                <a:path w="487" h="737" extrusionOk="0">
                  <a:moveTo>
                    <a:pt x="487" y="306"/>
                  </a:moveTo>
                  <a:cubicBezTo>
                    <a:pt x="487" y="306"/>
                    <a:pt x="272" y="0"/>
                    <a:pt x="142" y="0"/>
                  </a:cubicBezTo>
                  <a:cubicBezTo>
                    <a:pt x="11" y="0"/>
                    <a:pt x="-48" y="280"/>
                    <a:pt x="44" y="476"/>
                  </a:cubicBezTo>
                  <a:cubicBezTo>
                    <a:pt x="135" y="672"/>
                    <a:pt x="370" y="737"/>
                    <a:pt x="409" y="737"/>
                  </a:cubicBezTo>
                  <a:cubicBezTo>
                    <a:pt x="448" y="737"/>
                    <a:pt x="487" y="698"/>
                    <a:pt x="487" y="698"/>
                  </a:cubicBezTo>
                  <a:lnTo>
                    <a:pt x="487" y="306"/>
                  </a:lnTo>
                  <a:close/>
                </a:path>
              </a:pathLst>
            </a:custGeom>
            <a:solidFill>
              <a:srgbClr val="CD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6" name="Google Shape;1526;p35"/>
            <p:cNvSpPr/>
            <p:nvPr/>
          </p:nvSpPr>
          <p:spPr>
            <a:xfrm>
              <a:off x="1260797" y="2900208"/>
              <a:ext cx="144907" cy="215131"/>
            </a:xfrm>
            <a:custGeom>
              <a:avLst/>
              <a:gdLst/>
              <a:ahLst/>
              <a:cxnLst/>
              <a:rect l="l" t="t" r="r" b="b"/>
              <a:pathLst>
                <a:path w="520" h="772" extrusionOk="0">
                  <a:moveTo>
                    <a:pt x="427" y="772"/>
                  </a:moveTo>
                  <a:cubicBezTo>
                    <a:pt x="375" y="772"/>
                    <a:pt x="139" y="702"/>
                    <a:pt x="46" y="501"/>
                  </a:cubicBezTo>
                  <a:cubicBezTo>
                    <a:pt x="-25" y="349"/>
                    <a:pt x="-7" y="161"/>
                    <a:pt x="52" y="69"/>
                  </a:cubicBezTo>
                  <a:cubicBezTo>
                    <a:pt x="81" y="24"/>
                    <a:pt x="118" y="0"/>
                    <a:pt x="160" y="0"/>
                  </a:cubicBezTo>
                  <a:cubicBezTo>
                    <a:pt x="298" y="0"/>
                    <a:pt x="511" y="301"/>
                    <a:pt x="520" y="314"/>
                  </a:cubicBezTo>
                  <a:lnTo>
                    <a:pt x="491" y="335"/>
                  </a:lnTo>
                  <a:cubicBezTo>
                    <a:pt x="432" y="251"/>
                    <a:pt x="259" y="36"/>
                    <a:pt x="160" y="36"/>
                  </a:cubicBezTo>
                  <a:cubicBezTo>
                    <a:pt x="123" y="36"/>
                    <a:pt x="97" y="64"/>
                    <a:pt x="82" y="88"/>
                  </a:cubicBezTo>
                  <a:cubicBezTo>
                    <a:pt x="29" y="171"/>
                    <a:pt x="12" y="347"/>
                    <a:pt x="78" y="486"/>
                  </a:cubicBezTo>
                  <a:cubicBezTo>
                    <a:pt x="169" y="683"/>
                    <a:pt x="403" y="737"/>
                    <a:pt x="427" y="737"/>
                  </a:cubicBezTo>
                  <a:cubicBezTo>
                    <a:pt x="453" y="737"/>
                    <a:pt x="483" y="713"/>
                    <a:pt x="493" y="703"/>
                  </a:cubicBezTo>
                  <a:lnTo>
                    <a:pt x="518" y="728"/>
                  </a:lnTo>
                  <a:cubicBezTo>
                    <a:pt x="516" y="730"/>
                    <a:pt x="473" y="772"/>
                    <a:pt x="427" y="7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27" name="Google Shape;1527;p35"/>
            <p:cNvSpPr/>
            <p:nvPr/>
          </p:nvSpPr>
          <p:spPr>
            <a:xfrm>
              <a:off x="1258568" y="3222906"/>
              <a:ext cx="341646" cy="529190"/>
            </a:xfrm>
            <a:custGeom>
              <a:avLst/>
              <a:gdLst/>
              <a:ahLst/>
              <a:cxnLst/>
              <a:rect l="l" t="t" r="r" b="b"/>
              <a:pathLst>
                <a:path w="1226" h="1899" extrusionOk="0">
                  <a:moveTo>
                    <a:pt x="211" y="0"/>
                  </a:moveTo>
                  <a:cubicBezTo>
                    <a:pt x="211" y="0"/>
                    <a:pt x="285" y="267"/>
                    <a:pt x="552" y="689"/>
                  </a:cubicBezTo>
                  <a:cubicBezTo>
                    <a:pt x="818" y="1111"/>
                    <a:pt x="1226" y="1496"/>
                    <a:pt x="1226" y="1496"/>
                  </a:cubicBezTo>
                  <a:cubicBezTo>
                    <a:pt x="1226" y="1496"/>
                    <a:pt x="1152" y="1873"/>
                    <a:pt x="1152" y="1896"/>
                  </a:cubicBezTo>
                  <a:cubicBezTo>
                    <a:pt x="1152" y="1918"/>
                    <a:pt x="841" y="1792"/>
                    <a:pt x="478" y="1229"/>
                  </a:cubicBezTo>
                  <a:cubicBezTo>
                    <a:pt x="115" y="667"/>
                    <a:pt x="-26" y="341"/>
                    <a:pt x="4" y="245"/>
                  </a:cubicBezTo>
                  <a:cubicBezTo>
                    <a:pt x="34" y="148"/>
                    <a:pt x="211" y="0"/>
                    <a:pt x="211" y="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8" name="Google Shape;1528;p35"/>
            <p:cNvSpPr/>
            <p:nvPr/>
          </p:nvSpPr>
          <p:spPr>
            <a:xfrm>
              <a:off x="1253831" y="3214267"/>
              <a:ext cx="351678" cy="542287"/>
            </a:xfrm>
            <a:custGeom>
              <a:avLst/>
              <a:gdLst/>
              <a:ahLst/>
              <a:cxnLst/>
              <a:rect l="l" t="t" r="r" b="b"/>
              <a:pathLst>
                <a:path w="1262" h="1946" extrusionOk="0">
                  <a:moveTo>
                    <a:pt x="220" y="62"/>
                  </a:moveTo>
                  <a:cubicBezTo>
                    <a:pt x="173" y="103"/>
                    <a:pt x="60" y="209"/>
                    <a:pt x="38" y="281"/>
                  </a:cubicBezTo>
                  <a:cubicBezTo>
                    <a:pt x="14" y="359"/>
                    <a:pt x="125" y="654"/>
                    <a:pt x="510" y="1251"/>
                  </a:cubicBezTo>
                  <a:cubicBezTo>
                    <a:pt x="823" y="1737"/>
                    <a:pt x="1091" y="1888"/>
                    <a:pt x="1153" y="1909"/>
                  </a:cubicBezTo>
                  <a:cubicBezTo>
                    <a:pt x="1164" y="1840"/>
                    <a:pt x="1210" y="1604"/>
                    <a:pt x="1223" y="1533"/>
                  </a:cubicBezTo>
                  <a:cubicBezTo>
                    <a:pt x="1168" y="1479"/>
                    <a:pt x="799" y="1118"/>
                    <a:pt x="554" y="729"/>
                  </a:cubicBezTo>
                  <a:cubicBezTo>
                    <a:pt x="336" y="384"/>
                    <a:pt x="245" y="140"/>
                    <a:pt x="220" y="62"/>
                  </a:cubicBezTo>
                  <a:moveTo>
                    <a:pt x="1167" y="1946"/>
                  </a:moveTo>
                  <a:cubicBezTo>
                    <a:pt x="1115" y="1946"/>
                    <a:pt x="815" y="1790"/>
                    <a:pt x="480" y="1270"/>
                  </a:cubicBezTo>
                  <a:cubicBezTo>
                    <a:pt x="143" y="747"/>
                    <a:pt x="-30" y="383"/>
                    <a:pt x="4" y="270"/>
                  </a:cubicBezTo>
                  <a:cubicBezTo>
                    <a:pt x="35" y="170"/>
                    <a:pt x="210" y="24"/>
                    <a:pt x="217" y="18"/>
                  </a:cubicBezTo>
                  <a:lnTo>
                    <a:pt x="238" y="0"/>
                  </a:lnTo>
                  <a:lnTo>
                    <a:pt x="245" y="27"/>
                  </a:lnTo>
                  <a:cubicBezTo>
                    <a:pt x="246" y="29"/>
                    <a:pt x="322" y="296"/>
                    <a:pt x="584" y="710"/>
                  </a:cubicBezTo>
                  <a:cubicBezTo>
                    <a:pt x="846" y="1126"/>
                    <a:pt x="1251" y="1510"/>
                    <a:pt x="1255" y="1514"/>
                  </a:cubicBezTo>
                  <a:lnTo>
                    <a:pt x="1262" y="1521"/>
                  </a:lnTo>
                  <a:lnTo>
                    <a:pt x="1260" y="1530"/>
                  </a:lnTo>
                  <a:cubicBezTo>
                    <a:pt x="1232" y="1674"/>
                    <a:pt x="1187" y="1908"/>
                    <a:pt x="1186" y="1927"/>
                  </a:cubicBezTo>
                  <a:lnTo>
                    <a:pt x="1186" y="1939"/>
                  </a:lnTo>
                  <a:lnTo>
                    <a:pt x="1172" y="1946"/>
                  </a:lnTo>
                  <a:cubicBezTo>
                    <a:pt x="1170" y="1946"/>
                    <a:pt x="1169" y="1946"/>
                    <a:pt x="1167" y="194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29" name="Google Shape;1529;p35"/>
            <p:cNvSpPr/>
            <p:nvPr/>
          </p:nvSpPr>
          <p:spPr>
            <a:xfrm>
              <a:off x="726313" y="3040657"/>
              <a:ext cx="553991" cy="635919"/>
            </a:xfrm>
            <a:custGeom>
              <a:avLst/>
              <a:gdLst/>
              <a:ahLst/>
              <a:cxnLst/>
              <a:rect l="l" t="t" r="r" b="b"/>
              <a:pathLst>
                <a:path w="1988" h="2282" extrusionOk="0">
                  <a:moveTo>
                    <a:pt x="1328" y="114"/>
                  </a:moveTo>
                  <a:cubicBezTo>
                    <a:pt x="1328" y="114"/>
                    <a:pt x="726" y="-107"/>
                    <a:pt x="455" y="66"/>
                  </a:cubicBezTo>
                  <a:cubicBezTo>
                    <a:pt x="184" y="240"/>
                    <a:pt x="401" y="901"/>
                    <a:pt x="585" y="1161"/>
                  </a:cubicBezTo>
                  <a:cubicBezTo>
                    <a:pt x="769" y="1421"/>
                    <a:pt x="368" y="1335"/>
                    <a:pt x="130" y="1627"/>
                  </a:cubicBezTo>
                  <a:cubicBezTo>
                    <a:pt x="-109" y="1920"/>
                    <a:pt x="11" y="2104"/>
                    <a:pt x="249" y="2245"/>
                  </a:cubicBezTo>
                  <a:cubicBezTo>
                    <a:pt x="488" y="2386"/>
                    <a:pt x="780" y="2093"/>
                    <a:pt x="899" y="1866"/>
                  </a:cubicBezTo>
                  <a:cubicBezTo>
                    <a:pt x="1019" y="1638"/>
                    <a:pt x="1160" y="1606"/>
                    <a:pt x="1463" y="1486"/>
                  </a:cubicBezTo>
                  <a:cubicBezTo>
                    <a:pt x="1767" y="1367"/>
                    <a:pt x="2081" y="1020"/>
                    <a:pt x="1962" y="793"/>
                  </a:cubicBezTo>
                  <a:cubicBezTo>
                    <a:pt x="1842" y="565"/>
                    <a:pt x="1908" y="598"/>
                    <a:pt x="1951" y="533"/>
                  </a:cubicBezTo>
                  <a:cubicBezTo>
                    <a:pt x="1994" y="467"/>
                    <a:pt x="1756" y="207"/>
                    <a:pt x="1604" y="175"/>
                  </a:cubicBezTo>
                  <a:cubicBezTo>
                    <a:pt x="1452" y="142"/>
                    <a:pt x="1328" y="114"/>
                    <a:pt x="1328" y="1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30" name="Google Shape;1530;p35"/>
            <p:cNvSpPr/>
            <p:nvPr/>
          </p:nvSpPr>
          <p:spPr>
            <a:xfrm>
              <a:off x="721576" y="3035641"/>
              <a:ext cx="563466" cy="645951"/>
            </a:xfrm>
            <a:custGeom>
              <a:avLst/>
              <a:gdLst/>
              <a:ahLst/>
              <a:cxnLst/>
              <a:rect l="l" t="t" r="r" b="b"/>
              <a:pathLst>
                <a:path w="2022" h="2318" extrusionOk="0">
                  <a:moveTo>
                    <a:pt x="758" y="36"/>
                  </a:moveTo>
                  <a:cubicBezTo>
                    <a:pt x="654" y="36"/>
                    <a:pt x="555" y="53"/>
                    <a:pt x="482" y="99"/>
                  </a:cubicBezTo>
                  <a:cubicBezTo>
                    <a:pt x="425" y="135"/>
                    <a:pt x="389" y="196"/>
                    <a:pt x="372" y="281"/>
                  </a:cubicBezTo>
                  <a:cubicBezTo>
                    <a:pt x="321" y="545"/>
                    <a:pt x="480" y="976"/>
                    <a:pt x="617" y="1169"/>
                  </a:cubicBezTo>
                  <a:cubicBezTo>
                    <a:pt x="660" y="1230"/>
                    <a:pt x="674" y="1276"/>
                    <a:pt x="663" y="1315"/>
                  </a:cubicBezTo>
                  <a:cubicBezTo>
                    <a:pt x="647" y="1372"/>
                    <a:pt x="579" y="1400"/>
                    <a:pt x="492" y="1437"/>
                  </a:cubicBezTo>
                  <a:cubicBezTo>
                    <a:pt x="389" y="1480"/>
                    <a:pt x="260" y="1534"/>
                    <a:pt x="161" y="1656"/>
                  </a:cubicBezTo>
                  <a:cubicBezTo>
                    <a:pt x="61" y="1778"/>
                    <a:pt x="21" y="1884"/>
                    <a:pt x="38" y="1980"/>
                  </a:cubicBezTo>
                  <a:cubicBezTo>
                    <a:pt x="56" y="2076"/>
                    <a:pt x="133" y="2164"/>
                    <a:pt x="275" y="2248"/>
                  </a:cubicBezTo>
                  <a:cubicBezTo>
                    <a:pt x="337" y="2284"/>
                    <a:pt x="406" y="2292"/>
                    <a:pt x="480" y="2270"/>
                  </a:cubicBezTo>
                  <a:cubicBezTo>
                    <a:pt x="653" y="2221"/>
                    <a:pt x="819" y="2031"/>
                    <a:pt x="901" y="1876"/>
                  </a:cubicBezTo>
                  <a:cubicBezTo>
                    <a:pt x="1011" y="1666"/>
                    <a:pt x="1143" y="1615"/>
                    <a:pt x="1382" y="1523"/>
                  </a:cubicBezTo>
                  <a:cubicBezTo>
                    <a:pt x="1411" y="1512"/>
                    <a:pt x="1441" y="1501"/>
                    <a:pt x="1474" y="1488"/>
                  </a:cubicBezTo>
                  <a:cubicBezTo>
                    <a:pt x="1688" y="1404"/>
                    <a:pt x="1899" y="1207"/>
                    <a:pt x="1965" y="1031"/>
                  </a:cubicBezTo>
                  <a:cubicBezTo>
                    <a:pt x="1995" y="950"/>
                    <a:pt x="1994" y="879"/>
                    <a:pt x="1963" y="819"/>
                  </a:cubicBezTo>
                  <a:cubicBezTo>
                    <a:pt x="1872" y="645"/>
                    <a:pt x="1881" y="612"/>
                    <a:pt x="1927" y="569"/>
                  </a:cubicBezTo>
                  <a:cubicBezTo>
                    <a:pt x="1936" y="561"/>
                    <a:pt x="1945" y="553"/>
                    <a:pt x="1953" y="541"/>
                  </a:cubicBezTo>
                  <a:cubicBezTo>
                    <a:pt x="1957" y="534"/>
                    <a:pt x="1956" y="520"/>
                    <a:pt x="1948" y="502"/>
                  </a:cubicBezTo>
                  <a:cubicBezTo>
                    <a:pt x="1908" y="402"/>
                    <a:pt x="1730" y="234"/>
                    <a:pt x="1617" y="210"/>
                  </a:cubicBezTo>
                  <a:cubicBezTo>
                    <a:pt x="1465" y="178"/>
                    <a:pt x="1341" y="149"/>
                    <a:pt x="1341" y="149"/>
                  </a:cubicBezTo>
                  <a:lnTo>
                    <a:pt x="1339" y="148"/>
                  </a:lnTo>
                  <a:cubicBezTo>
                    <a:pt x="1334" y="147"/>
                    <a:pt x="1027" y="36"/>
                    <a:pt x="758" y="36"/>
                  </a:cubicBezTo>
                  <a:moveTo>
                    <a:pt x="400" y="2318"/>
                  </a:moveTo>
                  <a:cubicBezTo>
                    <a:pt x="349" y="2318"/>
                    <a:pt x="302" y="2304"/>
                    <a:pt x="257" y="2278"/>
                  </a:cubicBezTo>
                  <a:cubicBezTo>
                    <a:pt x="106" y="2189"/>
                    <a:pt x="23" y="2093"/>
                    <a:pt x="4" y="1986"/>
                  </a:cubicBezTo>
                  <a:cubicBezTo>
                    <a:pt x="-15" y="1880"/>
                    <a:pt x="27" y="1764"/>
                    <a:pt x="133" y="1634"/>
                  </a:cubicBezTo>
                  <a:cubicBezTo>
                    <a:pt x="239" y="1505"/>
                    <a:pt x="372" y="1449"/>
                    <a:pt x="479" y="1404"/>
                  </a:cubicBezTo>
                  <a:cubicBezTo>
                    <a:pt x="556" y="1371"/>
                    <a:pt x="618" y="1346"/>
                    <a:pt x="629" y="1305"/>
                  </a:cubicBezTo>
                  <a:cubicBezTo>
                    <a:pt x="637" y="1278"/>
                    <a:pt x="624" y="1240"/>
                    <a:pt x="588" y="1189"/>
                  </a:cubicBezTo>
                  <a:cubicBezTo>
                    <a:pt x="450" y="995"/>
                    <a:pt x="282" y="558"/>
                    <a:pt x="337" y="275"/>
                  </a:cubicBezTo>
                  <a:cubicBezTo>
                    <a:pt x="356" y="180"/>
                    <a:pt x="398" y="111"/>
                    <a:pt x="463" y="70"/>
                  </a:cubicBezTo>
                  <a:cubicBezTo>
                    <a:pt x="735" y="-105"/>
                    <a:pt x="1312" y="101"/>
                    <a:pt x="1350" y="115"/>
                  </a:cubicBezTo>
                  <a:cubicBezTo>
                    <a:pt x="1362" y="118"/>
                    <a:pt x="1481" y="145"/>
                    <a:pt x="1625" y="176"/>
                  </a:cubicBezTo>
                  <a:cubicBezTo>
                    <a:pt x="1749" y="202"/>
                    <a:pt x="1937" y="380"/>
                    <a:pt x="1981" y="489"/>
                  </a:cubicBezTo>
                  <a:cubicBezTo>
                    <a:pt x="1993" y="519"/>
                    <a:pt x="1994" y="543"/>
                    <a:pt x="1983" y="560"/>
                  </a:cubicBezTo>
                  <a:cubicBezTo>
                    <a:pt x="1972" y="576"/>
                    <a:pt x="1960" y="587"/>
                    <a:pt x="1951" y="595"/>
                  </a:cubicBezTo>
                  <a:cubicBezTo>
                    <a:pt x="1924" y="621"/>
                    <a:pt x="1907" y="636"/>
                    <a:pt x="1994" y="802"/>
                  </a:cubicBezTo>
                  <a:cubicBezTo>
                    <a:pt x="2030" y="871"/>
                    <a:pt x="2031" y="954"/>
                    <a:pt x="1998" y="1043"/>
                  </a:cubicBezTo>
                  <a:cubicBezTo>
                    <a:pt x="1928" y="1231"/>
                    <a:pt x="1713" y="1432"/>
                    <a:pt x="1487" y="1521"/>
                  </a:cubicBezTo>
                  <a:cubicBezTo>
                    <a:pt x="1454" y="1533"/>
                    <a:pt x="1424" y="1545"/>
                    <a:pt x="1395" y="1556"/>
                  </a:cubicBezTo>
                  <a:cubicBezTo>
                    <a:pt x="1156" y="1648"/>
                    <a:pt x="1036" y="1694"/>
                    <a:pt x="932" y="1892"/>
                  </a:cubicBezTo>
                  <a:cubicBezTo>
                    <a:pt x="847" y="2054"/>
                    <a:pt x="673" y="2252"/>
                    <a:pt x="490" y="2304"/>
                  </a:cubicBezTo>
                  <a:cubicBezTo>
                    <a:pt x="459" y="2313"/>
                    <a:pt x="429" y="2318"/>
                    <a:pt x="400" y="23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31" name="Google Shape;1531;p35"/>
            <p:cNvSpPr/>
            <p:nvPr/>
          </p:nvSpPr>
          <p:spPr>
            <a:xfrm>
              <a:off x="2696215" y="3176089"/>
              <a:ext cx="94747" cy="196739"/>
            </a:xfrm>
            <a:custGeom>
              <a:avLst/>
              <a:gdLst/>
              <a:ahLst/>
              <a:cxnLst/>
              <a:rect l="l" t="t" r="r" b="b"/>
              <a:pathLst>
                <a:path w="340" h="706" extrusionOk="0">
                  <a:moveTo>
                    <a:pt x="171" y="210"/>
                  </a:moveTo>
                  <a:lnTo>
                    <a:pt x="248" y="9"/>
                  </a:lnTo>
                  <a:cubicBezTo>
                    <a:pt x="248" y="9"/>
                    <a:pt x="296" y="-25"/>
                    <a:pt x="340" y="33"/>
                  </a:cubicBezTo>
                  <a:lnTo>
                    <a:pt x="330" y="360"/>
                  </a:lnTo>
                  <a:lnTo>
                    <a:pt x="267" y="636"/>
                  </a:lnTo>
                  <a:cubicBezTo>
                    <a:pt x="267" y="636"/>
                    <a:pt x="243" y="700"/>
                    <a:pt x="155" y="705"/>
                  </a:cubicBezTo>
                  <a:cubicBezTo>
                    <a:pt x="68" y="710"/>
                    <a:pt x="0" y="637"/>
                    <a:pt x="0" y="637"/>
                  </a:cubicBezTo>
                  <a:lnTo>
                    <a:pt x="171" y="21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2" name="Google Shape;1532;p35"/>
            <p:cNvSpPr/>
            <p:nvPr/>
          </p:nvSpPr>
          <p:spPr>
            <a:xfrm>
              <a:off x="2690363" y="3171073"/>
              <a:ext cx="105615" cy="206493"/>
            </a:xfrm>
            <a:custGeom>
              <a:avLst/>
              <a:gdLst/>
              <a:ahLst/>
              <a:cxnLst/>
              <a:rect l="l" t="t" r="r" b="b"/>
              <a:pathLst>
                <a:path w="379" h="741" extrusionOk="0">
                  <a:moveTo>
                    <a:pt x="41" y="650"/>
                  </a:moveTo>
                  <a:cubicBezTo>
                    <a:pt x="61" y="668"/>
                    <a:pt x="114" y="709"/>
                    <a:pt x="175" y="705"/>
                  </a:cubicBezTo>
                  <a:cubicBezTo>
                    <a:pt x="250" y="701"/>
                    <a:pt x="271" y="650"/>
                    <a:pt x="272" y="647"/>
                  </a:cubicBezTo>
                  <a:lnTo>
                    <a:pt x="334" y="374"/>
                  </a:lnTo>
                  <a:lnTo>
                    <a:pt x="343" y="57"/>
                  </a:lnTo>
                  <a:cubicBezTo>
                    <a:pt x="318" y="27"/>
                    <a:pt x="293" y="34"/>
                    <a:pt x="283" y="39"/>
                  </a:cubicBezTo>
                  <a:lnTo>
                    <a:pt x="209" y="234"/>
                  </a:lnTo>
                  <a:lnTo>
                    <a:pt x="41" y="650"/>
                  </a:lnTo>
                  <a:moveTo>
                    <a:pt x="168" y="741"/>
                  </a:moveTo>
                  <a:cubicBezTo>
                    <a:pt x="78" y="741"/>
                    <a:pt x="11" y="670"/>
                    <a:pt x="8" y="667"/>
                  </a:cubicBezTo>
                  <a:lnTo>
                    <a:pt x="0" y="659"/>
                  </a:lnTo>
                  <a:lnTo>
                    <a:pt x="176" y="221"/>
                  </a:lnTo>
                  <a:lnTo>
                    <a:pt x="254" y="16"/>
                  </a:lnTo>
                  <a:lnTo>
                    <a:pt x="259" y="13"/>
                  </a:lnTo>
                  <a:cubicBezTo>
                    <a:pt x="280" y="-2"/>
                    <a:pt x="333" y="-16"/>
                    <a:pt x="375" y="41"/>
                  </a:cubicBezTo>
                  <a:lnTo>
                    <a:pt x="379" y="46"/>
                  </a:lnTo>
                  <a:lnTo>
                    <a:pt x="369" y="378"/>
                  </a:lnTo>
                  <a:lnTo>
                    <a:pt x="305" y="658"/>
                  </a:lnTo>
                  <a:cubicBezTo>
                    <a:pt x="303" y="663"/>
                    <a:pt x="275" y="735"/>
                    <a:pt x="177" y="741"/>
                  </a:cubicBezTo>
                  <a:cubicBezTo>
                    <a:pt x="174" y="741"/>
                    <a:pt x="171" y="741"/>
                    <a:pt x="168" y="74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33" name="Google Shape;1533;p35"/>
            <p:cNvSpPr/>
            <p:nvPr/>
          </p:nvSpPr>
          <p:spPr>
            <a:xfrm>
              <a:off x="1057927" y="3210923"/>
              <a:ext cx="1834468" cy="1200221"/>
            </a:xfrm>
            <a:custGeom>
              <a:avLst/>
              <a:gdLst/>
              <a:ahLst/>
              <a:cxnLst/>
              <a:rect l="l" t="t" r="r" b="b"/>
              <a:pathLst>
                <a:path w="6583" h="4307" extrusionOk="0">
                  <a:moveTo>
                    <a:pt x="0" y="2372"/>
                  </a:moveTo>
                  <a:cubicBezTo>
                    <a:pt x="0" y="2372"/>
                    <a:pt x="1491" y="3735"/>
                    <a:pt x="2088" y="4076"/>
                  </a:cubicBezTo>
                  <a:cubicBezTo>
                    <a:pt x="2684" y="4417"/>
                    <a:pt x="2951" y="4279"/>
                    <a:pt x="2951" y="4279"/>
                  </a:cubicBezTo>
                  <a:cubicBezTo>
                    <a:pt x="2951" y="4279"/>
                    <a:pt x="4578" y="2992"/>
                    <a:pt x="5125" y="2255"/>
                  </a:cubicBezTo>
                  <a:cubicBezTo>
                    <a:pt x="5540" y="1695"/>
                    <a:pt x="5699" y="1502"/>
                    <a:pt x="5773" y="1491"/>
                  </a:cubicBezTo>
                  <a:cubicBezTo>
                    <a:pt x="5848" y="1480"/>
                    <a:pt x="6434" y="1139"/>
                    <a:pt x="6466" y="1097"/>
                  </a:cubicBezTo>
                  <a:cubicBezTo>
                    <a:pt x="6498" y="1054"/>
                    <a:pt x="6487" y="564"/>
                    <a:pt x="6487" y="564"/>
                  </a:cubicBezTo>
                  <a:cubicBezTo>
                    <a:pt x="6487" y="564"/>
                    <a:pt x="6594" y="447"/>
                    <a:pt x="6583" y="394"/>
                  </a:cubicBezTo>
                  <a:cubicBezTo>
                    <a:pt x="6572" y="340"/>
                    <a:pt x="6348" y="138"/>
                    <a:pt x="6295" y="85"/>
                  </a:cubicBezTo>
                  <a:cubicBezTo>
                    <a:pt x="6242" y="31"/>
                    <a:pt x="6231" y="-43"/>
                    <a:pt x="6189" y="31"/>
                  </a:cubicBezTo>
                  <a:cubicBezTo>
                    <a:pt x="6146" y="106"/>
                    <a:pt x="6146" y="149"/>
                    <a:pt x="6178" y="181"/>
                  </a:cubicBezTo>
                  <a:cubicBezTo>
                    <a:pt x="6210" y="213"/>
                    <a:pt x="6199" y="287"/>
                    <a:pt x="6199" y="287"/>
                  </a:cubicBezTo>
                  <a:lnTo>
                    <a:pt x="6167" y="372"/>
                  </a:lnTo>
                  <a:lnTo>
                    <a:pt x="6146" y="511"/>
                  </a:lnTo>
                  <a:cubicBezTo>
                    <a:pt x="6146" y="511"/>
                    <a:pt x="6114" y="564"/>
                    <a:pt x="6040" y="543"/>
                  </a:cubicBezTo>
                  <a:cubicBezTo>
                    <a:pt x="5965" y="521"/>
                    <a:pt x="5912" y="458"/>
                    <a:pt x="5912" y="458"/>
                  </a:cubicBezTo>
                  <a:lnTo>
                    <a:pt x="6050" y="85"/>
                  </a:lnTo>
                  <a:cubicBezTo>
                    <a:pt x="6050" y="85"/>
                    <a:pt x="5933" y="42"/>
                    <a:pt x="5912" y="127"/>
                  </a:cubicBezTo>
                  <a:cubicBezTo>
                    <a:pt x="5890" y="213"/>
                    <a:pt x="5944" y="181"/>
                    <a:pt x="5837" y="255"/>
                  </a:cubicBezTo>
                  <a:cubicBezTo>
                    <a:pt x="5731" y="330"/>
                    <a:pt x="5624" y="415"/>
                    <a:pt x="5624" y="521"/>
                  </a:cubicBezTo>
                  <a:cubicBezTo>
                    <a:pt x="5624" y="628"/>
                    <a:pt x="5443" y="1182"/>
                    <a:pt x="5443" y="1182"/>
                  </a:cubicBezTo>
                  <a:cubicBezTo>
                    <a:pt x="5443" y="1182"/>
                    <a:pt x="4661" y="1732"/>
                    <a:pt x="4357" y="1914"/>
                  </a:cubicBezTo>
                  <a:cubicBezTo>
                    <a:pt x="4146" y="2040"/>
                    <a:pt x="2801" y="2713"/>
                    <a:pt x="2801" y="2713"/>
                  </a:cubicBezTo>
                  <a:cubicBezTo>
                    <a:pt x="2801" y="2713"/>
                    <a:pt x="1438" y="1530"/>
                    <a:pt x="1267" y="1307"/>
                  </a:cubicBezTo>
                  <a:cubicBezTo>
                    <a:pt x="1097" y="1083"/>
                    <a:pt x="820" y="816"/>
                    <a:pt x="298" y="998"/>
                  </a:cubicBezTo>
                  <a:lnTo>
                    <a:pt x="0" y="2372"/>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4" name="Google Shape;1534;p35"/>
            <p:cNvSpPr/>
            <p:nvPr/>
          </p:nvSpPr>
          <p:spPr>
            <a:xfrm>
              <a:off x="2398319" y="3210923"/>
              <a:ext cx="494077" cy="581858"/>
            </a:xfrm>
            <a:custGeom>
              <a:avLst/>
              <a:gdLst/>
              <a:ahLst/>
              <a:cxnLst/>
              <a:rect l="l" t="t" r="r" b="b"/>
              <a:pathLst>
                <a:path w="1773" h="2088" extrusionOk="0">
                  <a:moveTo>
                    <a:pt x="0" y="1619"/>
                  </a:moveTo>
                  <a:lnTo>
                    <a:pt x="438" y="2088"/>
                  </a:lnTo>
                  <a:cubicBezTo>
                    <a:pt x="762" y="1656"/>
                    <a:pt x="897" y="1500"/>
                    <a:pt x="963" y="1491"/>
                  </a:cubicBezTo>
                  <a:cubicBezTo>
                    <a:pt x="1038" y="1480"/>
                    <a:pt x="1624" y="1139"/>
                    <a:pt x="1656" y="1097"/>
                  </a:cubicBezTo>
                  <a:cubicBezTo>
                    <a:pt x="1688" y="1054"/>
                    <a:pt x="1677" y="564"/>
                    <a:pt x="1677" y="564"/>
                  </a:cubicBezTo>
                  <a:cubicBezTo>
                    <a:pt x="1677" y="564"/>
                    <a:pt x="1783" y="447"/>
                    <a:pt x="1773" y="394"/>
                  </a:cubicBezTo>
                  <a:cubicBezTo>
                    <a:pt x="1762" y="340"/>
                    <a:pt x="1538" y="138"/>
                    <a:pt x="1485" y="85"/>
                  </a:cubicBezTo>
                  <a:cubicBezTo>
                    <a:pt x="1432" y="31"/>
                    <a:pt x="1421" y="-43"/>
                    <a:pt x="1379" y="31"/>
                  </a:cubicBezTo>
                  <a:cubicBezTo>
                    <a:pt x="1336" y="106"/>
                    <a:pt x="1336" y="149"/>
                    <a:pt x="1368" y="181"/>
                  </a:cubicBezTo>
                  <a:cubicBezTo>
                    <a:pt x="1400" y="213"/>
                    <a:pt x="1389" y="287"/>
                    <a:pt x="1389" y="287"/>
                  </a:cubicBezTo>
                  <a:lnTo>
                    <a:pt x="1357" y="372"/>
                  </a:lnTo>
                  <a:lnTo>
                    <a:pt x="1336" y="511"/>
                  </a:lnTo>
                  <a:cubicBezTo>
                    <a:pt x="1336" y="511"/>
                    <a:pt x="1304" y="564"/>
                    <a:pt x="1230" y="543"/>
                  </a:cubicBezTo>
                  <a:cubicBezTo>
                    <a:pt x="1155" y="522"/>
                    <a:pt x="1102" y="458"/>
                    <a:pt x="1102" y="458"/>
                  </a:cubicBezTo>
                  <a:lnTo>
                    <a:pt x="1240" y="85"/>
                  </a:lnTo>
                  <a:cubicBezTo>
                    <a:pt x="1240" y="85"/>
                    <a:pt x="1123" y="42"/>
                    <a:pt x="1102" y="127"/>
                  </a:cubicBezTo>
                  <a:cubicBezTo>
                    <a:pt x="1080" y="213"/>
                    <a:pt x="1134" y="181"/>
                    <a:pt x="1027" y="255"/>
                  </a:cubicBezTo>
                  <a:cubicBezTo>
                    <a:pt x="921" y="330"/>
                    <a:pt x="814" y="415"/>
                    <a:pt x="814" y="522"/>
                  </a:cubicBezTo>
                  <a:cubicBezTo>
                    <a:pt x="814" y="628"/>
                    <a:pt x="633" y="1182"/>
                    <a:pt x="633" y="1182"/>
                  </a:cubicBezTo>
                  <a:cubicBezTo>
                    <a:pt x="633" y="1182"/>
                    <a:pt x="311" y="1409"/>
                    <a:pt x="0" y="1619"/>
                  </a:cubicBezTo>
                  <a:close/>
                </a:path>
              </a:pathLst>
            </a:custGeom>
            <a:solidFill>
              <a:srgbClr val="CD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5" name="Google Shape;1535;p35"/>
            <p:cNvSpPr/>
            <p:nvPr/>
          </p:nvSpPr>
          <p:spPr>
            <a:xfrm>
              <a:off x="2390795" y="3205907"/>
              <a:ext cx="506618" cy="594676"/>
            </a:xfrm>
            <a:custGeom>
              <a:avLst/>
              <a:gdLst/>
              <a:ahLst/>
              <a:cxnLst/>
              <a:rect l="l" t="t" r="r" b="b"/>
              <a:pathLst>
                <a:path w="1818" h="2134" extrusionOk="0">
                  <a:moveTo>
                    <a:pt x="54" y="1640"/>
                  </a:moveTo>
                  <a:lnTo>
                    <a:pt x="464" y="2079"/>
                  </a:lnTo>
                  <a:cubicBezTo>
                    <a:pt x="794" y="1639"/>
                    <a:pt x="917" y="1502"/>
                    <a:pt x="988" y="1491"/>
                  </a:cubicBezTo>
                  <a:cubicBezTo>
                    <a:pt x="1060" y="1481"/>
                    <a:pt x="1641" y="1139"/>
                    <a:pt x="1669" y="1104"/>
                  </a:cubicBezTo>
                  <a:cubicBezTo>
                    <a:pt x="1686" y="1077"/>
                    <a:pt x="1691" y="818"/>
                    <a:pt x="1686" y="583"/>
                  </a:cubicBezTo>
                  <a:lnTo>
                    <a:pt x="1686" y="575"/>
                  </a:lnTo>
                  <a:lnTo>
                    <a:pt x="1691" y="570"/>
                  </a:lnTo>
                  <a:cubicBezTo>
                    <a:pt x="1733" y="524"/>
                    <a:pt x="1789" y="446"/>
                    <a:pt x="1783" y="415"/>
                  </a:cubicBezTo>
                  <a:cubicBezTo>
                    <a:pt x="1775" y="378"/>
                    <a:pt x="1616" y="226"/>
                    <a:pt x="1548" y="162"/>
                  </a:cubicBezTo>
                  <a:cubicBezTo>
                    <a:pt x="1527" y="142"/>
                    <a:pt x="1510" y="126"/>
                    <a:pt x="1500" y="115"/>
                  </a:cubicBezTo>
                  <a:cubicBezTo>
                    <a:pt x="1483" y="98"/>
                    <a:pt x="1470" y="79"/>
                    <a:pt x="1459" y="64"/>
                  </a:cubicBezTo>
                  <a:cubicBezTo>
                    <a:pt x="1452" y="53"/>
                    <a:pt x="1442" y="38"/>
                    <a:pt x="1437" y="36"/>
                  </a:cubicBezTo>
                  <a:cubicBezTo>
                    <a:pt x="1437" y="36"/>
                    <a:pt x="1431" y="40"/>
                    <a:pt x="1421" y="58"/>
                  </a:cubicBezTo>
                  <a:cubicBezTo>
                    <a:pt x="1376" y="137"/>
                    <a:pt x="1388" y="166"/>
                    <a:pt x="1408" y="186"/>
                  </a:cubicBezTo>
                  <a:cubicBezTo>
                    <a:pt x="1445" y="223"/>
                    <a:pt x="1435" y="299"/>
                    <a:pt x="1434" y="308"/>
                  </a:cubicBezTo>
                  <a:lnTo>
                    <a:pt x="1433" y="311"/>
                  </a:lnTo>
                  <a:lnTo>
                    <a:pt x="1402" y="395"/>
                  </a:lnTo>
                  <a:lnTo>
                    <a:pt x="1378" y="538"/>
                  </a:lnTo>
                  <a:cubicBezTo>
                    <a:pt x="1365" y="560"/>
                    <a:pt x="1321" y="598"/>
                    <a:pt x="1252" y="578"/>
                  </a:cubicBezTo>
                  <a:cubicBezTo>
                    <a:pt x="1173" y="555"/>
                    <a:pt x="1117" y="490"/>
                    <a:pt x="1115" y="487"/>
                  </a:cubicBezTo>
                  <a:lnTo>
                    <a:pt x="1109" y="479"/>
                  </a:lnTo>
                  <a:lnTo>
                    <a:pt x="1244" y="114"/>
                  </a:lnTo>
                  <a:cubicBezTo>
                    <a:pt x="1223" y="110"/>
                    <a:pt x="1191" y="106"/>
                    <a:pt x="1169" y="117"/>
                  </a:cubicBezTo>
                  <a:cubicBezTo>
                    <a:pt x="1157" y="124"/>
                    <a:pt x="1150" y="134"/>
                    <a:pt x="1146" y="150"/>
                  </a:cubicBezTo>
                  <a:cubicBezTo>
                    <a:pt x="1139" y="175"/>
                    <a:pt x="1140" y="189"/>
                    <a:pt x="1141" y="198"/>
                  </a:cubicBezTo>
                  <a:cubicBezTo>
                    <a:pt x="1144" y="231"/>
                    <a:pt x="1135" y="238"/>
                    <a:pt x="1064" y="288"/>
                  </a:cubicBezTo>
                  <a:cubicBezTo>
                    <a:pt x="965" y="357"/>
                    <a:pt x="859" y="440"/>
                    <a:pt x="859" y="540"/>
                  </a:cubicBezTo>
                  <a:cubicBezTo>
                    <a:pt x="859" y="648"/>
                    <a:pt x="684" y="1183"/>
                    <a:pt x="677" y="1205"/>
                  </a:cubicBezTo>
                  <a:lnTo>
                    <a:pt x="675" y="1211"/>
                  </a:lnTo>
                  <a:lnTo>
                    <a:pt x="670" y="1214"/>
                  </a:lnTo>
                  <a:cubicBezTo>
                    <a:pt x="667" y="1217"/>
                    <a:pt x="356" y="1435"/>
                    <a:pt x="54" y="1640"/>
                  </a:cubicBezTo>
                  <a:moveTo>
                    <a:pt x="467" y="2134"/>
                  </a:moveTo>
                  <a:lnTo>
                    <a:pt x="0" y="1634"/>
                  </a:lnTo>
                  <a:lnTo>
                    <a:pt x="17" y="1622"/>
                  </a:lnTo>
                  <a:cubicBezTo>
                    <a:pt x="304" y="1428"/>
                    <a:pt x="604" y="1218"/>
                    <a:pt x="645" y="1189"/>
                  </a:cubicBezTo>
                  <a:cubicBezTo>
                    <a:pt x="664" y="1131"/>
                    <a:pt x="823" y="636"/>
                    <a:pt x="823" y="540"/>
                  </a:cubicBezTo>
                  <a:cubicBezTo>
                    <a:pt x="823" y="423"/>
                    <a:pt x="937" y="333"/>
                    <a:pt x="1044" y="259"/>
                  </a:cubicBezTo>
                  <a:cubicBezTo>
                    <a:pt x="1107" y="215"/>
                    <a:pt x="1107" y="213"/>
                    <a:pt x="1106" y="201"/>
                  </a:cubicBezTo>
                  <a:cubicBezTo>
                    <a:pt x="1105" y="189"/>
                    <a:pt x="1104" y="172"/>
                    <a:pt x="1112" y="141"/>
                  </a:cubicBezTo>
                  <a:cubicBezTo>
                    <a:pt x="1118" y="116"/>
                    <a:pt x="1132" y="97"/>
                    <a:pt x="1153" y="86"/>
                  </a:cubicBezTo>
                  <a:cubicBezTo>
                    <a:pt x="1201" y="61"/>
                    <a:pt x="1270" y="85"/>
                    <a:pt x="1273" y="86"/>
                  </a:cubicBezTo>
                  <a:lnTo>
                    <a:pt x="1290" y="92"/>
                  </a:lnTo>
                  <a:lnTo>
                    <a:pt x="1149" y="472"/>
                  </a:lnTo>
                  <a:cubicBezTo>
                    <a:pt x="1165" y="488"/>
                    <a:pt x="1208" y="528"/>
                    <a:pt x="1261" y="544"/>
                  </a:cubicBezTo>
                  <a:cubicBezTo>
                    <a:pt x="1313" y="559"/>
                    <a:pt x="1340" y="531"/>
                    <a:pt x="1346" y="522"/>
                  </a:cubicBezTo>
                  <a:lnTo>
                    <a:pt x="1368" y="384"/>
                  </a:lnTo>
                  <a:lnTo>
                    <a:pt x="1399" y="301"/>
                  </a:lnTo>
                  <a:cubicBezTo>
                    <a:pt x="1402" y="281"/>
                    <a:pt x="1403" y="231"/>
                    <a:pt x="1383" y="211"/>
                  </a:cubicBezTo>
                  <a:cubicBezTo>
                    <a:pt x="1332" y="161"/>
                    <a:pt x="1360" y="93"/>
                    <a:pt x="1390" y="41"/>
                  </a:cubicBezTo>
                  <a:cubicBezTo>
                    <a:pt x="1402" y="21"/>
                    <a:pt x="1416" y="1"/>
                    <a:pt x="1436" y="0"/>
                  </a:cubicBezTo>
                  <a:cubicBezTo>
                    <a:pt x="1459" y="-1"/>
                    <a:pt x="1472" y="20"/>
                    <a:pt x="1488" y="44"/>
                  </a:cubicBezTo>
                  <a:cubicBezTo>
                    <a:pt x="1498" y="59"/>
                    <a:pt x="1510" y="75"/>
                    <a:pt x="1525" y="90"/>
                  </a:cubicBezTo>
                  <a:cubicBezTo>
                    <a:pt x="1535" y="101"/>
                    <a:pt x="1552" y="117"/>
                    <a:pt x="1573" y="136"/>
                  </a:cubicBezTo>
                  <a:cubicBezTo>
                    <a:pt x="1721" y="278"/>
                    <a:pt x="1809" y="368"/>
                    <a:pt x="1817" y="408"/>
                  </a:cubicBezTo>
                  <a:cubicBezTo>
                    <a:pt x="1828" y="463"/>
                    <a:pt x="1748" y="559"/>
                    <a:pt x="1722" y="589"/>
                  </a:cubicBezTo>
                  <a:cubicBezTo>
                    <a:pt x="1724" y="713"/>
                    <a:pt x="1729" y="1082"/>
                    <a:pt x="1697" y="1125"/>
                  </a:cubicBezTo>
                  <a:cubicBezTo>
                    <a:pt x="1664" y="1170"/>
                    <a:pt x="1076" y="1514"/>
                    <a:pt x="993" y="1526"/>
                  </a:cubicBezTo>
                  <a:cubicBezTo>
                    <a:pt x="926" y="1536"/>
                    <a:pt x="754" y="1750"/>
                    <a:pt x="480" y="2117"/>
                  </a:cubicBezTo>
                  <a:lnTo>
                    <a:pt x="467" y="21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36" name="Google Shape;1536;p35"/>
            <p:cNvSpPr/>
            <p:nvPr/>
          </p:nvSpPr>
          <p:spPr>
            <a:xfrm>
              <a:off x="2831926" y="3365026"/>
              <a:ext cx="37341" cy="41800"/>
            </a:xfrm>
            <a:custGeom>
              <a:avLst/>
              <a:gdLst/>
              <a:ahLst/>
              <a:cxnLst/>
              <a:rect l="l" t="t" r="r" b="b"/>
              <a:pathLst>
                <a:path w="134" h="150" extrusionOk="0">
                  <a:moveTo>
                    <a:pt x="27" y="150"/>
                  </a:moveTo>
                  <a:lnTo>
                    <a:pt x="0" y="128"/>
                  </a:lnTo>
                  <a:lnTo>
                    <a:pt x="107" y="0"/>
                  </a:lnTo>
                  <a:lnTo>
                    <a:pt x="134" y="22"/>
                  </a:lnTo>
                  <a:lnTo>
                    <a:pt x="27" y="150"/>
                  </a:lnTo>
                  <a:close/>
                </a:path>
              </a:pathLst>
            </a:custGeom>
            <a:solidFill>
              <a:srgbClr val="192D35"/>
            </a:solidFill>
            <a:ln>
              <a:noFill/>
            </a:ln>
          </p:spPr>
          <p:txBody>
            <a:bodyPr spcFirstLastPara="1" wrap="square" lIns="90000" tIns="9000" rIns="90000" bIns="9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37" name="Google Shape;1537;p35"/>
            <p:cNvSpPr/>
            <p:nvPr/>
          </p:nvSpPr>
          <p:spPr>
            <a:xfrm>
              <a:off x="2782880" y="3278082"/>
              <a:ext cx="50439" cy="16999"/>
            </a:xfrm>
            <a:custGeom>
              <a:avLst/>
              <a:gdLst/>
              <a:ahLst/>
              <a:cxnLst/>
              <a:rect l="l" t="t" r="r" b="b"/>
              <a:pathLst>
                <a:path w="181" h="61" extrusionOk="0">
                  <a:moveTo>
                    <a:pt x="18" y="61"/>
                  </a:moveTo>
                  <a:lnTo>
                    <a:pt x="0" y="31"/>
                  </a:lnTo>
                  <a:cubicBezTo>
                    <a:pt x="5" y="28"/>
                    <a:pt x="109" y="-32"/>
                    <a:pt x="181" y="23"/>
                  </a:cubicBezTo>
                  <a:lnTo>
                    <a:pt x="160" y="51"/>
                  </a:lnTo>
                  <a:cubicBezTo>
                    <a:pt x="106" y="10"/>
                    <a:pt x="19" y="61"/>
                    <a:pt x="18" y="61"/>
                  </a:cubicBezTo>
                  <a:close/>
                </a:path>
              </a:pathLst>
            </a:custGeom>
            <a:solidFill>
              <a:srgbClr val="192D3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38" name="Google Shape;1538;p35"/>
            <p:cNvSpPr/>
            <p:nvPr/>
          </p:nvSpPr>
          <p:spPr>
            <a:xfrm>
              <a:off x="2309145" y="3655677"/>
              <a:ext cx="217918" cy="212623"/>
            </a:xfrm>
            <a:custGeom>
              <a:avLst/>
              <a:gdLst/>
              <a:ahLst/>
              <a:cxnLst/>
              <a:rect l="l" t="t" r="r" b="b"/>
              <a:pathLst>
                <a:path w="782" h="763" extrusionOk="0">
                  <a:moveTo>
                    <a:pt x="56" y="210"/>
                  </a:moveTo>
                  <a:lnTo>
                    <a:pt x="558" y="710"/>
                  </a:lnTo>
                  <a:lnTo>
                    <a:pt x="735" y="493"/>
                  </a:lnTo>
                  <a:lnTo>
                    <a:pt x="317" y="46"/>
                  </a:lnTo>
                  <a:lnTo>
                    <a:pt x="56" y="210"/>
                  </a:lnTo>
                  <a:moveTo>
                    <a:pt x="560" y="763"/>
                  </a:moveTo>
                  <a:lnTo>
                    <a:pt x="0" y="204"/>
                  </a:lnTo>
                  <a:lnTo>
                    <a:pt x="323" y="0"/>
                  </a:lnTo>
                  <a:lnTo>
                    <a:pt x="782" y="492"/>
                  </a:lnTo>
                  <a:lnTo>
                    <a:pt x="560" y="763"/>
                  </a:lnTo>
                  <a:close/>
                </a:path>
              </a:pathLst>
            </a:custGeom>
            <a:solidFill>
              <a:srgbClr val="192D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39" name="Google Shape;1539;p35"/>
            <p:cNvSpPr/>
            <p:nvPr/>
          </p:nvSpPr>
          <p:spPr>
            <a:xfrm>
              <a:off x="1385919" y="3777455"/>
              <a:ext cx="275045" cy="418280"/>
            </a:xfrm>
            <a:custGeom>
              <a:avLst/>
              <a:gdLst/>
              <a:ahLst/>
              <a:cxnLst/>
              <a:rect l="l" t="t" r="r" b="b"/>
              <a:pathLst>
                <a:path w="987" h="1501" extrusionOk="0">
                  <a:moveTo>
                    <a:pt x="987" y="119"/>
                  </a:moveTo>
                  <a:cubicBezTo>
                    <a:pt x="943" y="80"/>
                    <a:pt x="898" y="40"/>
                    <a:pt x="853" y="0"/>
                  </a:cubicBezTo>
                  <a:cubicBezTo>
                    <a:pt x="517" y="212"/>
                    <a:pt x="74" y="627"/>
                    <a:pt x="0" y="1365"/>
                  </a:cubicBezTo>
                  <a:cubicBezTo>
                    <a:pt x="56" y="1411"/>
                    <a:pt x="112" y="1456"/>
                    <a:pt x="167" y="1501"/>
                  </a:cubicBezTo>
                  <a:cubicBezTo>
                    <a:pt x="196" y="715"/>
                    <a:pt x="663" y="308"/>
                    <a:pt x="987" y="11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40" name="Google Shape;1540;p35"/>
            <p:cNvSpPr/>
            <p:nvPr/>
          </p:nvSpPr>
          <p:spPr>
            <a:xfrm>
              <a:off x="1221505" y="3633105"/>
              <a:ext cx="281454" cy="424968"/>
            </a:xfrm>
            <a:custGeom>
              <a:avLst/>
              <a:gdLst/>
              <a:ahLst/>
              <a:cxnLst/>
              <a:rect l="l" t="t" r="r" b="b"/>
              <a:pathLst>
                <a:path w="1010" h="1525" extrusionOk="0">
                  <a:moveTo>
                    <a:pt x="1010" y="122"/>
                  </a:moveTo>
                  <a:cubicBezTo>
                    <a:pt x="963" y="79"/>
                    <a:pt x="920" y="38"/>
                    <a:pt x="880" y="0"/>
                  </a:cubicBezTo>
                  <a:cubicBezTo>
                    <a:pt x="541" y="206"/>
                    <a:pt x="77" y="623"/>
                    <a:pt x="0" y="1380"/>
                  </a:cubicBezTo>
                  <a:cubicBezTo>
                    <a:pt x="54" y="1427"/>
                    <a:pt x="110" y="1475"/>
                    <a:pt x="167" y="1525"/>
                  </a:cubicBezTo>
                  <a:cubicBezTo>
                    <a:pt x="194" y="715"/>
                    <a:pt x="685" y="305"/>
                    <a:pt x="1010" y="12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41" name="Google Shape;1541;p35"/>
            <p:cNvSpPr/>
            <p:nvPr/>
          </p:nvSpPr>
          <p:spPr>
            <a:xfrm>
              <a:off x="1557021" y="3906478"/>
              <a:ext cx="288421" cy="491569"/>
            </a:xfrm>
            <a:custGeom>
              <a:avLst/>
              <a:gdLst/>
              <a:ahLst/>
              <a:cxnLst/>
              <a:rect l="l" t="t" r="r" b="b"/>
              <a:pathLst>
                <a:path w="1035" h="1764" extrusionOk="0">
                  <a:moveTo>
                    <a:pt x="1010" y="217"/>
                  </a:moveTo>
                  <a:cubicBezTo>
                    <a:pt x="1010" y="217"/>
                    <a:pt x="911" y="130"/>
                    <a:pt x="762" y="0"/>
                  </a:cubicBezTo>
                  <a:cubicBezTo>
                    <a:pt x="430" y="237"/>
                    <a:pt x="43" y="665"/>
                    <a:pt x="0" y="1383"/>
                  </a:cubicBezTo>
                  <a:cubicBezTo>
                    <a:pt x="61" y="1427"/>
                    <a:pt x="118" y="1468"/>
                    <a:pt x="171" y="1503"/>
                  </a:cubicBezTo>
                  <a:cubicBezTo>
                    <a:pt x="175" y="769"/>
                    <a:pt x="553" y="353"/>
                    <a:pt x="871" y="132"/>
                  </a:cubicBezTo>
                  <a:cubicBezTo>
                    <a:pt x="750" y="546"/>
                    <a:pt x="604" y="1127"/>
                    <a:pt x="539" y="1702"/>
                  </a:cubicBezTo>
                  <a:cubicBezTo>
                    <a:pt x="601" y="1728"/>
                    <a:pt x="658" y="1748"/>
                    <a:pt x="710" y="1764"/>
                  </a:cubicBezTo>
                  <a:cubicBezTo>
                    <a:pt x="771" y="1202"/>
                    <a:pt x="915" y="621"/>
                    <a:pt x="1035" y="204"/>
                  </a:cubicBezTo>
                  <a:cubicBezTo>
                    <a:pt x="1020" y="212"/>
                    <a:pt x="1010" y="217"/>
                    <a:pt x="1010" y="21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42" name="Google Shape;1542;p35"/>
            <p:cNvSpPr/>
            <p:nvPr/>
          </p:nvSpPr>
          <p:spPr>
            <a:xfrm>
              <a:off x="2041346" y="3841827"/>
              <a:ext cx="170266" cy="317124"/>
            </a:xfrm>
            <a:custGeom>
              <a:avLst/>
              <a:gdLst/>
              <a:ahLst/>
              <a:cxnLst/>
              <a:rect l="l" t="t" r="r" b="b"/>
              <a:pathLst>
                <a:path w="611" h="1138" extrusionOk="0">
                  <a:moveTo>
                    <a:pt x="161" y="0"/>
                  </a:moveTo>
                  <a:cubicBezTo>
                    <a:pt x="107" y="27"/>
                    <a:pt x="54" y="55"/>
                    <a:pt x="0" y="82"/>
                  </a:cubicBezTo>
                  <a:cubicBezTo>
                    <a:pt x="174" y="355"/>
                    <a:pt x="352" y="711"/>
                    <a:pt x="464" y="1138"/>
                  </a:cubicBezTo>
                  <a:cubicBezTo>
                    <a:pt x="513" y="1095"/>
                    <a:pt x="562" y="1050"/>
                    <a:pt x="611" y="1006"/>
                  </a:cubicBezTo>
                  <a:cubicBezTo>
                    <a:pt x="496" y="603"/>
                    <a:pt x="327" y="265"/>
                    <a:pt x="161"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43" name="Google Shape;1543;p35"/>
            <p:cNvSpPr/>
            <p:nvPr/>
          </p:nvSpPr>
          <p:spPr>
            <a:xfrm>
              <a:off x="2212448" y="3752654"/>
              <a:ext cx="186986" cy="224606"/>
            </a:xfrm>
            <a:custGeom>
              <a:avLst/>
              <a:gdLst/>
              <a:ahLst/>
              <a:cxnLst/>
              <a:rect l="l" t="t" r="r" b="b"/>
              <a:pathLst>
                <a:path w="671" h="806" extrusionOk="0">
                  <a:moveTo>
                    <a:pt x="544" y="806"/>
                  </a:moveTo>
                  <a:cubicBezTo>
                    <a:pt x="588" y="761"/>
                    <a:pt x="630" y="717"/>
                    <a:pt x="671" y="674"/>
                  </a:cubicBezTo>
                  <a:cubicBezTo>
                    <a:pt x="499" y="398"/>
                    <a:pt x="323" y="176"/>
                    <a:pt x="162" y="0"/>
                  </a:cubicBezTo>
                  <a:cubicBezTo>
                    <a:pt x="120" y="22"/>
                    <a:pt x="65" y="52"/>
                    <a:pt x="0" y="86"/>
                  </a:cubicBezTo>
                  <a:cubicBezTo>
                    <a:pt x="164" y="261"/>
                    <a:pt x="356" y="499"/>
                    <a:pt x="544" y="80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44" name="Google Shape;1544;p35"/>
            <p:cNvSpPr/>
            <p:nvPr/>
          </p:nvSpPr>
          <p:spPr>
            <a:xfrm>
              <a:off x="1910929" y="3907593"/>
              <a:ext cx="100878" cy="426083"/>
            </a:xfrm>
            <a:custGeom>
              <a:avLst/>
              <a:gdLst/>
              <a:ahLst/>
              <a:cxnLst/>
              <a:rect l="l" t="t" r="r" b="b"/>
              <a:pathLst>
                <a:path w="362" h="1529" extrusionOk="0">
                  <a:moveTo>
                    <a:pt x="362" y="1392"/>
                  </a:moveTo>
                  <a:cubicBezTo>
                    <a:pt x="315" y="871"/>
                    <a:pt x="234" y="372"/>
                    <a:pt x="164" y="0"/>
                  </a:cubicBezTo>
                  <a:cubicBezTo>
                    <a:pt x="105" y="29"/>
                    <a:pt x="50" y="57"/>
                    <a:pt x="0" y="82"/>
                  </a:cubicBezTo>
                  <a:cubicBezTo>
                    <a:pt x="73" y="474"/>
                    <a:pt x="155" y="994"/>
                    <a:pt x="197" y="1529"/>
                  </a:cubicBezTo>
                  <a:cubicBezTo>
                    <a:pt x="248" y="1488"/>
                    <a:pt x="303" y="1442"/>
                    <a:pt x="362" y="139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45" name="Google Shape;1545;p35"/>
            <p:cNvSpPr/>
            <p:nvPr/>
          </p:nvSpPr>
          <p:spPr>
            <a:xfrm>
              <a:off x="1065730" y="3492656"/>
              <a:ext cx="297338" cy="428033"/>
            </a:xfrm>
            <a:custGeom>
              <a:avLst/>
              <a:gdLst/>
              <a:ahLst/>
              <a:cxnLst/>
              <a:rect l="l" t="t" r="r" b="b"/>
              <a:pathLst>
                <a:path w="1067" h="1536" extrusionOk="0">
                  <a:moveTo>
                    <a:pt x="1067" y="108"/>
                  </a:moveTo>
                  <a:cubicBezTo>
                    <a:pt x="1020" y="67"/>
                    <a:pt x="967" y="29"/>
                    <a:pt x="907" y="0"/>
                  </a:cubicBezTo>
                  <a:cubicBezTo>
                    <a:pt x="568" y="199"/>
                    <a:pt x="82" y="615"/>
                    <a:pt x="0" y="1387"/>
                  </a:cubicBezTo>
                  <a:cubicBezTo>
                    <a:pt x="32" y="1416"/>
                    <a:pt x="89" y="1467"/>
                    <a:pt x="166" y="1536"/>
                  </a:cubicBezTo>
                  <a:cubicBezTo>
                    <a:pt x="197" y="679"/>
                    <a:pt x="747" y="272"/>
                    <a:pt x="1067" y="10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546" name="Google Shape;1546;p35"/>
            <p:cNvGrpSpPr/>
            <p:nvPr/>
          </p:nvGrpSpPr>
          <p:grpSpPr>
            <a:xfrm>
              <a:off x="466180" y="1861030"/>
              <a:ext cx="494089" cy="493897"/>
              <a:chOff x="280447" y="1672677"/>
              <a:chExt cx="716175" cy="715897"/>
            </a:xfrm>
          </p:grpSpPr>
          <p:sp>
            <p:nvSpPr>
              <p:cNvPr id="1547" name="Google Shape;1547;p35"/>
              <p:cNvSpPr/>
              <p:nvPr/>
            </p:nvSpPr>
            <p:spPr>
              <a:xfrm>
                <a:off x="280447" y="1672677"/>
                <a:ext cx="716175" cy="715897"/>
              </a:xfrm>
              <a:custGeom>
                <a:avLst/>
                <a:gdLst/>
                <a:ahLst/>
                <a:cxnLst/>
                <a:rect l="l" t="t" r="r" b="b"/>
                <a:pathLst>
                  <a:path w="2570" h="2569" extrusionOk="0">
                    <a:moveTo>
                      <a:pt x="1285" y="175"/>
                    </a:moveTo>
                    <a:cubicBezTo>
                      <a:pt x="674" y="175"/>
                      <a:pt x="177" y="673"/>
                      <a:pt x="177" y="1284"/>
                    </a:cubicBezTo>
                    <a:cubicBezTo>
                      <a:pt x="177" y="1895"/>
                      <a:pt x="674" y="2393"/>
                      <a:pt x="1285" y="2393"/>
                    </a:cubicBezTo>
                    <a:cubicBezTo>
                      <a:pt x="1896" y="2393"/>
                      <a:pt x="2394" y="1895"/>
                      <a:pt x="2394" y="1284"/>
                    </a:cubicBezTo>
                    <a:cubicBezTo>
                      <a:pt x="2394" y="673"/>
                      <a:pt x="1896" y="175"/>
                      <a:pt x="1285" y="175"/>
                    </a:cubicBezTo>
                    <a:moveTo>
                      <a:pt x="1285" y="2428"/>
                    </a:moveTo>
                    <a:cubicBezTo>
                      <a:pt x="654" y="2428"/>
                      <a:pt x="141" y="1915"/>
                      <a:pt x="141" y="1284"/>
                    </a:cubicBezTo>
                    <a:cubicBezTo>
                      <a:pt x="141" y="653"/>
                      <a:pt x="654" y="140"/>
                      <a:pt x="1285" y="140"/>
                    </a:cubicBezTo>
                    <a:cubicBezTo>
                      <a:pt x="1916" y="140"/>
                      <a:pt x="2429" y="653"/>
                      <a:pt x="2429" y="1284"/>
                    </a:cubicBezTo>
                    <a:cubicBezTo>
                      <a:pt x="2429" y="1915"/>
                      <a:pt x="1916" y="2428"/>
                      <a:pt x="1285" y="2428"/>
                    </a:cubicBezTo>
                    <a:moveTo>
                      <a:pt x="1285" y="35"/>
                    </a:moveTo>
                    <a:cubicBezTo>
                      <a:pt x="596" y="35"/>
                      <a:pt x="36" y="595"/>
                      <a:pt x="36" y="1284"/>
                    </a:cubicBezTo>
                    <a:cubicBezTo>
                      <a:pt x="36" y="1973"/>
                      <a:pt x="596" y="2534"/>
                      <a:pt x="1285" y="2534"/>
                    </a:cubicBezTo>
                    <a:cubicBezTo>
                      <a:pt x="1974" y="2534"/>
                      <a:pt x="2534" y="1973"/>
                      <a:pt x="2534" y="1284"/>
                    </a:cubicBezTo>
                    <a:cubicBezTo>
                      <a:pt x="2534" y="595"/>
                      <a:pt x="1974" y="35"/>
                      <a:pt x="1285" y="35"/>
                    </a:cubicBezTo>
                    <a:moveTo>
                      <a:pt x="1285" y="2569"/>
                    </a:moveTo>
                    <a:cubicBezTo>
                      <a:pt x="577" y="2569"/>
                      <a:pt x="0" y="1993"/>
                      <a:pt x="0" y="1284"/>
                    </a:cubicBezTo>
                    <a:cubicBezTo>
                      <a:pt x="0" y="576"/>
                      <a:pt x="577" y="0"/>
                      <a:pt x="1285" y="0"/>
                    </a:cubicBezTo>
                    <a:cubicBezTo>
                      <a:pt x="1993" y="0"/>
                      <a:pt x="2570" y="576"/>
                      <a:pt x="2570" y="1284"/>
                    </a:cubicBezTo>
                    <a:cubicBezTo>
                      <a:pt x="2570" y="1993"/>
                      <a:pt x="1993" y="2569"/>
                      <a:pt x="1285" y="25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48" name="Google Shape;1548;p35"/>
              <p:cNvSpPr/>
              <p:nvPr/>
            </p:nvSpPr>
            <p:spPr>
              <a:xfrm>
                <a:off x="673089" y="2037453"/>
                <a:ext cx="118991" cy="40128"/>
              </a:xfrm>
              <a:custGeom>
                <a:avLst/>
                <a:gdLst/>
                <a:ahLst/>
                <a:cxnLst/>
                <a:rect l="l" t="t" r="r" b="b"/>
                <a:pathLst>
                  <a:path w="427" h="144" extrusionOk="0">
                    <a:moveTo>
                      <a:pt x="418" y="144"/>
                    </a:moveTo>
                    <a:lnTo>
                      <a:pt x="0" y="34"/>
                    </a:lnTo>
                    <a:lnTo>
                      <a:pt x="9" y="0"/>
                    </a:lnTo>
                    <a:lnTo>
                      <a:pt x="427" y="110"/>
                    </a:lnTo>
                    <a:lnTo>
                      <a:pt x="418" y="144"/>
                    </a:lnTo>
                    <a:close/>
                  </a:path>
                </a:pathLst>
              </a:custGeom>
              <a:solidFill>
                <a:schemeClr val="dk1"/>
              </a:solidFill>
              <a:ln>
                <a:noFill/>
              </a:ln>
            </p:spPr>
            <p:txBody>
              <a:bodyPr spcFirstLastPara="1" wrap="square" lIns="90000" tIns="6825" rIns="90000" bIns="6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49" name="Google Shape;1549;p35"/>
              <p:cNvSpPr/>
              <p:nvPr/>
            </p:nvSpPr>
            <p:spPr>
              <a:xfrm>
                <a:off x="472449" y="1791111"/>
                <a:ext cx="149923" cy="209837"/>
              </a:xfrm>
              <a:custGeom>
                <a:avLst/>
                <a:gdLst/>
                <a:ahLst/>
                <a:cxnLst/>
                <a:rect l="l" t="t" r="r" b="b"/>
                <a:pathLst>
                  <a:path w="538" h="753" extrusionOk="0">
                    <a:moveTo>
                      <a:pt x="509" y="753"/>
                    </a:moveTo>
                    <a:lnTo>
                      <a:pt x="0" y="20"/>
                    </a:lnTo>
                    <a:lnTo>
                      <a:pt x="29" y="0"/>
                    </a:lnTo>
                    <a:lnTo>
                      <a:pt x="538" y="733"/>
                    </a:lnTo>
                    <a:lnTo>
                      <a:pt x="509" y="75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50" name="Google Shape;1550;p35"/>
              <p:cNvSpPr/>
              <p:nvPr/>
            </p:nvSpPr>
            <p:spPr>
              <a:xfrm>
                <a:off x="594784" y="1987014"/>
                <a:ext cx="87223" cy="87223"/>
              </a:xfrm>
              <a:custGeom>
                <a:avLst/>
                <a:gdLst/>
                <a:ahLst/>
                <a:cxnLst/>
                <a:rect l="l" t="t" r="r" b="b"/>
                <a:pathLst>
                  <a:path w="313" h="313" extrusionOk="0">
                    <a:moveTo>
                      <a:pt x="157" y="35"/>
                    </a:moveTo>
                    <a:cubicBezTo>
                      <a:pt x="90" y="35"/>
                      <a:pt x="36" y="89"/>
                      <a:pt x="36" y="156"/>
                    </a:cubicBezTo>
                    <a:cubicBezTo>
                      <a:pt x="36" y="223"/>
                      <a:pt x="90" y="277"/>
                      <a:pt x="157" y="277"/>
                    </a:cubicBezTo>
                    <a:cubicBezTo>
                      <a:pt x="224" y="277"/>
                      <a:pt x="278" y="223"/>
                      <a:pt x="278" y="156"/>
                    </a:cubicBezTo>
                    <a:cubicBezTo>
                      <a:pt x="278" y="89"/>
                      <a:pt x="224" y="35"/>
                      <a:pt x="157" y="35"/>
                    </a:cubicBezTo>
                    <a:moveTo>
                      <a:pt x="157" y="313"/>
                    </a:moveTo>
                    <a:cubicBezTo>
                      <a:pt x="71" y="313"/>
                      <a:pt x="0" y="243"/>
                      <a:pt x="0" y="156"/>
                    </a:cubicBezTo>
                    <a:cubicBezTo>
                      <a:pt x="0" y="70"/>
                      <a:pt x="71" y="0"/>
                      <a:pt x="157" y="0"/>
                    </a:cubicBezTo>
                    <a:cubicBezTo>
                      <a:pt x="243" y="0"/>
                      <a:pt x="313" y="70"/>
                      <a:pt x="313" y="156"/>
                    </a:cubicBezTo>
                    <a:cubicBezTo>
                      <a:pt x="313" y="243"/>
                      <a:pt x="243" y="313"/>
                      <a:pt x="157" y="3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551" name="Google Shape;1551;p35"/>
            <p:cNvGrpSpPr/>
            <p:nvPr/>
          </p:nvGrpSpPr>
          <p:grpSpPr>
            <a:xfrm>
              <a:off x="304224" y="4006241"/>
              <a:ext cx="330949" cy="223527"/>
              <a:chOff x="6729374" y="1039453"/>
              <a:chExt cx="330949" cy="223527"/>
            </a:xfrm>
          </p:grpSpPr>
          <p:sp>
            <p:nvSpPr>
              <p:cNvPr id="1552" name="Google Shape;1552;p35"/>
              <p:cNvSpPr/>
              <p:nvPr/>
            </p:nvSpPr>
            <p:spPr>
              <a:xfrm>
                <a:off x="6729374" y="1039453"/>
                <a:ext cx="330949" cy="202367"/>
              </a:xfrm>
              <a:custGeom>
                <a:avLst/>
                <a:gdLst/>
                <a:ahLst/>
                <a:cxnLst/>
                <a:rect l="l" t="t" r="r" b="b"/>
                <a:pathLst>
                  <a:path w="1220" h="746" extrusionOk="0">
                    <a:moveTo>
                      <a:pt x="199" y="746"/>
                    </a:moveTo>
                    <a:cubicBezTo>
                      <a:pt x="197" y="746"/>
                      <a:pt x="196" y="746"/>
                      <a:pt x="194" y="745"/>
                    </a:cubicBezTo>
                    <a:cubicBezTo>
                      <a:pt x="187" y="743"/>
                      <a:pt x="181" y="736"/>
                      <a:pt x="181" y="728"/>
                    </a:cubicBezTo>
                    <a:lnTo>
                      <a:pt x="179" y="339"/>
                    </a:lnTo>
                    <a:lnTo>
                      <a:pt x="16" y="312"/>
                    </a:lnTo>
                    <a:cubicBezTo>
                      <a:pt x="6" y="311"/>
                      <a:pt x="-1" y="302"/>
                      <a:pt x="1" y="292"/>
                    </a:cubicBezTo>
                    <a:cubicBezTo>
                      <a:pt x="3" y="282"/>
                      <a:pt x="12" y="276"/>
                      <a:pt x="21" y="277"/>
                    </a:cubicBezTo>
                    <a:lnTo>
                      <a:pt x="199" y="307"/>
                    </a:lnTo>
                    <a:cubicBezTo>
                      <a:pt x="207" y="308"/>
                      <a:pt x="214" y="315"/>
                      <a:pt x="214" y="324"/>
                    </a:cubicBezTo>
                    <a:lnTo>
                      <a:pt x="216" y="660"/>
                    </a:lnTo>
                    <a:lnTo>
                      <a:pt x="573" y="9"/>
                    </a:lnTo>
                    <a:cubicBezTo>
                      <a:pt x="576" y="3"/>
                      <a:pt x="583" y="-1"/>
                      <a:pt x="591" y="0"/>
                    </a:cubicBezTo>
                    <a:lnTo>
                      <a:pt x="1205" y="101"/>
                    </a:lnTo>
                    <a:cubicBezTo>
                      <a:pt x="1215" y="103"/>
                      <a:pt x="1221" y="112"/>
                      <a:pt x="1220" y="122"/>
                    </a:cubicBezTo>
                    <a:cubicBezTo>
                      <a:pt x="1218" y="131"/>
                      <a:pt x="1209" y="138"/>
                      <a:pt x="1200" y="136"/>
                    </a:cubicBezTo>
                    <a:lnTo>
                      <a:pt x="598" y="37"/>
                    </a:lnTo>
                    <a:lnTo>
                      <a:pt x="214" y="737"/>
                    </a:lnTo>
                    <a:cubicBezTo>
                      <a:pt x="211" y="742"/>
                      <a:pt x="205" y="746"/>
                      <a:pt x="199" y="74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53" name="Google Shape;1553;p35"/>
              <p:cNvSpPr/>
              <p:nvPr/>
            </p:nvSpPr>
            <p:spPr>
              <a:xfrm>
                <a:off x="6902173" y="1123818"/>
                <a:ext cx="83009" cy="139162"/>
              </a:xfrm>
              <a:custGeom>
                <a:avLst/>
                <a:gdLst/>
                <a:ahLst/>
                <a:cxnLst/>
                <a:rect l="l" t="t" r="r" b="b"/>
                <a:pathLst>
                  <a:path w="306" h="513" extrusionOk="0">
                    <a:moveTo>
                      <a:pt x="289" y="513"/>
                    </a:moveTo>
                    <a:cubicBezTo>
                      <a:pt x="283" y="513"/>
                      <a:pt x="277" y="509"/>
                      <a:pt x="273" y="504"/>
                    </a:cubicBezTo>
                    <a:lnTo>
                      <a:pt x="3" y="27"/>
                    </a:lnTo>
                    <a:cubicBezTo>
                      <a:pt x="-2" y="18"/>
                      <a:pt x="1" y="7"/>
                      <a:pt x="10" y="2"/>
                    </a:cubicBezTo>
                    <a:cubicBezTo>
                      <a:pt x="18" y="-2"/>
                      <a:pt x="29" y="1"/>
                      <a:pt x="34" y="9"/>
                    </a:cubicBezTo>
                    <a:lnTo>
                      <a:pt x="304" y="486"/>
                    </a:lnTo>
                    <a:cubicBezTo>
                      <a:pt x="309" y="495"/>
                      <a:pt x="306" y="505"/>
                      <a:pt x="297" y="510"/>
                    </a:cubicBezTo>
                    <a:cubicBezTo>
                      <a:pt x="295" y="512"/>
                      <a:pt x="292" y="513"/>
                      <a:pt x="289"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54" name="Google Shape;1554;p35"/>
              <p:cNvSpPr/>
              <p:nvPr/>
            </p:nvSpPr>
            <p:spPr>
              <a:xfrm>
                <a:off x="6863110" y="1139009"/>
                <a:ext cx="140789" cy="105253"/>
              </a:xfrm>
              <a:custGeom>
                <a:avLst/>
                <a:gdLst/>
                <a:ahLst/>
                <a:cxnLst/>
                <a:rect l="l" t="t" r="r" b="b"/>
                <a:pathLst>
                  <a:path w="519" h="388" extrusionOk="0">
                    <a:moveTo>
                      <a:pt x="18" y="388"/>
                    </a:moveTo>
                    <a:cubicBezTo>
                      <a:pt x="13" y="388"/>
                      <a:pt x="8" y="386"/>
                      <a:pt x="4" y="381"/>
                    </a:cubicBezTo>
                    <a:cubicBezTo>
                      <a:pt x="-2" y="373"/>
                      <a:pt x="0" y="362"/>
                      <a:pt x="8" y="356"/>
                    </a:cubicBezTo>
                    <a:lnTo>
                      <a:pt x="492" y="3"/>
                    </a:lnTo>
                    <a:cubicBezTo>
                      <a:pt x="500" y="-2"/>
                      <a:pt x="511" y="-1"/>
                      <a:pt x="516" y="7"/>
                    </a:cubicBezTo>
                    <a:cubicBezTo>
                      <a:pt x="522" y="15"/>
                      <a:pt x="520" y="26"/>
                      <a:pt x="513" y="32"/>
                    </a:cubicBezTo>
                    <a:lnTo>
                      <a:pt x="29" y="385"/>
                    </a:lnTo>
                    <a:cubicBezTo>
                      <a:pt x="26" y="387"/>
                      <a:pt x="22" y="388"/>
                      <a:pt x="18" y="38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555" name="Google Shape;1555;p35"/>
            <p:cNvGrpSpPr/>
            <p:nvPr/>
          </p:nvGrpSpPr>
          <p:grpSpPr>
            <a:xfrm>
              <a:off x="394275" y="1406001"/>
              <a:ext cx="150826" cy="125327"/>
              <a:chOff x="5999388" y="1257826"/>
              <a:chExt cx="150826" cy="125327"/>
            </a:xfrm>
          </p:grpSpPr>
          <p:sp>
            <p:nvSpPr>
              <p:cNvPr id="1556" name="Google Shape;1556;p35"/>
              <p:cNvSpPr/>
              <p:nvPr/>
            </p:nvSpPr>
            <p:spPr>
              <a:xfrm>
                <a:off x="5999388" y="1302857"/>
                <a:ext cx="96030" cy="80296"/>
              </a:xfrm>
              <a:custGeom>
                <a:avLst/>
                <a:gdLst/>
                <a:ahLst/>
                <a:cxnLst/>
                <a:rect l="l" t="t" r="r" b="b"/>
                <a:pathLst>
                  <a:path w="354" h="296" extrusionOk="0">
                    <a:moveTo>
                      <a:pt x="336" y="296"/>
                    </a:moveTo>
                    <a:cubicBezTo>
                      <a:pt x="334" y="296"/>
                      <a:pt x="333" y="296"/>
                      <a:pt x="332" y="296"/>
                    </a:cubicBezTo>
                    <a:cubicBezTo>
                      <a:pt x="318" y="293"/>
                      <a:pt x="307" y="284"/>
                      <a:pt x="299" y="271"/>
                    </a:cubicBezTo>
                    <a:cubicBezTo>
                      <a:pt x="283" y="243"/>
                      <a:pt x="284" y="193"/>
                      <a:pt x="291" y="144"/>
                    </a:cubicBezTo>
                    <a:cubicBezTo>
                      <a:pt x="235" y="222"/>
                      <a:pt x="155" y="298"/>
                      <a:pt x="90" y="296"/>
                    </a:cubicBezTo>
                    <a:cubicBezTo>
                      <a:pt x="63" y="296"/>
                      <a:pt x="26" y="281"/>
                      <a:pt x="7" y="217"/>
                    </a:cubicBezTo>
                    <a:cubicBezTo>
                      <a:pt x="-16" y="135"/>
                      <a:pt x="14" y="66"/>
                      <a:pt x="90" y="28"/>
                    </a:cubicBezTo>
                    <a:cubicBezTo>
                      <a:pt x="163" y="-10"/>
                      <a:pt x="262" y="-8"/>
                      <a:pt x="293" y="32"/>
                    </a:cubicBezTo>
                    <a:cubicBezTo>
                      <a:pt x="299" y="39"/>
                      <a:pt x="297" y="51"/>
                      <a:pt x="290" y="57"/>
                    </a:cubicBezTo>
                    <a:cubicBezTo>
                      <a:pt x="282" y="63"/>
                      <a:pt x="271" y="61"/>
                      <a:pt x="265" y="54"/>
                    </a:cubicBezTo>
                    <a:cubicBezTo>
                      <a:pt x="248" y="32"/>
                      <a:pt x="170" y="26"/>
                      <a:pt x="106" y="59"/>
                    </a:cubicBezTo>
                    <a:cubicBezTo>
                      <a:pt x="64" y="81"/>
                      <a:pt x="18" y="124"/>
                      <a:pt x="41" y="207"/>
                    </a:cubicBezTo>
                    <a:cubicBezTo>
                      <a:pt x="57" y="260"/>
                      <a:pt x="82" y="261"/>
                      <a:pt x="91" y="261"/>
                    </a:cubicBezTo>
                    <a:lnTo>
                      <a:pt x="92" y="261"/>
                    </a:lnTo>
                    <a:cubicBezTo>
                      <a:pt x="166" y="261"/>
                      <a:pt x="289" y="110"/>
                      <a:pt x="319" y="20"/>
                    </a:cubicBezTo>
                    <a:cubicBezTo>
                      <a:pt x="322" y="11"/>
                      <a:pt x="332" y="6"/>
                      <a:pt x="341" y="9"/>
                    </a:cubicBezTo>
                    <a:cubicBezTo>
                      <a:pt x="350" y="12"/>
                      <a:pt x="355" y="22"/>
                      <a:pt x="352" y="31"/>
                    </a:cubicBezTo>
                    <a:cubicBezTo>
                      <a:pt x="332" y="98"/>
                      <a:pt x="308" y="217"/>
                      <a:pt x="329" y="253"/>
                    </a:cubicBezTo>
                    <a:cubicBezTo>
                      <a:pt x="333" y="259"/>
                      <a:pt x="337" y="261"/>
                      <a:pt x="339" y="261"/>
                    </a:cubicBezTo>
                    <a:cubicBezTo>
                      <a:pt x="349" y="264"/>
                      <a:pt x="355" y="273"/>
                      <a:pt x="353" y="282"/>
                    </a:cubicBezTo>
                    <a:cubicBezTo>
                      <a:pt x="351" y="291"/>
                      <a:pt x="344" y="296"/>
                      <a:pt x="336" y="29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57" name="Google Shape;1557;p35"/>
              <p:cNvSpPr/>
              <p:nvPr/>
            </p:nvSpPr>
            <p:spPr>
              <a:xfrm>
                <a:off x="6108981" y="1257826"/>
                <a:ext cx="41233" cy="66461"/>
              </a:xfrm>
              <a:custGeom>
                <a:avLst/>
                <a:gdLst/>
                <a:ahLst/>
                <a:cxnLst/>
                <a:rect l="l" t="t" r="r" b="b"/>
                <a:pathLst>
                  <a:path w="152" h="245" extrusionOk="0">
                    <a:moveTo>
                      <a:pt x="57" y="189"/>
                    </a:moveTo>
                    <a:cubicBezTo>
                      <a:pt x="59" y="189"/>
                      <a:pt x="61" y="189"/>
                      <a:pt x="62" y="190"/>
                    </a:cubicBezTo>
                    <a:cubicBezTo>
                      <a:pt x="81" y="195"/>
                      <a:pt x="97" y="192"/>
                      <a:pt x="108" y="180"/>
                    </a:cubicBezTo>
                    <a:cubicBezTo>
                      <a:pt x="115" y="171"/>
                      <a:pt x="118" y="158"/>
                      <a:pt x="114" y="149"/>
                    </a:cubicBezTo>
                    <a:cubicBezTo>
                      <a:pt x="114" y="147"/>
                      <a:pt x="111" y="140"/>
                      <a:pt x="98" y="140"/>
                    </a:cubicBezTo>
                    <a:cubicBezTo>
                      <a:pt x="80" y="140"/>
                      <a:pt x="63" y="165"/>
                      <a:pt x="50" y="190"/>
                    </a:cubicBezTo>
                    <a:cubicBezTo>
                      <a:pt x="52" y="189"/>
                      <a:pt x="55" y="189"/>
                      <a:pt x="57" y="189"/>
                    </a:cubicBezTo>
                    <a:moveTo>
                      <a:pt x="17" y="245"/>
                    </a:moveTo>
                    <a:cubicBezTo>
                      <a:pt x="15" y="245"/>
                      <a:pt x="14" y="245"/>
                      <a:pt x="12" y="245"/>
                    </a:cubicBezTo>
                    <a:cubicBezTo>
                      <a:pt x="3" y="242"/>
                      <a:pt x="-3" y="232"/>
                      <a:pt x="0" y="223"/>
                    </a:cubicBezTo>
                    <a:lnTo>
                      <a:pt x="0" y="223"/>
                    </a:lnTo>
                    <a:lnTo>
                      <a:pt x="59" y="13"/>
                    </a:lnTo>
                    <a:cubicBezTo>
                      <a:pt x="61" y="4"/>
                      <a:pt x="71" y="-2"/>
                      <a:pt x="80" y="1"/>
                    </a:cubicBezTo>
                    <a:cubicBezTo>
                      <a:pt x="90" y="4"/>
                      <a:pt x="95" y="13"/>
                      <a:pt x="93" y="23"/>
                    </a:cubicBezTo>
                    <a:lnTo>
                      <a:pt x="67" y="114"/>
                    </a:lnTo>
                    <a:cubicBezTo>
                      <a:pt x="76" y="108"/>
                      <a:pt x="86" y="105"/>
                      <a:pt x="98" y="105"/>
                    </a:cubicBezTo>
                    <a:cubicBezTo>
                      <a:pt x="120" y="105"/>
                      <a:pt x="138" y="116"/>
                      <a:pt x="147" y="134"/>
                    </a:cubicBezTo>
                    <a:cubicBezTo>
                      <a:pt x="156" y="156"/>
                      <a:pt x="151" y="184"/>
                      <a:pt x="134" y="203"/>
                    </a:cubicBezTo>
                    <a:cubicBezTo>
                      <a:pt x="115" y="226"/>
                      <a:pt x="85" y="233"/>
                      <a:pt x="52" y="223"/>
                    </a:cubicBezTo>
                    <a:cubicBezTo>
                      <a:pt x="47" y="222"/>
                      <a:pt x="42" y="218"/>
                      <a:pt x="41" y="212"/>
                    </a:cubicBezTo>
                    <a:cubicBezTo>
                      <a:pt x="38" y="220"/>
                      <a:pt x="36" y="227"/>
                      <a:pt x="34" y="232"/>
                    </a:cubicBezTo>
                    <a:lnTo>
                      <a:pt x="34" y="232"/>
                    </a:lnTo>
                    <a:cubicBezTo>
                      <a:pt x="32" y="240"/>
                      <a:pt x="25" y="245"/>
                      <a:pt x="17" y="245"/>
                    </a:cubicBez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558" name="Google Shape;1558;p35"/>
            <p:cNvSpPr/>
            <p:nvPr/>
          </p:nvSpPr>
          <p:spPr>
            <a:xfrm>
              <a:off x="1054583" y="3205907"/>
              <a:ext cx="1842828" cy="1209974"/>
            </a:xfrm>
            <a:custGeom>
              <a:avLst/>
              <a:gdLst/>
              <a:ahLst/>
              <a:cxnLst/>
              <a:rect l="l" t="t" r="r" b="b"/>
              <a:pathLst>
                <a:path w="6613" h="4342" extrusionOk="0">
                  <a:moveTo>
                    <a:pt x="2795" y="4342"/>
                  </a:moveTo>
                  <a:cubicBezTo>
                    <a:pt x="2652" y="4342"/>
                    <a:pt x="2422" y="4299"/>
                    <a:pt x="2091" y="4110"/>
                  </a:cubicBezTo>
                  <a:cubicBezTo>
                    <a:pt x="1499" y="3772"/>
                    <a:pt x="15" y="2416"/>
                    <a:pt x="0" y="2403"/>
                  </a:cubicBezTo>
                  <a:lnTo>
                    <a:pt x="24" y="2377"/>
                  </a:lnTo>
                  <a:cubicBezTo>
                    <a:pt x="39" y="2390"/>
                    <a:pt x="1520" y="3743"/>
                    <a:pt x="2108" y="4079"/>
                  </a:cubicBezTo>
                  <a:cubicBezTo>
                    <a:pt x="2687" y="4410"/>
                    <a:pt x="2952" y="4282"/>
                    <a:pt x="2954" y="4281"/>
                  </a:cubicBezTo>
                  <a:cubicBezTo>
                    <a:pt x="2968" y="4270"/>
                    <a:pt x="4584" y="2989"/>
                    <a:pt x="5123" y="2262"/>
                  </a:cubicBezTo>
                  <a:cubicBezTo>
                    <a:pt x="5568" y="1661"/>
                    <a:pt x="5704" y="1503"/>
                    <a:pt x="5783" y="1491"/>
                  </a:cubicBezTo>
                  <a:cubicBezTo>
                    <a:pt x="5855" y="1481"/>
                    <a:pt x="6436" y="1139"/>
                    <a:pt x="6464" y="1104"/>
                  </a:cubicBezTo>
                  <a:cubicBezTo>
                    <a:pt x="6481" y="1077"/>
                    <a:pt x="6486" y="818"/>
                    <a:pt x="6481" y="583"/>
                  </a:cubicBezTo>
                  <a:lnTo>
                    <a:pt x="6481" y="575"/>
                  </a:lnTo>
                  <a:lnTo>
                    <a:pt x="6486" y="570"/>
                  </a:lnTo>
                  <a:cubicBezTo>
                    <a:pt x="6528" y="524"/>
                    <a:pt x="6584" y="446"/>
                    <a:pt x="6578" y="415"/>
                  </a:cubicBezTo>
                  <a:cubicBezTo>
                    <a:pt x="6570" y="378"/>
                    <a:pt x="6411" y="226"/>
                    <a:pt x="6343" y="162"/>
                  </a:cubicBezTo>
                  <a:cubicBezTo>
                    <a:pt x="6322" y="142"/>
                    <a:pt x="6305" y="126"/>
                    <a:pt x="6295" y="115"/>
                  </a:cubicBezTo>
                  <a:cubicBezTo>
                    <a:pt x="6278" y="98"/>
                    <a:pt x="6265" y="79"/>
                    <a:pt x="6254" y="64"/>
                  </a:cubicBezTo>
                  <a:cubicBezTo>
                    <a:pt x="6247" y="53"/>
                    <a:pt x="6237" y="38"/>
                    <a:pt x="6232" y="36"/>
                  </a:cubicBezTo>
                  <a:cubicBezTo>
                    <a:pt x="6232" y="36"/>
                    <a:pt x="6226" y="40"/>
                    <a:pt x="6216" y="58"/>
                  </a:cubicBezTo>
                  <a:cubicBezTo>
                    <a:pt x="6171" y="137"/>
                    <a:pt x="6183" y="166"/>
                    <a:pt x="6202" y="186"/>
                  </a:cubicBezTo>
                  <a:cubicBezTo>
                    <a:pt x="6240" y="223"/>
                    <a:pt x="6230" y="299"/>
                    <a:pt x="6229" y="308"/>
                  </a:cubicBezTo>
                  <a:lnTo>
                    <a:pt x="6228" y="311"/>
                  </a:lnTo>
                  <a:lnTo>
                    <a:pt x="6197" y="395"/>
                  </a:lnTo>
                  <a:lnTo>
                    <a:pt x="6173" y="538"/>
                  </a:lnTo>
                  <a:cubicBezTo>
                    <a:pt x="6160" y="560"/>
                    <a:pt x="6116" y="598"/>
                    <a:pt x="6047" y="578"/>
                  </a:cubicBezTo>
                  <a:cubicBezTo>
                    <a:pt x="5968" y="555"/>
                    <a:pt x="5912" y="490"/>
                    <a:pt x="5910" y="487"/>
                  </a:cubicBezTo>
                  <a:lnTo>
                    <a:pt x="5904" y="479"/>
                  </a:lnTo>
                  <a:lnTo>
                    <a:pt x="6039" y="114"/>
                  </a:lnTo>
                  <a:cubicBezTo>
                    <a:pt x="6018" y="110"/>
                    <a:pt x="5986" y="106"/>
                    <a:pt x="5964" y="117"/>
                  </a:cubicBezTo>
                  <a:cubicBezTo>
                    <a:pt x="5952" y="124"/>
                    <a:pt x="5945" y="134"/>
                    <a:pt x="5941" y="150"/>
                  </a:cubicBezTo>
                  <a:cubicBezTo>
                    <a:pt x="5934" y="175"/>
                    <a:pt x="5935" y="189"/>
                    <a:pt x="5936" y="198"/>
                  </a:cubicBezTo>
                  <a:cubicBezTo>
                    <a:pt x="5939" y="231"/>
                    <a:pt x="5930" y="238"/>
                    <a:pt x="5859" y="288"/>
                  </a:cubicBezTo>
                  <a:cubicBezTo>
                    <a:pt x="5760" y="357"/>
                    <a:pt x="5654" y="440"/>
                    <a:pt x="5654" y="539"/>
                  </a:cubicBezTo>
                  <a:cubicBezTo>
                    <a:pt x="5654" y="648"/>
                    <a:pt x="5479" y="1183"/>
                    <a:pt x="5472" y="1205"/>
                  </a:cubicBezTo>
                  <a:lnTo>
                    <a:pt x="5470" y="1211"/>
                  </a:lnTo>
                  <a:lnTo>
                    <a:pt x="5465" y="1214"/>
                  </a:lnTo>
                  <a:cubicBezTo>
                    <a:pt x="5457" y="1220"/>
                    <a:pt x="4679" y="1767"/>
                    <a:pt x="4378" y="1947"/>
                  </a:cubicBezTo>
                  <a:cubicBezTo>
                    <a:pt x="4169" y="2072"/>
                    <a:pt x="2835" y="2740"/>
                    <a:pt x="2821" y="2746"/>
                  </a:cubicBezTo>
                  <a:lnTo>
                    <a:pt x="2811" y="2752"/>
                  </a:lnTo>
                  <a:lnTo>
                    <a:pt x="2802" y="2744"/>
                  </a:lnTo>
                  <a:cubicBezTo>
                    <a:pt x="2746" y="2696"/>
                    <a:pt x="1435" y="1558"/>
                    <a:pt x="1265" y="1335"/>
                  </a:cubicBezTo>
                  <a:cubicBezTo>
                    <a:pt x="1088" y="1102"/>
                    <a:pt x="820" y="857"/>
                    <a:pt x="316" y="1032"/>
                  </a:cubicBezTo>
                  <a:lnTo>
                    <a:pt x="304" y="999"/>
                  </a:lnTo>
                  <a:cubicBezTo>
                    <a:pt x="835" y="815"/>
                    <a:pt x="1123" y="1090"/>
                    <a:pt x="1293" y="1314"/>
                  </a:cubicBezTo>
                  <a:cubicBezTo>
                    <a:pt x="1454" y="1524"/>
                    <a:pt x="2698" y="2607"/>
                    <a:pt x="2816" y="2710"/>
                  </a:cubicBezTo>
                  <a:cubicBezTo>
                    <a:pt x="2943" y="2646"/>
                    <a:pt x="4162" y="2035"/>
                    <a:pt x="4360" y="1917"/>
                  </a:cubicBezTo>
                  <a:cubicBezTo>
                    <a:pt x="4647" y="1745"/>
                    <a:pt x="5374" y="1235"/>
                    <a:pt x="5440" y="1189"/>
                  </a:cubicBezTo>
                  <a:cubicBezTo>
                    <a:pt x="5459" y="1131"/>
                    <a:pt x="5618" y="636"/>
                    <a:pt x="5618" y="539"/>
                  </a:cubicBezTo>
                  <a:cubicBezTo>
                    <a:pt x="5618" y="423"/>
                    <a:pt x="5732" y="333"/>
                    <a:pt x="5839" y="259"/>
                  </a:cubicBezTo>
                  <a:cubicBezTo>
                    <a:pt x="5902" y="215"/>
                    <a:pt x="5902" y="213"/>
                    <a:pt x="5901" y="201"/>
                  </a:cubicBezTo>
                  <a:cubicBezTo>
                    <a:pt x="5900" y="189"/>
                    <a:pt x="5899" y="172"/>
                    <a:pt x="5907" y="141"/>
                  </a:cubicBezTo>
                  <a:cubicBezTo>
                    <a:pt x="5913" y="116"/>
                    <a:pt x="5927" y="97"/>
                    <a:pt x="5948" y="86"/>
                  </a:cubicBezTo>
                  <a:cubicBezTo>
                    <a:pt x="5996" y="60"/>
                    <a:pt x="6065" y="85"/>
                    <a:pt x="6068" y="86"/>
                  </a:cubicBezTo>
                  <a:lnTo>
                    <a:pt x="6085" y="92"/>
                  </a:lnTo>
                  <a:lnTo>
                    <a:pt x="5944" y="472"/>
                  </a:lnTo>
                  <a:cubicBezTo>
                    <a:pt x="5960" y="488"/>
                    <a:pt x="6003" y="528"/>
                    <a:pt x="6056" y="544"/>
                  </a:cubicBezTo>
                  <a:cubicBezTo>
                    <a:pt x="6108" y="559"/>
                    <a:pt x="6135" y="531"/>
                    <a:pt x="6141" y="522"/>
                  </a:cubicBezTo>
                  <a:lnTo>
                    <a:pt x="6163" y="384"/>
                  </a:lnTo>
                  <a:lnTo>
                    <a:pt x="6194" y="301"/>
                  </a:lnTo>
                  <a:cubicBezTo>
                    <a:pt x="6197" y="281"/>
                    <a:pt x="6198" y="231"/>
                    <a:pt x="6178" y="211"/>
                  </a:cubicBezTo>
                  <a:cubicBezTo>
                    <a:pt x="6127" y="161"/>
                    <a:pt x="6155" y="94"/>
                    <a:pt x="6185" y="41"/>
                  </a:cubicBezTo>
                  <a:cubicBezTo>
                    <a:pt x="6196" y="21"/>
                    <a:pt x="6211" y="1"/>
                    <a:pt x="6231" y="0"/>
                  </a:cubicBezTo>
                  <a:cubicBezTo>
                    <a:pt x="6254" y="-1"/>
                    <a:pt x="6267" y="20"/>
                    <a:pt x="6283" y="44"/>
                  </a:cubicBezTo>
                  <a:cubicBezTo>
                    <a:pt x="6293" y="59"/>
                    <a:pt x="6305" y="75"/>
                    <a:pt x="6320" y="90"/>
                  </a:cubicBezTo>
                  <a:cubicBezTo>
                    <a:pt x="6330" y="101"/>
                    <a:pt x="6347" y="117"/>
                    <a:pt x="6367" y="136"/>
                  </a:cubicBezTo>
                  <a:cubicBezTo>
                    <a:pt x="6516" y="278"/>
                    <a:pt x="6604" y="368"/>
                    <a:pt x="6612" y="408"/>
                  </a:cubicBezTo>
                  <a:cubicBezTo>
                    <a:pt x="6623" y="463"/>
                    <a:pt x="6543" y="559"/>
                    <a:pt x="6517" y="589"/>
                  </a:cubicBezTo>
                  <a:cubicBezTo>
                    <a:pt x="6519" y="713"/>
                    <a:pt x="6524" y="1082"/>
                    <a:pt x="6492" y="1125"/>
                  </a:cubicBezTo>
                  <a:cubicBezTo>
                    <a:pt x="6459" y="1170"/>
                    <a:pt x="5871" y="1514"/>
                    <a:pt x="5788" y="1526"/>
                  </a:cubicBezTo>
                  <a:cubicBezTo>
                    <a:pt x="5716" y="1537"/>
                    <a:pt x="5525" y="1779"/>
                    <a:pt x="5151" y="2283"/>
                  </a:cubicBezTo>
                  <a:cubicBezTo>
                    <a:pt x="4609" y="3014"/>
                    <a:pt x="2990" y="4298"/>
                    <a:pt x="2973" y="4311"/>
                  </a:cubicBezTo>
                  <a:cubicBezTo>
                    <a:pt x="2967" y="4314"/>
                    <a:pt x="2910" y="4342"/>
                    <a:pt x="2795" y="434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559" name="Google Shape;1559;p35"/>
            <p:cNvGrpSpPr/>
            <p:nvPr/>
          </p:nvGrpSpPr>
          <p:grpSpPr>
            <a:xfrm>
              <a:off x="2368360" y="769280"/>
              <a:ext cx="551493" cy="579689"/>
              <a:chOff x="4592041" y="1871710"/>
              <a:chExt cx="414500" cy="435660"/>
            </a:xfrm>
          </p:grpSpPr>
          <p:sp>
            <p:nvSpPr>
              <p:cNvPr id="1560" name="Google Shape;1560;p35"/>
              <p:cNvSpPr/>
              <p:nvPr/>
            </p:nvSpPr>
            <p:spPr>
              <a:xfrm>
                <a:off x="4611844" y="2058615"/>
                <a:ext cx="248755" cy="248755"/>
              </a:xfrm>
              <a:custGeom>
                <a:avLst/>
                <a:gdLst/>
                <a:ahLst/>
                <a:cxnLst/>
                <a:rect l="l" t="t" r="r" b="b"/>
                <a:pathLst>
                  <a:path w="917" h="917" extrusionOk="0">
                    <a:moveTo>
                      <a:pt x="459" y="35"/>
                    </a:moveTo>
                    <a:cubicBezTo>
                      <a:pt x="225" y="35"/>
                      <a:pt x="36" y="225"/>
                      <a:pt x="36" y="458"/>
                    </a:cubicBezTo>
                    <a:cubicBezTo>
                      <a:pt x="36" y="691"/>
                      <a:pt x="225" y="881"/>
                      <a:pt x="459" y="881"/>
                    </a:cubicBezTo>
                    <a:cubicBezTo>
                      <a:pt x="692" y="881"/>
                      <a:pt x="882" y="691"/>
                      <a:pt x="882" y="458"/>
                    </a:cubicBezTo>
                    <a:cubicBezTo>
                      <a:pt x="882" y="225"/>
                      <a:pt x="692" y="35"/>
                      <a:pt x="459" y="35"/>
                    </a:cubicBezTo>
                    <a:moveTo>
                      <a:pt x="459" y="917"/>
                    </a:moveTo>
                    <a:cubicBezTo>
                      <a:pt x="206" y="917"/>
                      <a:pt x="0" y="711"/>
                      <a:pt x="0" y="458"/>
                    </a:cubicBezTo>
                    <a:cubicBezTo>
                      <a:pt x="0" y="205"/>
                      <a:pt x="206" y="0"/>
                      <a:pt x="459" y="0"/>
                    </a:cubicBezTo>
                    <a:cubicBezTo>
                      <a:pt x="712" y="0"/>
                      <a:pt x="917" y="205"/>
                      <a:pt x="917" y="458"/>
                    </a:cubicBezTo>
                    <a:cubicBezTo>
                      <a:pt x="917" y="711"/>
                      <a:pt x="712" y="917"/>
                      <a:pt x="459" y="9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61" name="Google Shape;1561;p35"/>
              <p:cNvSpPr/>
              <p:nvPr/>
            </p:nvSpPr>
            <p:spPr>
              <a:xfrm>
                <a:off x="4731474" y="1940884"/>
                <a:ext cx="275068" cy="274797"/>
              </a:xfrm>
              <a:custGeom>
                <a:avLst/>
                <a:gdLst/>
                <a:ahLst/>
                <a:cxnLst/>
                <a:rect l="l" t="t" r="r" b="b"/>
                <a:pathLst>
                  <a:path w="1014" h="1013" extrusionOk="0">
                    <a:moveTo>
                      <a:pt x="507" y="35"/>
                    </a:moveTo>
                    <a:cubicBezTo>
                      <a:pt x="247" y="35"/>
                      <a:pt x="35" y="246"/>
                      <a:pt x="35" y="506"/>
                    </a:cubicBezTo>
                    <a:cubicBezTo>
                      <a:pt x="35" y="766"/>
                      <a:pt x="247" y="978"/>
                      <a:pt x="507" y="978"/>
                    </a:cubicBezTo>
                    <a:cubicBezTo>
                      <a:pt x="767" y="978"/>
                      <a:pt x="978" y="766"/>
                      <a:pt x="978" y="506"/>
                    </a:cubicBezTo>
                    <a:cubicBezTo>
                      <a:pt x="978" y="246"/>
                      <a:pt x="767" y="35"/>
                      <a:pt x="507" y="35"/>
                    </a:cubicBezTo>
                    <a:moveTo>
                      <a:pt x="507" y="1013"/>
                    </a:moveTo>
                    <a:cubicBezTo>
                      <a:pt x="227" y="1013"/>
                      <a:pt x="0" y="786"/>
                      <a:pt x="0" y="506"/>
                    </a:cubicBezTo>
                    <a:cubicBezTo>
                      <a:pt x="0" y="227"/>
                      <a:pt x="227" y="0"/>
                      <a:pt x="507" y="0"/>
                    </a:cubicBezTo>
                    <a:cubicBezTo>
                      <a:pt x="786" y="0"/>
                      <a:pt x="1014" y="227"/>
                      <a:pt x="1014" y="506"/>
                    </a:cubicBezTo>
                    <a:cubicBezTo>
                      <a:pt x="1014" y="786"/>
                      <a:pt x="786" y="1013"/>
                      <a:pt x="507" y="10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62" name="Google Shape;1562;p35"/>
              <p:cNvSpPr/>
              <p:nvPr/>
            </p:nvSpPr>
            <p:spPr>
              <a:xfrm>
                <a:off x="4738798" y="2060785"/>
                <a:ext cx="25771" cy="65919"/>
              </a:xfrm>
              <a:custGeom>
                <a:avLst/>
                <a:gdLst/>
                <a:ahLst/>
                <a:cxnLst/>
                <a:rect l="l" t="t" r="r" b="b"/>
                <a:pathLst>
                  <a:path w="95" h="243" extrusionOk="0">
                    <a:moveTo>
                      <a:pt x="18" y="243"/>
                    </a:moveTo>
                    <a:cubicBezTo>
                      <a:pt x="16" y="243"/>
                      <a:pt x="15" y="243"/>
                      <a:pt x="13" y="242"/>
                    </a:cubicBezTo>
                    <a:cubicBezTo>
                      <a:pt x="4" y="240"/>
                      <a:pt x="-2" y="230"/>
                      <a:pt x="1" y="220"/>
                    </a:cubicBezTo>
                    <a:lnTo>
                      <a:pt x="61" y="13"/>
                    </a:lnTo>
                    <a:cubicBezTo>
                      <a:pt x="63" y="4"/>
                      <a:pt x="73" y="-2"/>
                      <a:pt x="82" y="1"/>
                    </a:cubicBezTo>
                    <a:cubicBezTo>
                      <a:pt x="92" y="4"/>
                      <a:pt x="97" y="13"/>
                      <a:pt x="94" y="23"/>
                    </a:cubicBezTo>
                    <a:lnTo>
                      <a:pt x="35" y="230"/>
                    </a:lnTo>
                    <a:cubicBezTo>
                      <a:pt x="33" y="238"/>
                      <a:pt x="26" y="243"/>
                      <a:pt x="18" y="243"/>
                    </a:cubicBezTo>
                    <a:close/>
                  </a:path>
                </a:pathLst>
              </a:custGeom>
              <a:solidFill>
                <a:schemeClr val="dk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63" name="Google Shape;1563;p35"/>
              <p:cNvSpPr/>
              <p:nvPr/>
            </p:nvSpPr>
            <p:spPr>
              <a:xfrm>
                <a:off x="4755074" y="2067838"/>
                <a:ext cx="32552" cy="90604"/>
              </a:xfrm>
              <a:custGeom>
                <a:avLst/>
                <a:gdLst/>
                <a:ahLst/>
                <a:cxnLst/>
                <a:rect l="l" t="t" r="r" b="b"/>
                <a:pathLst>
                  <a:path w="120" h="334" extrusionOk="0">
                    <a:moveTo>
                      <a:pt x="18" y="334"/>
                    </a:moveTo>
                    <a:cubicBezTo>
                      <a:pt x="16" y="334"/>
                      <a:pt x="14" y="334"/>
                      <a:pt x="13" y="333"/>
                    </a:cubicBezTo>
                    <a:cubicBezTo>
                      <a:pt x="3" y="331"/>
                      <a:pt x="-2" y="321"/>
                      <a:pt x="1" y="312"/>
                    </a:cubicBezTo>
                    <a:lnTo>
                      <a:pt x="85" y="13"/>
                    </a:lnTo>
                    <a:cubicBezTo>
                      <a:pt x="88" y="4"/>
                      <a:pt x="98" y="-2"/>
                      <a:pt x="107" y="1"/>
                    </a:cubicBezTo>
                    <a:cubicBezTo>
                      <a:pt x="116" y="4"/>
                      <a:pt x="122" y="13"/>
                      <a:pt x="119" y="23"/>
                    </a:cubicBezTo>
                    <a:lnTo>
                      <a:pt x="34" y="321"/>
                    </a:lnTo>
                    <a:cubicBezTo>
                      <a:pt x="32" y="329"/>
                      <a:pt x="25" y="334"/>
                      <a:pt x="18" y="3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64" name="Google Shape;1564;p35"/>
              <p:cNvSpPr/>
              <p:nvPr/>
            </p:nvSpPr>
            <p:spPr>
              <a:xfrm>
                <a:off x="4777861" y="2081673"/>
                <a:ext cx="33637" cy="100912"/>
              </a:xfrm>
              <a:custGeom>
                <a:avLst/>
                <a:gdLst/>
                <a:ahLst/>
                <a:cxnLst/>
                <a:rect l="l" t="t" r="r" b="b"/>
                <a:pathLst>
                  <a:path w="124" h="372" extrusionOk="0">
                    <a:moveTo>
                      <a:pt x="18" y="372"/>
                    </a:moveTo>
                    <a:cubicBezTo>
                      <a:pt x="17" y="372"/>
                      <a:pt x="15" y="372"/>
                      <a:pt x="14" y="372"/>
                    </a:cubicBezTo>
                    <a:cubicBezTo>
                      <a:pt x="4" y="369"/>
                      <a:pt x="-2" y="359"/>
                      <a:pt x="1" y="350"/>
                    </a:cubicBezTo>
                    <a:lnTo>
                      <a:pt x="89" y="13"/>
                    </a:lnTo>
                    <a:cubicBezTo>
                      <a:pt x="92" y="3"/>
                      <a:pt x="101" y="-2"/>
                      <a:pt x="111" y="0"/>
                    </a:cubicBezTo>
                    <a:cubicBezTo>
                      <a:pt x="120" y="2"/>
                      <a:pt x="126" y="12"/>
                      <a:pt x="123" y="21"/>
                    </a:cubicBezTo>
                    <a:lnTo>
                      <a:pt x="35" y="359"/>
                    </a:lnTo>
                    <a:cubicBezTo>
                      <a:pt x="33" y="367"/>
                      <a:pt x="26" y="372"/>
                      <a:pt x="18" y="3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65" name="Google Shape;1565;p35"/>
              <p:cNvSpPr/>
              <p:nvPr/>
            </p:nvSpPr>
            <p:spPr>
              <a:xfrm>
                <a:off x="4811498" y="2108529"/>
                <a:ext cx="26584" cy="96301"/>
              </a:xfrm>
              <a:custGeom>
                <a:avLst/>
                <a:gdLst/>
                <a:ahLst/>
                <a:cxnLst/>
                <a:rect l="l" t="t" r="r" b="b"/>
                <a:pathLst>
                  <a:path w="98" h="355" extrusionOk="0">
                    <a:moveTo>
                      <a:pt x="18" y="355"/>
                    </a:moveTo>
                    <a:cubicBezTo>
                      <a:pt x="17" y="355"/>
                      <a:pt x="16" y="355"/>
                      <a:pt x="14" y="355"/>
                    </a:cubicBezTo>
                    <a:cubicBezTo>
                      <a:pt x="5" y="353"/>
                      <a:pt x="-1" y="343"/>
                      <a:pt x="0" y="334"/>
                    </a:cubicBezTo>
                    <a:lnTo>
                      <a:pt x="63" y="14"/>
                    </a:lnTo>
                    <a:cubicBezTo>
                      <a:pt x="65" y="4"/>
                      <a:pt x="74" y="-2"/>
                      <a:pt x="84" y="0"/>
                    </a:cubicBezTo>
                    <a:cubicBezTo>
                      <a:pt x="94" y="2"/>
                      <a:pt x="100" y="11"/>
                      <a:pt x="98" y="21"/>
                    </a:cubicBezTo>
                    <a:lnTo>
                      <a:pt x="35" y="341"/>
                    </a:lnTo>
                    <a:cubicBezTo>
                      <a:pt x="33" y="349"/>
                      <a:pt x="26" y="355"/>
                      <a:pt x="18" y="35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66" name="Google Shape;1566;p35"/>
              <p:cNvSpPr/>
              <p:nvPr/>
            </p:nvSpPr>
            <p:spPr>
              <a:xfrm>
                <a:off x="4828588" y="2136741"/>
                <a:ext cx="24686" cy="74057"/>
              </a:xfrm>
              <a:custGeom>
                <a:avLst/>
                <a:gdLst/>
                <a:ahLst/>
                <a:cxnLst/>
                <a:rect l="l" t="t" r="r" b="b"/>
                <a:pathLst>
                  <a:path w="91" h="273" extrusionOk="0">
                    <a:moveTo>
                      <a:pt x="18" y="273"/>
                    </a:moveTo>
                    <a:cubicBezTo>
                      <a:pt x="16" y="273"/>
                      <a:pt x="15" y="273"/>
                      <a:pt x="14" y="273"/>
                    </a:cubicBezTo>
                    <a:cubicBezTo>
                      <a:pt x="4" y="270"/>
                      <a:pt x="-2" y="261"/>
                      <a:pt x="1" y="252"/>
                    </a:cubicBezTo>
                    <a:lnTo>
                      <a:pt x="56" y="13"/>
                    </a:lnTo>
                    <a:cubicBezTo>
                      <a:pt x="58" y="4"/>
                      <a:pt x="68" y="-2"/>
                      <a:pt x="77" y="0"/>
                    </a:cubicBezTo>
                    <a:cubicBezTo>
                      <a:pt x="87" y="3"/>
                      <a:pt x="93" y="12"/>
                      <a:pt x="91" y="22"/>
                    </a:cubicBezTo>
                    <a:lnTo>
                      <a:pt x="35" y="260"/>
                    </a:lnTo>
                    <a:cubicBezTo>
                      <a:pt x="33" y="268"/>
                      <a:pt x="26" y="273"/>
                      <a:pt x="18" y="2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67" name="Google Shape;1567;p35"/>
              <p:cNvSpPr/>
              <p:nvPr/>
            </p:nvSpPr>
            <p:spPr>
              <a:xfrm>
                <a:off x="4592041" y="2018196"/>
                <a:ext cx="61850" cy="62663"/>
              </a:xfrm>
              <a:custGeom>
                <a:avLst/>
                <a:gdLst/>
                <a:ahLst/>
                <a:cxnLst/>
                <a:rect l="l" t="t" r="r" b="b"/>
                <a:pathLst>
                  <a:path w="228" h="231" extrusionOk="0">
                    <a:moveTo>
                      <a:pt x="103" y="59"/>
                    </a:moveTo>
                    <a:cubicBezTo>
                      <a:pt x="92" y="59"/>
                      <a:pt x="62" y="77"/>
                      <a:pt x="45" y="108"/>
                    </a:cubicBezTo>
                    <a:cubicBezTo>
                      <a:pt x="29" y="137"/>
                      <a:pt x="34" y="163"/>
                      <a:pt x="60" y="185"/>
                    </a:cubicBezTo>
                    <a:cubicBezTo>
                      <a:pt x="79" y="200"/>
                      <a:pt x="87" y="195"/>
                      <a:pt x="89" y="193"/>
                    </a:cubicBezTo>
                    <a:cubicBezTo>
                      <a:pt x="112" y="178"/>
                      <a:pt x="124" y="110"/>
                      <a:pt x="120" y="58"/>
                    </a:cubicBezTo>
                    <a:cubicBezTo>
                      <a:pt x="116" y="60"/>
                      <a:pt x="111" y="61"/>
                      <a:pt x="105" y="59"/>
                    </a:cubicBezTo>
                    <a:cubicBezTo>
                      <a:pt x="105" y="59"/>
                      <a:pt x="104" y="59"/>
                      <a:pt x="103" y="59"/>
                    </a:cubicBezTo>
                    <a:moveTo>
                      <a:pt x="82" y="231"/>
                    </a:moveTo>
                    <a:cubicBezTo>
                      <a:pt x="70" y="231"/>
                      <a:pt x="55" y="226"/>
                      <a:pt x="37" y="212"/>
                    </a:cubicBezTo>
                    <a:cubicBezTo>
                      <a:pt x="-2" y="180"/>
                      <a:pt x="-10" y="136"/>
                      <a:pt x="14" y="91"/>
                    </a:cubicBezTo>
                    <a:cubicBezTo>
                      <a:pt x="35" y="52"/>
                      <a:pt x="82" y="16"/>
                      <a:pt x="115" y="26"/>
                    </a:cubicBezTo>
                    <a:cubicBezTo>
                      <a:pt x="115" y="24"/>
                      <a:pt x="114" y="23"/>
                      <a:pt x="114" y="22"/>
                    </a:cubicBezTo>
                    <a:cubicBezTo>
                      <a:pt x="111" y="13"/>
                      <a:pt x="117" y="3"/>
                      <a:pt x="126" y="1"/>
                    </a:cubicBezTo>
                    <a:cubicBezTo>
                      <a:pt x="135" y="-2"/>
                      <a:pt x="145" y="3"/>
                      <a:pt x="148" y="12"/>
                    </a:cubicBezTo>
                    <a:cubicBezTo>
                      <a:pt x="166" y="68"/>
                      <a:pt x="193" y="114"/>
                      <a:pt x="204" y="115"/>
                    </a:cubicBezTo>
                    <a:cubicBezTo>
                      <a:pt x="213" y="111"/>
                      <a:pt x="223" y="116"/>
                      <a:pt x="226" y="125"/>
                    </a:cubicBezTo>
                    <a:cubicBezTo>
                      <a:pt x="230" y="134"/>
                      <a:pt x="226" y="144"/>
                      <a:pt x="217" y="148"/>
                    </a:cubicBezTo>
                    <a:cubicBezTo>
                      <a:pt x="207" y="152"/>
                      <a:pt x="197" y="151"/>
                      <a:pt x="188" y="147"/>
                    </a:cubicBezTo>
                    <a:cubicBezTo>
                      <a:pt x="176" y="141"/>
                      <a:pt x="164" y="128"/>
                      <a:pt x="154" y="113"/>
                    </a:cubicBezTo>
                    <a:cubicBezTo>
                      <a:pt x="150" y="159"/>
                      <a:pt x="136" y="205"/>
                      <a:pt x="109" y="223"/>
                    </a:cubicBezTo>
                    <a:cubicBezTo>
                      <a:pt x="103" y="226"/>
                      <a:pt x="94" y="231"/>
                      <a:pt x="82" y="231"/>
                    </a:cubicBezTo>
                    <a:close/>
                  </a:path>
                </a:pathLst>
              </a:custGeom>
              <a:solidFill>
                <a:schemeClr val="dk1"/>
              </a:solidFill>
              <a:ln>
                <a:noFill/>
              </a:ln>
            </p:spPr>
            <p:txBody>
              <a:bodyPr spcFirstLastPara="1" wrap="square" lIns="90000" tIns="38150" rIns="90000" bIns="38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68" name="Google Shape;1568;p35"/>
              <p:cNvSpPr/>
              <p:nvPr/>
            </p:nvSpPr>
            <p:spPr>
              <a:xfrm>
                <a:off x="4771622" y="1871710"/>
                <a:ext cx="65647" cy="78940"/>
              </a:xfrm>
              <a:custGeom>
                <a:avLst/>
                <a:gdLst/>
                <a:ahLst/>
                <a:cxnLst/>
                <a:rect l="l" t="t" r="r" b="b"/>
                <a:pathLst>
                  <a:path w="242" h="291" extrusionOk="0">
                    <a:moveTo>
                      <a:pt x="157" y="291"/>
                    </a:moveTo>
                    <a:cubicBezTo>
                      <a:pt x="151" y="291"/>
                      <a:pt x="145" y="288"/>
                      <a:pt x="142" y="282"/>
                    </a:cubicBezTo>
                    <a:lnTo>
                      <a:pt x="142" y="282"/>
                    </a:lnTo>
                    <a:lnTo>
                      <a:pt x="2" y="25"/>
                    </a:lnTo>
                    <a:cubicBezTo>
                      <a:pt x="-3" y="17"/>
                      <a:pt x="0" y="6"/>
                      <a:pt x="9" y="1"/>
                    </a:cubicBezTo>
                    <a:cubicBezTo>
                      <a:pt x="17" y="-3"/>
                      <a:pt x="28" y="0"/>
                      <a:pt x="33" y="8"/>
                    </a:cubicBezTo>
                    <a:lnTo>
                      <a:pt x="102" y="135"/>
                    </a:lnTo>
                    <a:cubicBezTo>
                      <a:pt x="104" y="116"/>
                      <a:pt x="110" y="98"/>
                      <a:pt x="124" y="85"/>
                    </a:cubicBezTo>
                    <a:cubicBezTo>
                      <a:pt x="145" y="65"/>
                      <a:pt x="169" y="59"/>
                      <a:pt x="193" y="68"/>
                    </a:cubicBezTo>
                    <a:cubicBezTo>
                      <a:pt x="220" y="79"/>
                      <a:pt x="240" y="108"/>
                      <a:pt x="242" y="141"/>
                    </a:cubicBezTo>
                    <a:cubicBezTo>
                      <a:pt x="244" y="178"/>
                      <a:pt x="223" y="211"/>
                      <a:pt x="185" y="231"/>
                    </a:cubicBezTo>
                    <a:cubicBezTo>
                      <a:pt x="176" y="236"/>
                      <a:pt x="165" y="232"/>
                      <a:pt x="161" y="224"/>
                    </a:cubicBezTo>
                    <a:cubicBezTo>
                      <a:pt x="156" y="215"/>
                      <a:pt x="160" y="205"/>
                      <a:pt x="168" y="200"/>
                    </a:cubicBezTo>
                    <a:cubicBezTo>
                      <a:pt x="203" y="182"/>
                      <a:pt x="207" y="156"/>
                      <a:pt x="206" y="143"/>
                    </a:cubicBezTo>
                    <a:cubicBezTo>
                      <a:pt x="205" y="124"/>
                      <a:pt x="194" y="106"/>
                      <a:pt x="180" y="101"/>
                    </a:cubicBezTo>
                    <a:cubicBezTo>
                      <a:pt x="170" y="97"/>
                      <a:pt x="159" y="100"/>
                      <a:pt x="149" y="110"/>
                    </a:cubicBezTo>
                    <a:cubicBezTo>
                      <a:pt x="117" y="141"/>
                      <a:pt x="156" y="235"/>
                      <a:pt x="173" y="265"/>
                    </a:cubicBezTo>
                    <a:lnTo>
                      <a:pt x="173" y="265"/>
                    </a:lnTo>
                    <a:lnTo>
                      <a:pt x="173" y="265"/>
                    </a:lnTo>
                    <a:cubicBezTo>
                      <a:pt x="178" y="274"/>
                      <a:pt x="174" y="285"/>
                      <a:pt x="166" y="289"/>
                    </a:cubicBezTo>
                    <a:cubicBezTo>
                      <a:pt x="163" y="291"/>
                      <a:pt x="160" y="291"/>
                      <a:pt x="157" y="29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569" name="Google Shape;1569;p35"/>
            <p:cNvGrpSpPr/>
            <p:nvPr/>
          </p:nvGrpSpPr>
          <p:grpSpPr>
            <a:xfrm>
              <a:off x="2161878" y="2833887"/>
              <a:ext cx="1822596" cy="279342"/>
              <a:chOff x="4638636" y="393992"/>
              <a:chExt cx="1297683" cy="198891"/>
            </a:xfrm>
          </p:grpSpPr>
          <p:grpSp>
            <p:nvGrpSpPr>
              <p:cNvPr id="1570" name="Google Shape;1570;p35"/>
              <p:cNvGrpSpPr/>
              <p:nvPr/>
            </p:nvGrpSpPr>
            <p:grpSpPr>
              <a:xfrm>
                <a:off x="4785528" y="458597"/>
                <a:ext cx="86264" cy="102269"/>
                <a:chOff x="6350953" y="2377900"/>
                <a:chExt cx="86264" cy="102269"/>
              </a:xfrm>
            </p:grpSpPr>
            <p:sp>
              <p:nvSpPr>
                <p:cNvPr id="1571" name="Google Shape;1571;p35"/>
                <p:cNvSpPr/>
                <p:nvPr/>
              </p:nvSpPr>
              <p:spPr>
                <a:xfrm>
                  <a:off x="6350953" y="2388751"/>
                  <a:ext cx="85721" cy="91418"/>
                </a:xfrm>
                <a:custGeom>
                  <a:avLst/>
                  <a:gdLst/>
                  <a:ahLst/>
                  <a:cxnLst/>
                  <a:rect l="l" t="t" r="r" b="b"/>
                  <a:pathLst>
                    <a:path w="316" h="337" extrusionOk="0">
                      <a:moveTo>
                        <a:pt x="298" y="337"/>
                      </a:moveTo>
                      <a:cubicBezTo>
                        <a:pt x="293" y="337"/>
                        <a:pt x="288" y="335"/>
                        <a:pt x="285" y="331"/>
                      </a:cubicBezTo>
                      <a:lnTo>
                        <a:pt x="4" y="30"/>
                      </a:lnTo>
                      <a:cubicBezTo>
                        <a:pt x="-3" y="23"/>
                        <a:pt x="-2" y="12"/>
                        <a:pt x="5" y="5"/>
                      </a:cubicBezTo>
                      <a:cubicBezTo>
                        <a:pt x="12" y="-2"/>
                        <a:pt x="23" y="-1"/>
                        <a:pt x="30" y="6"/>
                      </a:cubicBezTo>
                      <a:lnTo>
                        <a:pt x="310" y="307"/>
                      </a:lnTo>
                      <a:cubicBezTo>
                        <a:pt x="317" y="314"/>
                        <a:pt x="317" y="325"/>
                        <a:pt x="310" y="332"/>
                      </a:cubicBezTo>
                      <a:cubicBezTo>
                        <a:pt x="306" y="335"/>
                        <a:pt x="302" y="337"/>
                        <a:pt x="298" y="33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72" name="Google Shape;1572;p35"/>
                <p:cNvSpPr/>
                <p:nvPr/>
              </p:nvSpPr>
              <p:spPr>
                <a:xfrm>
                  <a:off x="6363703" y="2377900"/>
                  <a:ext cx="73514" cy="97115"/>
                </a:xfrm>
                <a:custGeom>
                  <a:avLst/>
                  <a:gdLst/>
                  <a:ahLst/>
                  <a:cxnLst/>
                  <a:rect l="l" t="t" r="r" b="b"/>
                  <a:pathLst>
                    <a:path w="271" h="358" extrusionOk="0">
                      <a:moveTo>
                        <a:pt x="17" y="358"/>
                      </a:moveTo>
                      <a:cubicBezTo>
                        <a:pt x="13" y="358"/>
                        <a:pt x="10" y="357"/>
                        <a:pt x="6" y="355"/>
                      </a:cubicBezTo>
                      <a:cubicBezTo>
                        <a:pt x="-1" y="349"/>
                        <a:pt x="-3" y="338"/>
                        <a:pt x="3" y="330"/>
                      </a:cubicBezTo>
                      <a:lnTo>
                        <a:pt x="239" y="7"/>
                      </a:lnTo>
                      <a:cubicBezTo>
                        <a:pt x="244" y="-1"/>
                        <a:pt x="255" y="-3"/>
                        <a:pt x="263" y="3"/>
                      </a:cubicBezTo>
                      <a:cubicBezTo>
                        <a:pt x="271" y="9"/>
                        <a:pt x="273" y="20"/>
                        <a:pt x="267" y="28"/>
                      </a:cubicBezTo>
                      <a:lnTo>
                        <a:pt x="31" y="351"/>
                      </a:lnTo>
                      <a:cubicBezTo>
                        <a:pt x="28" y="356"/>
                        <a:pt x="22" y="358"/>
                        <a:pt x="17" y="35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573" name="Google Shape;1573;p35"/>
              <p:cNvSpPr/>
              <p:nvPr/>
            </p:nvSpPr>
            <p:spPr>
              <a:xfrm rot="-2037133">
                <a:off x="4654101" y="479049"/>
                <a:ext cx="94945"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74" name="Google Shape;1574;p35"/>
              <p:cNvSpPr/>
              <p:nvPr/>
            </p:nvSpPr>
            <p:spPr>
              <a:xfrm>
                <a:off x="4897465" y="393992"/>
                <a:ext cx="52898" cy="64562"/>
              </a:xfrm>
              <a:custGeom>
                <a:avLst/>
                <a:gdLst/>
                <a:ahLst/>
                <a:cxnLst/>
                <a:rect l="l" t="t" r="r" b="b"/>
                <a:pathLst>
                  <a:path w="195" h="238" extrusionOk="0">
                    <a:moveTo>
                      <a:pt x="177" y="238"/>
                    </a:moveTo>
                    <a:lnTo>
                      <a:pt x="17" y="238"/>
                    </a:lnTo>
                    <a:cubicBezTo>
                      <a:pt x="10" y="238"/>
                      <a:pt x="3" y="233"/>
                      <a:pt x="1" y="226"/>
                    </a:cubicBezTo>
                    <a:cubicBezTo>
                      <a:pt x="-2" y="219"/>
                      <a:pt x="1" y="211"/>
                      <a:pt x="6" y="206"/>
                    </a:cubicBezTo>
                    <a:cubicBezTo>
                      <a:pt x="35" y="183"/>
                      <a:pt x="107" y="114"/>
                      <a:pt x="97" y="68"/>
                    </a:cubicBezTo>
                    <a:cubicBezTo>
                      <a:pt x="95" y="53"/>
                      <a:pt x="89" y="44"/>
                      <a:pt x="80" y="39"/>
                    </a:cubicBezTo>
                    <a:cubicBezTo>
                      <a:pt x="67" y="32"/>
                      <a:pt x="48" y="36"/>
                      <a:pt x="42" y="38"/>
                    </a:cubicBezTo>
                    <a:cubicBezTo>
                      <a:pt x="33" y="42"/>
                      <a:pt x="23" y="37"/>
                      <a:pt x="19" y="28"/>
                    </a:cubicBezTo>
                    <a:cubicBezTo>
                      <a:pt x="16" y="19"/>
                      <a:pt x="20" y="9"/>
                      <a:pt x="29" y="5"/>
                    </a:cubicBezTo>
                    <a:cubicBezTo>
                      <a:pt x="33" y="4"/>
                      <a:pt x="67" y="-8"/>
                      <a:pt x="97" y="8"/>
                    </a:cubicBezTo>
                    <a:cubicBezTo>
                      <a:pt x="115" y="18"/>
                      <a:pt x="127" y="36"/>
                      <a:pt x="132" y="61"/>
                    </a:cubicBezTo>
                    <a:cubicBezTo>
                      <a:pt x="142" y="112"/>
                      <a:pt x="98" y="168"/>
                      <a:pt x="63" y="202"/>
                    </a:cubicBezTo>
                    <a:lnTo>
                      <a:pt x="177" y="202"/>
                    </a:lnTo>
                    <a:cubicBezTo>
                      <a:pt x="187" y="202"/>
                      <a:pt x="195" y="210"/>
                      <a:pt x="195" y="220"/>
                    </a:cubicBezTo>
                    <a:cubicBezTo>
                      <a:pt x="195" y="230"/>
                      <a:pt x="187" y="238"/>
                      <a:pt x="177" y="238"/>
                    </a:cubicBezTo>
                    <a:close/>
                  </a:path>
                </a:pathLst>
              </a:custGeom>
              <a:solidFill>
                <a:schemeClr val="lt1"/>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75" name="Google Shape;1575;p35"/>
              <p:cNvSpPr/>
              <p:nvPr/>
            </p:nvSpPr>
            <p:spPr>
              <a:xfrm>
                <a:off x="4988453" y="486663"/>
                <a:ext cx="74160" cy="69120"/>
              </a:xfrm>
              <a:custGeom>
                <a:avLst/>
                <a:gdLst/>
                <a:ahLst/>
                <a:cxnLst/>
                <a:rect l="l" t="t" r="r" b="b"/>
                <a:pathLst>
                  <a:path w="206" h="192" extrusionOk="0">
                    <a:moveTo>
                      <a:pt x="189" y="74"/>
                    </a:moveTo>
                    <a:lnTo>
                      <a:pt x="132" y="69"/>
                    </a:lnTo>
                    <a:lnTo>
                      <a:pt x="139" y="21"/>
                    </a:lnTo>
                    <a:cubicBezTo>
                      <a:pt x="141" y="11"/>
                      <a:pt x="134" y="1"/>
                      <a:pt x="124" y="0"/>
                    </a:cubicBezTo>
                    <a:cubicBezTo>
                      <a:pt x="114" y="-1"/>
                      <a:pt x="105" y="5"/>
                      <a:pt x="103" y="15"/>
                    </a:cubicBezTo>
                    <a:lnTo>
                      <a:pt x="96" y="66"/>
                    </a:lnTo>
                    <a:lnTo>
                      <a:pt x="19" y="59"/>
                    </a:lnTo>
                    <a:cubicBezTo>
                      <a:pt x="10" y="58"/>
                      <a:pt x="0" y="66"/>
                      <a:pt x="0" y="76"/>
                    </a:cubicBezTo>
                    <a:cubicBezTo>
                      <a:pt x="-1" y="86"/>
                      <a:pt x="6" y="95"/>
                      <a:pt x="16" y="95"/>
                    </a:cubicBezTo>
                    <a:lnTo>
                      <a:pt x="91" y="102"/>
                    </a:lnTo>
                    <a:lnTo>
                      <a:pt x="81" y="171"/>
                    </a:lnTo>
                    <a:cubicBezTo>
                      <a:pt x="79" y="181"/>
                      <a:pt x="86" y="190"/>
                      <a:pt x="96" y="191"/>
                    </a:cubicBezTo>
                    <a:cubicBezTo>
                      <a:pt x="97" y="192"/>
                      <a:pt x="98" y="192"/>
                      <a:pt x="99" y="192"/>
                    </a:cubicBezTo>
                    <a:cubicBezTo>
                      <a:pt x="108" y="192"/>
                      <a:pt x="116" y="185"/>
                      <a:pt x="117" y="176"/>
                    </a:cubicBezTo>
                    <a:lnTo>
                      <a:pt x="127" y="105"/>
                    </a:lnTo>
                    <a:lnTo>
                      <a:pt x="186" y="110"/>
                    </a:lnTo>
                    <a:cubicBezTo>
                      <a:pt x="187" y="110"/>
                      <a:pt x="187" y="110"/>
                      <a:pt x="188" y="110"/>
                    </a:cubicBezTo>
                    <a:cubicBezTo>
                      <a:pt x="197" y="110"/>
                      <a:pt x="205" y="103"/>
                      <a:pt x="206" y="94"/>
                    </a:cubicBezTo>
                    <a:cubicBezTo>
                      <a:pt x="207" y="83"/>
                      <a:pt x="199" y="75"/>
                      <a:pt x="189" y="74"/>
                    </a:cubicBezTo>
                    <a:close/>
                  </a:path>
                </a:pathLst>
              </a:custGeom>
              <a:solidFill>
                <a:schemeClr val="lt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76" name="Google Shape;1576;p35"/>
              <p:cNvSpPr/>
              <p:nvPr/>
            </p:nvSpPr>
            <p:spPr>
              <a:xfrm rot="-2700000">
                <a:off x="5091120" y="446795"/>
                <a:ext cx="109322" cy="125870"/>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577" name="Google Shape;1577;p35"/>
              <p:cNvGrpSpPr/>
              <p:nvPr/>
            </p:nvGrpSpPr>
            <p:grpSpPr>
              <a:xfrm>
                <a:off x="5251853" y="470085"/>
                <a:ext cx="86264" cy="102269"/>
                <a:chOff x="6350953" y="2377900"/>
                <a:chExt cx="86264" cy="102269"/>
              </a:xfrm>
            </p:grpSpPr>
            <p:sp>
              <p:nvSpPr>
                <p:cNvPr id="1578" name="Google Shape;1578;p35"/>
                <p:cNvSpPr/>
                <p:nvPr/>
              </p:nvSpPr>
              <p:spPr>
                <a:xfrm>
                  <a:off x="6350953" y="2388751"/>
                  <a:ext cx="85721" cy="91418"/>
                </a:xfrm>
                <a:custGeom>
                  <a:avLst/>
                  <a:gdLst/>
                  <a:ahLst/>
                  <a:cxnLst/>
                  <a:rect l="l" t="t" r="r" b="b"/>
                  <a:pathLst>
                    <a:path w="316" h="337" extrusionOk="0">
                      <a:moveTo>
                        <a:pt x="298" y="337"/>
                      </a:moveTo>
                      <a:cubicBezTo>
                        <a:pt x="293" y="337"/>
                        <a:pt x="288" y="335"/>
                        <a:pt x="285" y="331"/>
                      </a:cubicBezTo>
                      <a:lnTo>
                        <a:pt x="4" y="30"/>
                      </a:lnTo>
                      <a:cubicBezTo>
                        <a:pt x="-3" y="23"/>
                        <a:pt x="-2" y="12"/>
                        <a:pt x="5" y="5"/>
                      </a:cubicBezTo>
                      <a:cubicBezTo>
                        <a:pt x="12" y="-2"/>
                        <a:pt x="23" y="-1"/>
                        <a:pt x="30" y="6"/>
                      </a:cubicBezTo>
                      <a:lnTo>
                        <a:pt x="310" y="307"/>
                      </a:lnTo>
                      <a:cubicBezTo>
                        <a:pt x="317" y="314"/>
                        <a:pt x="317" y="325"/>
                        <a:pt x="310" y="332"/>
                      </a:cubicBezTo>
                      <a:cubicBezTo>
                        <a:pt x="306" y="335"/>
                        <a:pt x="302" y="337"/>
                        <a:pt x="298" y="33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79" name="Google Shape;1579;p35"/>
                <p:cNvSpPr/>
                <p:nvPr/>
              </p:nvSpPr>
              <p:spPr>
                <a:xfrm>
                  <a:off x="6363703" y="2377900"/>
                  <a:ext cx="73514" cy="97115"/>
                </a:xfrm>
                <a:custGeom>
                  <a:avLst/>
                  <a:gdLst/>
                  <a:ahLst/>
                  <a:cxnLst/>
                  <a:rect l="l" t="t" r="r" b="b"/>
                  <a:pathLst>
                    <a:path w="271" h="358" extrusionOk="0">
                      <a:moveTo>
                        <a:pt x="17" y="358"/>
                      </a:moveTo>
                      <a:cubicBezTo>
                        <a:pt x="13" y="358"/>
                        <a:pt x="10" y="357"/>
                        <a:pt x="6" y="355"/>
                      </a:cubicBezTo>
                      <a:cubicBezTo>
                        <a:pt x="-1" y="349"/>
                        <a:pt x="-3" y="338"/>
                        <a:pt x="3" y="330"/>
                      </a:cubicBezTo>
                      <a:lnTo>
                        <a:pt x="239" y="7"/>
                      </a:lnTo>
                      <a:cubicBezTo>
                        <a:pt x="244" y="-1"/>
                        <a:pt x="255" y="-3"/>
                        <a:pt x="263" y="3"/>
                      </a:cubicBezTo>
                      <a:cubicBezTo>
                        <a:pt x="271" y="9"/>
                        <a:pt x="273" y="20"/>
                        <a:pt x="267" y="28"/>
                      </a:cubicBezTo>
                      <a:lnTo>
                        <a:pt x="31" y="351"/>
                      </a:lnTo>
                      <a:cubicBezTo>
                        <a:pt x="28" y="356"/>
                        <a:pt x="22" y="358"/>
                        <a:pt x="17" y="35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580" name="Google Shape;1580;p35"/>
              <p:cNvSpPr/>
              <p:nvPr/>
            </p:nvSpPr>
            <p:spPr>
              <a:xfrm>
                <a:off x="5419753" y="486663"/>
                <a:ext cx="74160" cy="69120"/>
              </a:xfrm>
              <a:custGeom>
                <a:avLst/>
                <a:gdLst/>
                <a:ahLst/>
                <a:cxnLst/>
                <a:rect l="l" t="t" r="r" b="b"/>
                <a:pathLst>
                  <a:path w="206" h="192" extrusionOk="0">
                    <a:moveTo>
                      <a:pt x="189" y="74"/>
                    </a:moveTo>
                    <a:lnTo>
                      <a:pt x="132" y="69"/>
                    </a:lnTo>
                    <a:lnTo>
                      <a:pt x="139" y="21"/>
                    </a:lnTo>
                    <a:cubicBezTo>
                      <a:pt x="141" y="11"/>
                      <a:pt x="134" y="1"/>
                      <a:pt x="124" y="0"/>
                    </a:cubicBezTo>
                    <a:cubicBezTo>
                      <a:pt x="114" y="-1"/>
                      <a:pt x="105" y="5"/>
                      <a:pt x="103" y="15"/>
                    </a:cubicBezTo>
                    <a:lnTo>
                      <a:pt x="96" y="66"/>
                    </a:lnTo>
                    <a:lnTo>
                      <a:pt x="19" y="59"/>
                    </a:lnTo>
                    <a:cubicBezTo>
                      <a:pt x="10" y="58"/>
                      <a:pt x="0" y="66"/>
                      <a:pt x="0" y="76"/>
                    </a:cubicBezTo>
                    <a:cubicBezTo>
                      <a:pt x="-1" y="86"/>
                      <a:pt x="6" y="95"/>
                      <a:pt x="16" y="95"/>
                    </a:cubicBezTo>
                    <a:lnTo>
                      <a:pt x="91" y="102"/>
                    </a:lnTo>
                    <a:lnTo>
                      <a:pt x="81" y="171"/>
                    </a:lnTo>
                    <a:cubicBezTo>
                      <a:pt x="79" y="181"/>
                      <a:pt x="86" y="190"/>
                      <a:pt x="96" y="191"/>
                    </a:cubicBezTo>
                    <a:cubicBezTo>
                      <a:pt x="97" y="192"/>
                      <a:pt x="98" y="192"/>
                      <a:pt x="99" y="192"/>
                    </a:cubicBezTo>
                    <a:cubicBezTo>
                      <a:pt x="108" y="192"/>
                      <a:pt x="116" y="185"/>
                      <a:pt x="117" y="176"/>
                    </a:cubicBezTo>
                    <a:lnTo>
                      <a:pt x="127" y="105"/>
                    </a:lnTo>
                    <a:lnTo>
                      <a:pt x="186" y="110"/>
                    </a:lnTo>
                    <a:cubicBezTo>
                      <a:pt x="187" y="110"/>
                      <a:pt x="187" y="110"/>
                      <a:pt x="188" y="110"/>
                    </a:cubicBezTo>
                    <a:cubicBezTo>
                      <a:pt x="197" y="110"/>
                      <a:pt x="205" y="103"/>
                      <a:pt x="206" y="94"/>
                    </a:cubicBezTo>
                    <a:cubicBezTo>
                      <a:pt x="207" y="83"/>
                      <a:pt x="199" y="75"/>
                      <a:pt x="189" y="74"/>
                    </a:cubicBezTo>
                    <a:close/>
                  </a:path>
                </a:pathLst>
              </a:custGeom>
              <a:solidFill>
                <a:schemeClr val="lt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81" name="Google Shape;1581;p35"/>
              <p:cNvSpPr/>
              <p:nvPr/>
            </p:nvSpPr>
            <p:spPr>
              <a:xfrm rot="-188775">
                <a:off x="5562829" y="482262"/>
                <a:ext cx="57240" cy="77924"/>
              </a:xfrm>
              <a:custGeom>
                <a:avLst/>
                <a:gdLst/>
                <a:ahLst/>
                <a:cxnLst/>
                <a:rect l="l" t="t" r="r" b="b"/>
                <a:pathLst>
                  <a:path w="280" h="1502" extrusionOk="0">
                    <a:moveTo>
                      <a:pt x="38" y="837"/>
                    </a:moveTo>
                    <a:cubicBezTo>
                      <a:pt x="50" y="418"/>
                      <a:pt x="278" y="22"/>
                      <a:pt x="280" y="18"/>
                    </a:cubicBezTo>
                    <a:lnTo>
                      <a:pt x="249" y="0"/>
                    </a:lnTo>
                    <a:cubicBezTo>
                      <a:pt x="246" y="4"/>
                      <a:pt x="14" y="407"/>
                      <a:pt x="1" y="836"/>
                    </a:cubicBezTo>
                    <a:cubicBezTo>
                      <a:pt x="-12" y="1268"/>
                      <a:pt x="237" y="1493"/>
                      <a:pt x="248" y="1502"/>
                    </a:cubicBezTo>
                    <a:lnTo>
                      <a:pt x="272" y="1475"/>
                    </a:lnTo>
                    <a:cubicBezTo>
                      <a:pt x="270" y="1473"/>
                      <a:pt x="25" y="1252"/>
                      <a:pt x="38" y="83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582" name="Google Shape;1582;p35"/>
              <p:cNvGrpSpPr/>
              <p:nvPr/>
            </p:nvGrpSpPr>
            <p:grpSpPr>
              <a:xfrm>
                <a:off x="5688983" y="493688"/>
                <a:ext cx="68040" cy="55080"/>
                <a:chOff x="2571483" y="201350"/>
                <a:chExt cx="68040" cy="55080"/>
              </a:xfrm>
            </p:grpSpPr>
            <p:sp>
              <p:nvSpPr>
                <p:cNvPr id="1583" name="Google Shape;1583;p35"/>
                <p:cNvSpPr/>
                <p:nvPr/>
              </p:nvSpPr>
              <p:spPr>
                <a:xfrm>
                  <a:off x="2574363" y="201350"/>
                  <a:ext cx="65160" cy="13320"/>
                </a:xfrm>
                <a:custGeom>
                  <a:avLst/>
                  <a:gdLst/>
                  <a:ahLst/>
                  <a:cxnLst/>
                  <a:rect l="l" t="t" r="r" b="b"/>
                  <a:pathLst>
                    <a:path w="181" h="37" extrusionOk="0">
                      <a:moveTo>
                        <a:pt x="181" y="0"/>
                      </a:moveTo>
                      <a:lnTo>
                        <a:pt x="0" y="0"/>
                      </a:lnTo>
                      <a:lnTo>
                        <a:pt x="0" y="37"/>
                      </a:lnTo>
                      <a:lnTo>
                        <a:pt x="181" y="37"/>
                      </a:lnTo>
                      <a:lnTo>
                        <a:pt x="181"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84" name="Google Shape;1584;p35"/>
                <p:cNvSpPr/>
                <p:nvPr/>
              </p:nvSpPr>
              <p:spPr>
                <a:xfrm>
                  <a:off x="2571483" y="243110"/>
                  <a:ext cx="68040" cy="13320"/>
                </a:xfrm>
                <a:custGeom>
                  <a:avLst/>
                  <a:gdLst/>
                  <a:ahLst/>
                  <a:cxnLst/>
                  <a:rect l="l" t="t" r="r" b="b"/>
                  <a:pathLst>
                    <a:path w="189" h="37" extrusionOk="0">
                      <a:moveTo>
                        <a:pt x="0" y="37"/>
                      </a:moveTo>
                      <a:lnTo>
                        <a:pt x="189" y="37"/>
                      </a:lnTo>
                      <a:lnTo>
                        <a:pt x="189" y="0"/>
                      </a:lnTo>
                      <a:lnTo>
                        <a:pt x="0" y="0"/>
                      </a:lnTo>
                      <a:lnTo>
                        <a:pt x="0" y="37"/>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585" name="Google Shape;1585;p35"/>
              <p:cNvSpPr/>
              <p:nvPr/>
            </p:nvSpPr>
            <p:spPr>
              <a:xfrm rot="-188634">
                <a:off x="5827410" y="443294"/>
                <a:ext cx="105344" cy="132898"/>
              </a:xfrm>
              <a:custGeom>
                <a:avLst/>
                <a:gdLst/>
                <a:ahLst/>
                <a:cxnLst/>
                <a:rect l="l" t="t" r="r" b="b"/>
                <a:pathLst>
                  <a:path w="172" h="217" extrusionOk="0">
                    <a:moveTo>
                      <a:pt x="132" y="121"/>
                    </a:moveTo>
                    <a:cubicBezTo>
                      <a:pt x="121" y="160"/>
                      <a:pt x="91" y="186"/>
                      <a:pt x="66" y="179"/>
                    </a:cubicBezTo>
                    <a:cubicBezTo>
                      <a:pt x="42" y="172"/>
                      <a:pt x="30" y="134"/>
                      <a:pt x="41" y="96"/>
                    </a:cubicBezTo>
                    <a:cubicBezTo>
                      <a:pt x="47" y="76"/>
                      <a:pt x="58" y="58"/>
                      <a:pt x="71" y="48"/>
                    </a:cubicBezTo>
                    <a:cubicBezTo>
                      <a:pt x="77" y="43"/>
                      <a:pt x="87" y="37"/>
                      <a:pt x="98" y="37"/>
                    </a:cubicBezTo>
                    <a:cubicBezTo>
                      <a:pt x="101" y="37"/>
                      <a:pt x="104" y="37"/>
                      <a:pt x="107" y="38"/>
                    </a:cubicBezTo>
                    <a:cubicBezTo>
                      <a:pt x="131" y="45"/>
                      <a:pt x="143" y="83"/>
                      <a:pt x="132" y="121"/>
                    </a:cubicBezTo>
                    <a:moveTo>
                      <a:pt x="117" y="2"/>
                    </a:moveTo>
                    <a:cubicBezTo>
                      <a:pt x="94" y="-4"/>
                      <a:pt x="70" y="2"/>
                      <a:pt x="48" y="19"/>
                    </a:cubicBezTo>
                    <a:cubicBezTo>
                      <a:pt x="29" y="35"/>
                      <a:pt x="13" y="58"/>
                      <a:pt x="6" y="86"/>
                    </a:cubicBezTo>
                    <a:cubicBezTo>
                      <a:pt x="-11" y="145"/>
                      <a:pt x="11" y="202"/>
                      <a:pt x="56" y="215"/>
                    </a:cubicBezTo>
                    <a:cubicBezTo>
                      <a:pt x="62" y="216"/>
                      <a:pt x="69" y="217"/>
                      <a:pt x="75" y="217"/>
                    </a:cubicBezTo>
                    <a:cubicBezTo>
                      <a:pt x="114" y="217"/>
                      <a:pt x="153" y="183"/>
                      <a:pt x="167" y="132"/>
                    </a:cubicBezTo>
                    <a:cubicBezTo>
                      <a:pt x="184" y="72"/>
                      <a:pt x="162" y="15"/>
                      <a:pt x="117" y="2"/>
                    </a:cubicBezTo>
                    <a:close/>
                  </a:path>
                </a:pathLst>
              </a:custGeom>
              <a:solidFill>
                <a:schemeClr val="lt1"/>
              </a:solidFill>
              <a:ln w="19050" cap="flat" cmpd="sng">
                <a:solidFill>
                  <a:schemeClr val="accent4"/>
                </a:solidFill>
                <a:prstDash val="solid"/>
                <a:round/>
                <a:headEnd type="none" w="sm" len="sm"/>
                <a:tailEnd type="none" w="sm" len="sm"/>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586" name="Google Shape;1586;p35"/>
            <p:cNvGrpSpPr/>
            <p:nvPr/>
          </p:nvGrpSpPr>
          <p:grpSpPr>
            <a:xfrm rot="-202936">
              <a:off x="2055543" y="1840069"/>
              <a:ext cx="2035734" cy="880198"/>
              <a:chOff x="2055537" y="1839868"/>
              <a:chExt cx="2035648" cy="880161"/>
            </a:xfrm>
          </p:grpSpPr>
          <p:grpSp>
            <p:nvGrpSpPr>
              <p:cNvPr id="1587" name="Google Shape;1587;p35"/>
              <p:cNvGrpSpPr/>
              <p:nvPr/>
            </p:nvGrpSpPr>
            <p:grpSpPr>
              <a:xfrm rot="166501">
                <a:off x="2073349" y="1887823"/>
                <a:ext cx="2000025" cy="784251"/>
                <a:chOff x="2434453" y="-70580"/>
                <a:chExt cx="1423964" cy="558366"/>
              </a:xfrm>
            </p:grpSpPr>
            <p:sp>
              <p:nvSpPr>
                <p:cNvPr id="1588" name="Google Shape;1588;p35"/>
                <p:cNvSpPr/>
                <p:nvPr/>
              </p:nvSpPr>
              <p:spPr>
                <a:xfrm rot="133222">
                  <a:off x="3507158" y="32891"/>
                  <a:ext cx="82080" cy="141480"/>
                </a:xfrm>
                <a:custGeom>
                  <a:avLst/>
                  <a:gdLst/>
                  <a:ahLst/>
                  <a:cxnLst/>
                  <a:rect l="l" t="t" r="r" b="b"/>
                  <a:pathLst>
                    <a:path w="228" h="393" extrusionOk="0">
                      <a:moveTo>
                        <a:pt x="153" y="209"/>
                      </a:moveTo>
                      <a:lnTo>
                        <a:pt x="46" y="213"/>
                      </a:lnTo>
                      <a:cubicBezTo>
                        <a:pt x="53" y="198"/>
                        <a:pt x="64" y="175"/>
                        <a:pt x="76" y="142"/>
                      </a:cubicBezTo>
                      <a:cubicBezTo>
                        <a:pt x="105" y="68"/>
                        <a:pt x="111" y="6"/>
                        <a:pt x="111" y="3"/>
                      </a:cubicBezTo>
                      <a:lnTo>
                        <a:pt x="78" y="0"/>
                      </a:lnTo>
                      <a:cubicBezTo>
                        <a:pt x="78" y="1"/>
                        <a:pt x="72" y="61"/>
                        <a:pt x="45" y="130"/>
                      </a:cubicBezTo>
                      <a:cubicBezTo>
                        <a:pt x="19" y="199"/>
                        <a:pt x="3" y="221"/>
                        <a:pt x="3" y="221"/>
                      </a:cubicBezTo>
                      <a:cubicBezTo>
                        <a:pt x="-1" y="226"/>
                        <a:pt x="-2" y="233"/>
                        <a:pt x="1" y="239"/>
                      </a:cubicBezTo>
                      <a:cubicBezTo>
                        <a:pt x="4" y="245"/>
                        <a:pt x="10" y="248"/>
                        <a:pt x="16" y="248"/>
                      </a:cubicBezTo>
                      <a:lnTo>
                        <a:pt x="17" y="248"/>
                      </a:lnTo>
                      <a:lnTo>
                        <a:pt x="143" y="243"/>
                      </a:lnTo>
                      <a:lnTo>
                        <a:pt x="101" y="383"/>
                      </a:lnTo>
                      <a:lnTo>
                        <a:pt x="133" y="393"/>
                      </a:lnTo>
                      <a:lnTo>
                        <a:pt x="228" y="79"/>
                      </a:lnTo>
                      <a:lnTo>
                        <a:pt x="196" y="70"/>
                      </a:lnTo>
                      <a:lnTo>
                        <a:pt x="153" y="20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89" name="Google Shape;1589;p35"/>
                <p:cNvSpPr/>
                <p:nvPr/>
              </p:nvSpPr>
              <p:spPr>
                <a:xfrm>
                  <a:off x="2574363" y="201350"/>
                  <a:ext cx="65160" cy="13320"/>
                </a:xfrm>
                <a:custGeom>
                  <a:avLst/>
                  <a:gdLst/>
                  <a:ahLst/>
                  <a:cxnLst/>
                  <a:rect l="l" t="t" r="r" b="b"/>
                  <a:pathLst>
                    <a:path w="181" h="37" extrusionOk="0">
                      <a:moveTo>
                        <a:pt x="181" y="0"/>
                      </a:moveTo>
                      <a:lnTo>
                        <a:pt x="0" y="0"/>
                      </a:lnTo>
                      <a:lnTo>
                        <a:pt x="0" y="37"/>
                      </a:lnTo>
                      <a:lnTo>
                        <a:pt x="181" y="37"/>
                      </a:lnTo>
                      <a:lnTo>
                        <a:pt x="181"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90" name="Google Shape;1590;p35"/>
                <p:cNvSpPr/>
                <p:nvPr/>
              </p:nvSpPr>
              <p:spPr>
                <a:xfrm>
                  <a:off x="2571483" y="243110"/>
                  <a:ext cx="68040" cy="13320"/>
                </a:xfrm>
                <a:custGeom>
                  <a:avLst/>
                  <a:gdLst/>
                  <a:ahLst/>
                  <a:cxnLst/>
                  <a:rect l="l" t="t" r="r" b="b"/>
                  <a:pathLst>
                    <a:path w="189" h="37" extrusionOk="0">
                      <a:moveTo>
                        <a:pt x="0" y="37"/>
                      </a:moveTo>
                      <a:lnTo>
                        <a:pt x="189" y="37"/>
                      </a:lnTo>
                      <a:lnTo>
                        <a:pt x="189" y="0"/>
                      </a:lnTo>
                      <a:lnTo>
                        <a:pt x="0" y="0"/>
                      </a:lnTo>
                      <a:lnTo>
                        <a:pt x="0" y="37"/>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591" name="Google Shape;1591;p35"/>
                <p:cNvGrpSpPr/>
                <p:nvPr/>
              </p:nvGrpSpPr>
              <p:grpSpPr>
                <a:xfrm>
                  <a:off x="2434453" y="177763"/>
                  <a:ext cx="86264" cy="102269"/>
                  <a:chOff x="6350953" y="2377900"/>
                  <a:chExt cx="86264" cy="102269"/>
                </a:xfrm>
              </p:grpSpPr>
              <p:sp>
                <p:nvSpPr>
                  <p:cNvPr id="1592" name="Google Shape;1592;p35"/>
                  <p:cNvSpPr/>
                  <p:nvPr/>
                </p:nvSpPr>
                <p:spPr>
                  <a:xfrm>
                    <a:off x="6350953" y="2388751"/>
                    <a:ext cx="85721" cy="91418"/>
                  </a:xfrm>
                  <a:custGeom>
                    <a:avLst/>
                    <a:gdLst/>
                    <a:ahLst/>
                    <a:cxnLst/>
                    <a:rect l="l" t="t" r="r" b="b"/>
                    <a:pathLst>
                      <a:path w="316" h="337" extrusionOk="0">
                        <a:moveTo>
                          <a:pt x="298" y="337"/>
                        </a:moveTo>
                        <a:cubicBezTo>
                          <a:pt x="293" y="337"/>
                          <a:pt x="288" y="335"/>
                          <a:pt x="285" y="331"/>
                        </a:cubicBezTo>
                        <a:lnTo>
                          <a:pt x="4" y="30"/>
                        </a:lnTo>
                        <a:cubicBezTo>
                          <a:pt x="-3" y="23"/>
                          <a:pt x="-2" y="12"/>
                          <a:pt x="5" y="5"/>
                        </a:cubicBezTo>
                        <a:cubicBezTo>
                          <a:pt x="12" y="-2"/>
                          <a:pt x="23" y="-1"/>
                          <a:pt x="30" y="6"/>
                        </a:cubicBezTo>
                        <a:lnTo>
                          <a:pt x="310" y="307"/>
                        </a:lnTo>
                        <a:cubicBezTo>
                          <a:pt x="317" y="314"/>
                          <a:pt x="317" y="325"/>
                          <a:pt x="310" y="332"/>
                        </a:cubicBezTo>
                        <a:cubicBezTo>
                          <a:pt x="306" y="335"/>
                          <a:pt x="302" y="337"/>
                          <a:pt x="298" y="33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93" name="Google Shape;1593;p35"/>
                  <p:cNvSpPr/>
                  <p:nvPr/>
                </p:nvSpPr>
                <p:spPr>
                  <a:xfrm>
                    <a:off x="6363703" y="2377900"/>
                    <a:ext cx="73514" cy="97115"/>
                  </a:xfrm>
                  <a:custGeom>
                    <a:avLst/>
                    <a:gdLst/>
                    <a:ahLst/>
                    <a:cxnLst/>
                    <a:rect l="l" t="t" r="r" b="b"/>
                    <a:pathLst>
                      <a:path w="271" h="358" extrusionOk="0">
                        <a:moveTo>
                          <a:pt x="17" y="358"/>
                        </a:moveTo>
                        <a:cubicBezTo>
                          <a:pt x="13" y="358"/>
                          <a:pt x="10" y="357"/>
                          <a:pt x="6" y="355"/>
                        </a:cubicBezTo>
                        <a:cubicBezTo>
                          <a:pt x="-1" y="349"/>
                          <a:pt x="-3" y="338"/>
                          <a:pt x="3" y="330"/>
                        </a:cubicBezTo>
                        <a:lnTo>
                          <a:pt x="239" y="7"/>
                        </a:lnTo>
                        <a:cubicBezTo>
                          <a:pt x="244" y="-1"/>
                          <a:pt x="255" y="-3"/>
                          <a:pt x="263" y="3"/>
                        </a:cubicBezTo>
                        <a:cubicBezTo>
                          <a:pt x="271" y="9"/>
                          <a:pt x="273" y="20"/>
                          <a:pt x="267" y="28"/>
                        </a:cubicBezTo>
                        <a:lnTo>
                          <a:pt x="31" y="351"/>
                        </a:lnTo>
                        <a:cubicBezTo>
                          <a:pt x="28" y="356"/>
                          <a:pt x="22" y="358"/>
                          <a:pt x="17" y="35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594" name="Google Shape;1594;p35"/>
                <p:cNvSpPr/>
                <p:nvPr/>
              </p:nvSpPr>
              <p:spPr>
                <a:xfrm rot="1299660">
                  <a:off x="2761019" y="141358"/>
                  <a:ext cx="63749" cy="29569"/>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95" name="Google Shape;1595;p35"/>
                <p:cNvSpPr/>
                <p:nvPr/>
              </p:nvSpPr>
              <p:spPr>
                <a:xfrm rot="1299660">
                  <a:off x="2954493" y="141356"/>
                  <a:ext cx="63749" cy="29569"/>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96" name="Google Shape;1596;p35"/>
                <p:cNvSpPr/>
                <p:nvPr/>
              </p:nvSpPr>
              <p:spPr>
                <a:xfrm>
                  <a:off x="2949528" y="24963"/>
                  <a:ext cx="74160" cy="69120"/>
                </a:xfrm>
                <a:custGeom>
                  <a:avLst/>
                  <a:gdLst/>
                  <a:ahLst/>
                  <a:cxnLst/>
                  <a:rect l="l" t="t" r="r" b="b"/>
                  <a:pathLst>
                    <a:path w="206" h="192" extrusionOk="0">
                      <a:moveTo>
                        <a:pt x="189" y="74"/>
                      </a:moveTo>
                      <a:lnTo>
                        <a:pt x="132" y="69"/>
                      </a:lnTo>
                      <a:lnTo>
                        <a:pt x="139" y="21"/>
                      </a:lnTo>
                      <a:cubicBezTo>
                        <a:pt x="141" y="11"/>
                        <a:pt x="134" y="1"/>
                        <a:pt x="124" y="0"/>
                      </a:cubicBezTo>
                      <a:cubicBezTo>
                        <a:pt x="114" y="-1"/>
                        <a:pt x="105" y="5"/>
                        <a:pt x="103" y="15"/>
                      </a:cubicBezTo>
                      <a:lnTo>
                        <a:pt x="96" y="66"/>
                      </a:lnTo>
                      <a:lnTo>
                        <a:pt x="19" y="59"/>
                      </a:lnTo>
                      <a:cubicBezTo>
                        <a:pt x="10" y="58"/>
                        <a:pt x="0" y="66"/>
                        <a:pt x="0" y="76"/>
                      </a:cubicBezTo>
                      <a:cubicBezTo>
                        <a:pt x="-1" y="86"/>
                        <a:pt x="6" y="95"/>
                        <a:pt x="16" y="95"/>
                      </a:cubicBezTo>
                      <a:lnTo>
                        <a:pt x="91" y="102"/>
                      </a:lnTo>
                      <a:lnTo>
                        <a:pt x="81" y="171"/>
                      </a:lnTo>
                      <a:cubicBezTo>
                        <a:pt x="79" y="181"/>
                        <a:pt x="86" y="190"/>
                        <a:pt x="96" y="191"/>
                      </a:cubicBezTo>
                      <a:cubicBezTo>
                        <a:pt x="97" y="192"/>
                        <a:pt x="98" y="192"/>
                        <a:pt x="99" y="192"/>
                      </a:cubicBezTo>
                      <a:cubicBezTo>
                        <a:pt x="108" y="192"/>
                        <a:pt x="116" y="185"/>
                        <a:pt x="117" y="176"/>
                      </a:cubicBezTo>
                      <a:lnTo>
                        <a:pt x="127" y="105"/>
                      </a:lnTo>
                      <a:lnTo>
                        <a:pt x="186" y="110"/>
                      </a:lnTo>
                      <a:cubicBezTo>
                        <a:pt x="187" y="110"/>
                        <a:pt x="187" y="110"/>
                        <a:pt x="188" y="110"/>
                      </a:cubicBezTo>
                      <a:cubicBezTo>
                        <a:pt x="197" y="110"/>
                        <a:pt x="205" y="103"/>
                        <a:pt x="206" y="94"/>
                      </a:cubicBezTo>
                      <a:cubicBezTo>
                        <a:pt x="207" y="83"/>
                        <a:pt x="199" y="75"/>
                        <a:pt x="189" y="74"/>
                      </a:cubicBezTo>
                      <a:close/>
                    </a:path>
                  </a:pathLst>
                </a:custGeom>
                <a:solidFill>
                  <a:schemeClr val="lt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97" name="Google Shape;1597;p35"/>
                <p:cNvSpPr/>
                <p:nvPr/>
              </p:nvSpPr>
              <p:spPr>
                <a:xfrm rot="-640992">
                  <a:off x="3068674" y="-41659"/>
                  <a:ext cx="330949" cy="202367"/>
                </a:xfrm>
                <a:custGeom>
                  <a:avLst/>
                  <a:gdLst/>
                  <a:ahLst/>
                  <a:cxnLst/>
                  <a:rect l="l" t="t" r="r" b="b"/>
                  <a:pathLst>
                    <a:path w="1220" h="746" extrusionOk="0">
                      <a:moveTo>
                        <a:pt x="199" y="746"/>
                      </a:moveTo>
                      <a:cubicBezTo>
                        <a:pt x="197" y="746"/>
                        <a:pt x="196" y="746"/>
                        <a:pt x="194" y="745"/>
                      </a:cubicBezTo>
                      <a:cubicBezTo>
                        <a:pt x="187" y="743"/>
                        <a:pt x="181" y="736"/>
                        <a:pt x="181" y="728"/>
                      </a:cubicBezTo>
                      <a:lnTo>
                        <a:pt x="179" y="339"/>
                      </a:lnTo>
                      <a:lnTo>
                        <a:pt x="16" y="312"/>
                      </a:lnTo>
                      <a:cubicBezTo>
                        <a:pt x="6" y="311"/>
                        <a:pt x="-1" y="302"/>
                        <a:pt x="1" y="292"/>
                      </a:cubicBezTo>
                      <a:cubicBezTo>
                        <a:pt x="3" y="282"/>
                        <a:pt x="12" y="276"/>
                        <a:pt x="21" y="277"/>
                      </a:cubicBezTo>
                      <a:lnTo>
                        <a:pt x="199" y="307"/>
                      </a:lnTo>
                      <a:cubicBezTo>
                        <a:pt x="207" y="308"/>
                        <a:pt x="214" y="315"/>
                        <a:pt x="214" y="324"/>
                      </a:cubicBezTo>
                      <a:lnTo>
                        <a:pt x="216" y="660"/>
                      </a:lnTo>
                      <a:lnTo>
                        <a:pt x="573" y="9"/>
                      </a:lnTo>
                      <a:cubicBezTo>
                        <a:pt x="576" y="3"/>
                        <a:pt x="583" y="-1"/>
                        <a:pt x="591" y="0"/>
                      </a:cubicBezTo>
                      <a:lnTo>
                        <a:pt x="1205" y="101"/>
                      </a:lnTo>
                      <a:cubicBezTo>
                        <a:pt x="1215" y="103"/>
                        <a:pt x="1221" y="112"/>
                        <a:pt x="1220" y="122"/>
                      </a:cubicBezTo>
                      <a:cubicBezTo>
                        <a:pt x="1218" y="131"/>
                        <a:pt x="1209" y="138"/>
                        <a:pt x="1200" y="136"/>
                      </a:cubicBezTo>
                      <a:lnTo>
                        <a:pt x="598" y="37"/>
                      </a:lnTo>
                      <a:lnTo>
                        <a:pt x="214" y="737"/>
                      </a:lnTo>
                      <a:cubicBezTo>
                        <a:pt x="211" y="742"/>
                        <a:pt x="205" y="746"/>
                        <a:pt x="199" y="74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98" name="Google Shape;1598;p35"/>
                <p:cNvSpPr/>
                <p:nvPr/>
              </p:nvSpPr>
              <p:spPr>
                <a:xfrm>
                  <a:off x="3328515" y="-7395"/>
                  <a:ext cx="52898" cy="64562"/>
                </a:xfrm>
                <a:custGeom>
                  <a:avLst/>
                  <a:gdLst/>
                  <a:ahLst/>
                  <a:cxnLst/>
                  <a:rect l="l" t="t" r="r" b="b"/>
                  <a:pathLst>
                    <a:path w="195" h="238" extrusionOk="0">
                      <a:moveTo>
                        <a:pt x="177" y="238"/>
                      </a:moveTo>
                      <a:lnTo>
                        <a:pt x="17" y="238"/>
                      </a:lnTo>
                      <a:cubicBezTo>
                        <a:pt x="10" y="238"/>
                        <a:pt x="3" y="233"/>
                        <a:pt x="1" y="226"/>
                      </a:cubicBezTo>
                      <a:cubicBezTo>
                        <a:pt x="-2" y="219"/>
                        <a:pt x="1" y="211"/>
                        <a:pt x="6" y="206"/>
                      </a:cubicBezTo>
                      <a:cubicBezTo>
                        <a:pt x="35" y="183"/>
                        <a:pt x="107" y="114"/>
                        <a:pt x="97" y="68"/>
                      </a:cubicBezTo>
                      <a:cubicBezTo>
                        <a:pt x="95" y="53"/>
                        <a:pt x="89" y="44"/>
                        <a:pt x="80" y="39"/>
                      </a:cubicBezTo>
                      <a:cubicBezTo>
                        <a:pt x="67" y="32"/>
                        <a:pt x="48" y="36"/>
                        <a:pt x="42" y="38"/>
                      </a:cubicBezTo>
                      <a:cubicBezTo>
                        <a:pt x="33" y="42"/>
                        <a:pt x="23" y="37"/>
                        <a:pt x="19" y="28"/>
                      </a:cubicBezTo>
                      <a:cubicBezTo>
                        <a:pt x="16" y="19"/>
                        <a:pt x="20" y="9"/>
                        <a:pt x="29" y="5"/>
                      </a:cubicBezTo>
                      <a:cubicBezTo>
                        <a:pt x="33" y="4"/>
                        <a:pt x="67" y="-8"/>
                        <a:pt x="97" y="8"/>
                      </a:cubicBezTo>
                      <a:cubicBezTo>
                        <a:pt x="115" y="18"/>
                        <a:pt x="127" y="36"/>
                        <a:pt x="132" y="61"/>
                      </a:cubicBezTo>
                      <a:cubicBezTo>
                        <a:pt x="142" y="112"/>
                        <a:pt x="98" y="168"/>
                        <a:pt x="63" y="202"/>
                      </a:cubicBezTo>
                      <a:lnTo>
                        <a:pt x="177" y="202"/>
                      </a:lnTo>
                      <a:cubicBezTo>
                        <a:pt x="187" y="202"/>
                        <a:pt x="195" y="210"/>
                        <a:pt x="195" y="220"/>
                      </a:cubicBezTo>
                      <a:cubicBezTo>
                        <a:pt x="195" y="230"/>
                        <a:pt x="187" y="238"/>
                        <a:pt x="177" y="238"/>
                      </a:cubicBezTo>
                      <a:close/>
                    </a:path>
                  </a:pathLst>
                </a:custGeom>
                <a:solidFill>
                  <a:schemeClr val="lt1"/>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99" name="Google Shape;1599;p35"/>
                <p:cNvSpPr/>
                <p:nvPr/>
              </p:nvSpPr>
              <p:spPr>
                <a:xfrm rot="1299660">
                  <a:off x="3384618" y="141356"/>
                  <a:ext cx="63749" cy="29569"/>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00" name="Google Shape;1600;p35"/>
                <p:cNvSpPr/>
                <p:nvPr/>
              </p:nvSpPr>
              <p:spPr>
                <a:xfrm rot="-2037133">
                  <a:off x="3607426" y="113949"/>
                  <a:ext cx="94945"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01" name="Google Shape;1601;p35"/>
                <p:cNvSpPr/>
                <p:nvPr/>
              </p:nvSpPr>
              <p:spPr>
                <a:xfrm rot="-188775">
                  <a:off x="3728167" y="117162"/>
                  <a:ext cx="57240" cy="77924"/>
                </a:xfrm>
                <a:custGeom>
                  <a:avLst/>
                  <a:gdLst/>
                  <a:ahLst/>
                  <a:cxnLst/>
                  <a:rect l="l" t="t" r="r" b="b"/>
                  <a:pathLst>
                    <a:path w="280" h="1502" extrusionOk="0">
                      <a:moveTo>
                        <a:pt x="38" y="837"/>
                      </a:moveTo>
                      <a:cubicBezTo>
                        <a:pt x="50" y="418"/>
                        <a:pt x="278" y="22"/>
                        <a:pt x="280" y="18"/>
                      </a:cubicBezTo>
                      <a:lnTo>
                        <a:pt x="249" y="0"/>
                      </a:lnTo>
                      <a:cubicBezTo>
                        <a:pt x="246" y="4"/>
                        <a:pt x="14" y="407"/>
                        <a:pt x="1" y="836"/>
                      </a:cubicBezTo>
                      <a:cubicBezTo>
                        <a:pt x="-12" y="1268"/>
                        <a:pt x="237" y="1493"/>
                        <a:pt x="248" y="1502"/>
                      </a:cubicBezTo>
                      <a:lnTo>
                        <a:pt x="272" y="1475"/>
                      </a:lnTo>
                      <a:cubicBezTo>
                        <a:pt x="270" y="1473"/>
                        <a:pt x="25" y="1252"/>
                        <a:pt x="38" y="83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02" name="Google Shape;1602;p35"/>
                <p:cNvSpPr/>
                <p:nvPr/>
              </p:nvSpPr>
              <p:spPr>
                <a:xfrm rot="-2700000">
                  <a:off x="2826020" y="93208"/>
                  <a:ext cx="109322" cy="125870"/>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03" name="Google Shape;1603;p35"/>
                <p:cNvSpPr/>
                <p:nvPr/>
              </p:nvSpPr>
              <p:spPr>
                <a:xfrm rot="-2700000">
                  <a:off x="3179482" y="93208"/>
                  <a:ext cx="109322" cy="125870"/>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04" name="Google Shape;1604;p35"/>
                <p:cNvSpPr/>
                <p:nvPr/>
              </p:nvSpPr>
              <p:spPr>
                <a:xfrm rot="18760">
                  <a:off x="2717072" y="239051"/>
                  <a:ext cx="1141275" cy="29571"/>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05" name="Google Shape;1605;p35"/>
                <p:cNvSpPr/>
                <p:nvPr/>
              </p:nvSpPr>
              <p:spPr>
                <a:xfrm rot="-188644">
                  <a:off x="3163454" y="320997"/>
                  <a:ext cx="111342" cy="140404"/>
                </a:xfrm>
                <a:custGeom>
                  <a:avLst/>
                  <a:gdLst/>
                  <a:ahLst/>
                  <a:cxnLst/>
                  <a:rect l="l" t="t" r="r" b="b"/>
                  <a:pathLst>
                    <a:path w="249" h="314" extrusionOk="0">
                      <a:moveTo>
                        <a:pt x="156" y="144"/>
                      </a:moveTo>
                      <a:cubicBezTo>
                        <a:pt x="124" y="167"/>
                        <a:pt x="93" y="184"/>
                        <a:pt x="68" y="197"/>
                      </a:cubicBezTo>
                      <a:cubicBezTo>
                        <a:pt x="27" y="219"/>
                        <a:pt x="3" y="233"/>
                        <a:pt x="1" y="255"/>
                      </a:cubicBezTo>
                      <a:cubicBezTo>
                        <a:pt x="-1" y="266"/>
                        <a:pt x="4" y="277"/>
                        <a:pt x="15" y="286"/>
                      </a:cubicBezTo>
                      <a:cubicBezTo>
                        <a:pt x="42" y="310"/>
                        <a:pt x="113" y="314"/>
                        <a:pt x="163" y="314"/>
                      </a:cubicBezTo>
                      <a:cubicBezTo>
                        <a:pt x="185" y="314"/>
                        <a:pt x="204" y="313"/>
                        <a:pt x="212" y="313"/>
                      </a:cubicBezTo>
                      <a:lnTo>
                        <a:pt x="210" y="276"/>
                      </a:lnTo>
                      <a:cubicBezTo>
                        <a:pt x="153" y="279"/>
                        <a:pt x="65" y="277"/>
                        <a:pt x="39" y="258"/>
                      </a:cubicBezTo>
                      <a:cubicBezTo>
                        <a:pt x="46" y="251"/>
                        <a:pt x="68" y="239"/>
                        <a:pt x="85" y="230"/>
                      </a:cubicBezTo>
                      <a:cubicBezTo>
                        <a:pt x="111" y="215"/>
                        <a:pt x="144" y="198"/>
                        <a:pt x="178" y="174"/>
                      </a:cubicBezTo>
                      <a:cubicBezTo>
                        <a:pt x="226" y="139"/>
                        <a:pt x="250" y="107"/>
                        <a:pt x="249" y="76"/>
                      </a:cubicBezTo>
                      <a:cubicBezTo>
                        <a:pt x="249" y="43"/>
                        <a:pt x="223" y="22"/>
                        <a:pt x="204" y="8"/>
                      </a:cubicBezTo>
                      <a:cubicBezTo>
                        <a:pt x="192" y="-1"/>
                        <a:pt x="178" y="-3"/>
                        <a:pt x="165" y="2"/>
                      </a:cubicBezTo>
                      <a:cubicBezTo>
                        <a:pt x="124" y="15"/>
                        <a:pt x="98" y="90"/>
                        <a:pt x="93" y="105"/>
                      </a:cubicBezTo>
                      <a:lnTo>
                        <a:pt x="127" y="116"/>
                      </a:lnTo>
                      <a:cubicBezTo>
                        <a:pt x="137" y="87"/>
                        <a:pt x="159" y="42"/>
                        <a:pt x="176" y="36"/>
                      </a:cubicBezTo>
                      <a:cubicBezTo>
                        <a:pt x="178" y="36"/>
                        <a:pt x="180" y="36"/>
                        <a:pt x="183" y="38"/>
                      </a:cubicBezTo>
                      <a:cubicBezTo>
                        <a:pt x="203" y="52"/>
                        <a:pt x="213" y="65"/>
                        <a:pt x="213" y="76"/>
                      </a:cubicBezTo>
                      <a:cubicBezTo>
                        <a:pt x="213" y="89"/>
                        <a:pt x="203" y="110"/>
                        <a:pt x="156" y="144"/>
                      </a:cubicBezTo>
                      <a:close/>
                    </a:path>
                  </a:pathLst>
                </a:custGeom>
                <a:solidFill>
                  <a:schemeClr val="lt1"/>
                </a:solidFill>
                <a:ln w="9525" cap="rnd" cmpd="sng">
                  <a:solidFill>
                    <a:schemeClr val="accent4"/>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06" name="Google Shape;1606;p35"/>
                <p:cNvSpPr/>
                <p:nvPr/>
              </p:nvSpPr>
              <p:spPr>
                <a:xfrm rot="-2037133">
                  <a:off x="3305326" y="384099"/>
                  <a:ext cx="94945"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607" name="Google Shape;1607;p35"/>
              <p:cNvSpPr/>
              <p:nvPr/>
            </p:nvSpPr>
            <p:spPr>
              <a:xfrm rot="166907">
                <a:off x="3179360" y="1931749"/>
                <a:ext cx="884890" cy="39296"/>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4" name="Google Shape;1422;p34">
            <a:extLst>
              <a:ext uri="{FF2B5EF4-FFF2-40B4-BE49-F238E27FC236}">
                <a16:creationId xmlns:a16="http://schemas.microsoft.com/office/drawing/2014/main" id="{E7E23359-75F5-42E1-E78D-DDF3D263A61D}"/>
              </a:ext>
            </a:extLst>
          </p:cNvPr>
          <p:cNvSpPr/>
          <p:nvPr/>
        </p:nvSpPr>
        <p:spPr>
          <a:xfrm>
            <a:off x="6101910" y="800631"/>
            <a:ext cx="1330532" cy="1271819"/>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5" name="Google Shape;1430;p34">
            <a:extLst>
              <a:ext uri="{FF2B5EF4-FFF2-40B4-BE49-F238E27FC236}">
                <a16:creationId xmlns:a16="http://schemas.microsoft.com/office/drawing/2014/main" id="{BABD8A50-3DC2-73C3-C786-BB0B5686BD8B}"/>
              </a:ext>
            </a:extLst>
          </p:cNvPr>
          <p:cNvSpPr txBox="1">
            <a:spLocks/>
          </p:cNvSpPr>
          <p:nvPr/>
        </p:nvSpPr>
        <p:spPr>
          <a:xfrm>
            <a:off x="6031612" y="1091701"/>
            <a:ext cx="1400830" cy="68967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6000" dirty="0">
                <a:latin typeface="Days One" panose="020B0604020202020204" charset="0"/>
              </a:rPr>
              <a:t>02</a:t>
            </a:r>
            <a:endParaRPr lang="en" sz="6000" dirty="0">
              <a:latin typeface="Days One"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96"/>
        <p:cNvGrpSpPr/>
        <p:nvPr/>
      </p:nvGrpSpPr>
      <p:grpSpPr>
        <a:xfrm>
          <a:off x="0" y="0"/>
          <a:ext cx="0" cy="0"/>
          <a:chOff x="0" y="0"/>
          <a:chExt cx="0" cy="0"/>
        </a:xfrm>
      </p:grpSpPr>
      <p:sp>
        <p:nvSpPr>
          <p:cNvPr id="2899" name="Arrow: Right 2898">
            <a:extLst>
              <a:ext uri="{FF2B5EF4-FFF2-40B4-BE49-F238E27FC236}">
                <a16:creationId xmlns:a16="http://schemas.microsoft.com/office/drawing/2014/main" id="{D64DEAB5-F69F-4A95-1ADC-FD846E3660FA}"/>
              </a:ext>
            </a:extLst>
          </p:cNvPr>
          <p:cNvSpPr/>
          <p:nvPr/>
        </p:nvSpPr>
        <p:spPr>
          <a:xfrm>
            <a:off x="1156970" y="420198"/>
            <a:ext cx="2437684" cy="1360828"/>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400" dirty="0">
                <a:latin typeface="+mj-lt"/>
              </a:rPr>
              <a:t>MÃ NGUỒN</a:t>
            </a:r>
            <a:endParaRPr lang="en-US" sz="2400" dirty="0">
              <a:latin typeface="+mj-lt"/>
            </a:endParaRPr>
          </a:p>
        </p:txBody>
      </p:sp>
      <p:grpSp>
        <p:nvGrpSpPr>
          <p:cNvPr id="2599" name="Google Shape;2599;p50"/>
          <p:cNvGrpSpPr/>
          <p:nvPr/>
        </p:nvGrpSpPr>
        <p:grpSpPr>
          <a:xfrm>
            <a:off x="3985260" y="533400"/>
            <a:ext cx="4754879" cy="4198620"/>
            <a:chOff x="4858748" y="1500797"/>
            <a:chExt cx="2978100" cy="2181848"/>
          </a:xfrm>
        </p:grpSpPr>
        <p:sp>
          <p:nvSpPr>
            <p:cNvPr id="2600" name="Google Shape;2600;p50"/>
            <p:cNvSpPr/>
            <p:nvPr/>
          </p:nvSpPr>
          <p:spPr>
            <a:xfrm>
              <a:off x="5967381" y="3257610"/>
              <a:ext cx="761100" cy="351900"/>
            </a:xfrm>
            <a:prstGeom prst="trapezoid">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0"/>
            <p:cNvSpPr/>
            <p:nvPr/>
          </p:nvSpPr>
          <p:spPr>
            <a:xfrm>
              <a:off x="4858748" y="1500797"/>
              <a:ext cx="2978100" cy="1756800"/>
            </a:xfrm>
            <a:prstGeom prst="roundRect">
              <a:avLst>
                <a:gd name="adj" fmla="val 352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0"/>
            <p:cNvSpPr/>
            <p:nvPr/>
          </p:nvSpPr>
          <p:spPr>
            <a:xfrm>
              <a:off x="5773996" y="3609445"/>
              <a:ext cx="1134600" cy="73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277;p67">
            <a:extLst>
              <a:ext uri="{FF2B5EF4-FFF2-40B4-BE49-F238E27FC236}">
                <a16:creationId xmlns:a16="http://schemas.microsoft.com/office/drawing/2014/main" id="{877BF76A-32EB-D424-DA36-ACFEEC554FF8}"/>
              </a:ext>
            </a:extLst>
          </p:cNvPr>
          <p:cNvGrpSpPr/>
          <p:nvPr/>
        </p:nvGrpSpPr>
        <p:grpSpPr>
          <a:xfrm>
            <a:off x="225246" y="3107761"/>
            <a:ext cx="3896499" cy="2275609"/>
            <a:chOff x="563040" y="475200"/>
            <a:chExt cx="8949240" cy="5226480"/>
          </a:xfrm>
        </p:grpSpPr>
        <p:sp>
          <p:nvSpPr>
            <p:cNvPr id="6" name="Google Shape;3278;p67">
              <a:extLst>
                <a:ext uri="{FF2B5EF4-FFF2-40B4-BE49-F238E27FC236}">
                  <a16:creationId xmlns:a16="http://schemas.microsoft.com/office/drawing/2014/main" id="{FBC5507D-E531-8BEA-B3AA-71EDBE0A42E7}"/>
                </a:ext>
              </a:extLst>
            </p:cNvPr>
            <p:cNvSpPr/>
            <p:nvPr/>
          </p:nvSpPr>
          <p:spPr>
            <a:xfrm>
              <a:off x="563040" y="4877331"/>
              <a:ext cx="8949240" cy="6480"/>
            </a:xfrm>
            <a:custGeom>
              <a:avLst/>
              <a:gdLst/>
              <a:ahLst/>
              <a:cxnLst/>
              <a:rect l="l" t="t" r="r" b="b"/>
              <a:pathLst>
                <a:path w="24859" h="18" extrusionOk="0">
                  <a:moveTo>
                    <a:pt x="0" y="9"/>
                  </a:moveTo>
                  <a:cubicBezTo>
                    <a:pt x="0" y="4"/>
                    <a:pt x="5565" y="0"/>
                    <a:pt x="12429" y="0"/>
                  </a:cubicBezTo>
                  <a:cubicBezTo>
                    <a:pt x="19295" y="0"/>
                    <a:pt x="24859" y="4"/>
                    <a:pt x="24859" y="9"/>
                  </a:cubicBezTo>
                  <a:cubicBezTo>
                    <a:pt x="24859" y="14"/>
                    <a:pt x="19295" y="18"/>
                    <a:pt x="12429" y="18"/>
                  </a:cubicBezTo>
                  <a:cubicBezTo>
                    <a:pt x="5565" y="18"/>
                    <a:pt x="0" y="14"/>
                    <a:pt x="0" y="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 name="Google Shape;3279;p67">
              <a:extLst>
                <a:ext uri="{FF2B5EF4-FFF2-40B4-BE49-F238E27FC236}">
                  <a16:creationId xmlns:a16="http://schemas.microsoft.com/office/drawing/2014/main" id="{8F9064C2-AED6-D47A-4086-4EC5EADDA418}"/>
                </a:ext>
              </a:extLst>
            </p:cNvPr>
            <p:cNvSpPr/>
            <p:nvPr/>
          </p:nvSpPr>
          <p:spPr>
            <a:xfrm>
              <a:off x="3114000" y="475200"/>
              <a:ext cx="4187880" cy="3359160"/>
            </a:xfrm>
            <a:custGeom>
              <a:avLst/>
              <a:gdLst/>
              <a:ahLst/>
              <a:cxnLst/>
              <a:rect l="l" t="t" r="r" b="b"/>
              <a:pathLst>
                <a:path w="11633" h="9331" extrusionOk="0">
                  <a:moveTo>
                    <a:pt x="11633" y="9331"/>
                  </a:moveTo>
                  <a:lnTo>
                    <a:pt x="0" y="9331"/>
                  </a:lnTo>
                  <a:lnTo>
                    <a:pt x="0" y="0"/>
                  </a:lnTo>
                  <a:lnTo>
                    <a:pt x="11633" y="45"/>
                  </a:lnTo>
                  <a:lnTo>
                    <a:pt x="11633" y="9331"/>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 name="Google Shape;3280;p67">
              <a:extLst>
                <a:ext uri="{FF2B5EF4-FFF2-40B4-BE49-F238E27FC236}">
                  <a16:creationId xmlns:a16="http://schemas.microsoft.com/office/drawing/2014/main" id="{7C0E6BA0-4840-B455-E303-10335C097F43}"/>
                </a:ext>
              </a:extLst>
            </p:cNvPr>
            <p:cNvSpPr/>
            <p:nvPr/>
          </p:nvSpPr>
          <p:spPr>
            <a:xfrm>
              <a:off x="3277080" y="631080"/>
              <a:ext cx="3861720" cy="3039840"/>
            </a:xfrm>
            <a:custGeom>
              <a:avLst/>
              <a:gdLst/>
              <a:ahLst/>
              <a:cxnLst/>
              <a:rect l="l" t="t" r="r" b="b"/>
              <a:pathLst>
                <a:path w="10727" h="8444" extrusionOk="0">
                  <a:moveTo>
                    <a:pt x="10727" y="8444"/>
                  </a:moveTo>
                  <a:lnTo>
                    <a:pt x="0" y="8444"/>
                  </a:lnTo>
                  <a:lnTo>
                    <a:pt x="0" y="0"/>
                  </a:lnTo>
                  <a:lnTo>
                    <a:pt x="10727" y="0"/>
                  </a:lnTo>
                  <a:lnTo>
                    <a:pt x="10727" y="844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 name="Google Shape;3281;p67">
              <a:extLst>
                <a:ext uri="{FF2B5EF4-FFF2-40B4-BE49-F238E27FC236}">
                  <a16:creationId xmlns:a16="http://schemas.microsoft.com/office/drawing/2014/main" id="{C8F9B3D1-C527-DB48-59A7-2EC01E7E7915}"/>
                </a:ext>
              </a:extLst>
            </p:cNvPr>
            <p:cNvSpPr/>
            <p:nvPr/>
          </p:nvSpPr>
          <p:spPr>
            <a:xfrm>
              <a:off x="5099040" y="946800"/>
              <a:ext cx="60480" cy="14760"/>
            </a:xfrm>
            <a:custGeom>
              <a:avLst/>
              <a:gdLst/>
              <a:ahLst/>
              <a:cxnLst/>
              <a:rect l="l" t="t" r="r" b="b"/>
              <a:pathLst>
                <a:path w="168" h="41" extrusionOk="0">
                  <a:moveTo>
                    <a:pt x="167" y="1"/>
                  </a:moveTo>
                  <a:cubicBezTo>
                    <a:pt x="169" y="4"/>
                    <a:pt x="135" y="25"/>
                    <a:pt x="87" y="35"/>
                  </a:cubicBezTo>
                  <a:cubicBezTo>
                    <a:pt x="39" y="45"/>
                    <a:pt x="0" y="41"/>
                    <a:pt x="0" y="37"/>
                  </a:cubicBezTo>
                  <a:cubicBezTo>
                    <a:pt x="0" y="34"/>
                    <a:pt x="38" y="32"/>
                    <a:pt x="84" y="22"/>
                  </a:cubicBezTo>
                  <a:cubicBezTo>
                    <a:pt x="130" y="12"/>
                    <a:pt x="166" y="-2"/>
                    <a:pt x="16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 name="Google Shape;3282;p67">
              <a:extLst>
                <a:ext uri="{FF2B5EF4-FFF2-40B4-BE49-F238E27FC236}">
                  <a16:creationId xmlns:a16="http://schemas.microsoft.com/office/drawing/2014/main" id="{E4D3A244-EA04-1F59-27A3-4100F563A2D1}"/>
                </a:ext>
              </a:extLst>
            </p:cNvPr>
            <p:cNvSpPr/>
            <p:nvPr/>
          </p:nvSpPr>
          <p:spPr>
            <a:xfrm>
              <a:off x="4656960" y="771120"/>
              <a:ext cx="104760" cy="174960"/>
            </a:xfrm>
            <a:custGeom>
              <a:avLst/>
              <a:gdLst/>
              <a:ahLst/>
              <a:cxnLst/>
              <a:rect l="l" t="t" r="r" b="b"/>
              <a:pathLst>
                <a:path w="291" h="486" extrusionOk="0">
                  <a:moveTo>
                    <a:pt x="291" y="428"/>
                  </a:moveTo>
                  <a:cubicBezTo>
                    <a:pt x="291" y="429"/>
                    <a:pt x="284" y="432"/>
                    <a:pt x="271" y="437"/>
                  </a:cubicBezTo>
                  <a:cubicBezTo>
                    <a:pt x="258" y="442"/>
                    <a:pt x="238" y="448"/>
                    <a:pt x="213" y="455"/>
                  </a:cubicBezTo>
                  <a:cubicBezTo>
                    <a:pt x="163" y="468"/>
                    <a:pt x="91" y="483"/>
                    <a:pt x="6" y="486"/>
                  </a:cubicBezTo>
                  <a:cubicBezTo>
                    <a:pt x="3" y="486"/>
                    <a:pt x="0" y="484"/>
                    <a:pt x="0" y="480"/>
                  </a:cubicBezTo>
                  <a:cubicBezTo>
                    <a:pt x="0" y="479"/>
                    <a:pt x="0" y="478"/>
                    <a:pt x="0" y="477"/>
                  </a:cubicBezTo>
                  <a:cubicBezTo>
                    <a:pt x="14" y="444"/>
                    <a:pt x="29" y="408"/>
                    <a:pt x="44" y="371"/>
                  </a:cubicBezTo>
                  <a:cubicBezTo>
                    <a:pt x="87" y="268"/>
                    <a:pt x="127" y="175"/>
                    <a:pt x="157" y="108"/>
                  </a:cubicBezTo>
                  <a:cubicBezTo>
                    <a:pt x="171" y="76"/>
                    <a:pt x="183" y="50"/>
                    <a:pt x="192" y="29"/>
                  </a:cubicBezTo>
                  <a:cubicBezTo>
                    <a:pt x="201" y="10"/>
                    <a:pt x="206" y="0"/>
                    <a:pt x="207" y="0"/>
                  </a:cubicBezTo>
                  <a:cubicBezTo>
                    <a:pt x="208" y="1"/>
                    <a:pt x="204" y="11"/>
                    <a:pt x="197" y="31"/>
                  </a:cubicBezTo>
                  <a:cubicBezTo>
                    <a:pt x="189" y="52"/>
                    <a:pt x="178" y="79"/>
                    <a:pt x="165" y="112"/>
                  </a:cubicBezTo>
                  <a:cubicBezTo>
                    <a:pt x="138" y="180"/>
                    <a:pt x="100" y="273"/>
                    <a:pt x="56" y="377"/>
                  </a:cubicBezTo>
                  <a:cubicBezTo>
                    <a:pt x="41" y="414"/>
                    <a:pt x="26" y="449"/>
                    <a:pt x="12" y="482"/>
                  </a:cubicBezTo>
                  <a:lnTo>
                    <a:pt x="6" y="473"/>
                  </a:lnTo>
                  <a:cubicBezTo>
                    <a:pt x="89" y="471"/>
                    <a:pt x="161" y="458"/>
                    <a:pt x="211" y="447"/>
                  </a:cubicBezTo>
                  <a:cubicBezTo>
                    <a:pt x="261" y="436"/>
                    <a:pt x="290" y="427"/>
                    <a:pt x="291" y="4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3283;p67">
              <a:extLst>
                <a:ext uri="{FF2B5EF4-FFF2-40B4-BE49-F238E27FC236}">
                  <a16:creationId xmlns:a16="http://schemas.microsoft.com/office/drawing/2014/main" id="{BAB0899D-C93C-ECA3-B19A-19D6C67D6A4B}"/>
                </a:ext>
              </a:extLst>
            </p:cNvPr>
            <p:cNvSpPr/>
            <p:nvPr/>
          </p:nvSpPr>
          <p:spPr>
            <a:xfrm>
              <a:off x="4702680" y="764280"/>
              <a:ext cx="126000" cy="10800"/>
            </a:xfrm>
            <a:custGeom>
              <a:avLst/>
              <a:gdLst/>
              <a:ahLst/>
              <a:cxnLst/>
              <a:rect l="l" t="t" r="r" b="b"/>
              <a:pathLst>
                <a:path w="350" h="30" extrusionOk="0">
                  <a:moveTo>
                    <a:pt x="350" y="6"/>
                  </a:moveTo>
                  <a:cubicBezTo>
                    <a:pt x="350" y="10"/>
                    <a:pt x="271" y="10"/>
                    <a:pt x="175" y="17"/>
                  </a:cubicBezTo>
                  <a:cubicBezTo>
                    <a:pt x="79" y="23"/>
                    <a:pt x="1" y="33"/>
                    <a:pt x="0" y="30"/>
                  </a:cubicBezTo>
                  <a:cubicBezTo>
                    <a:pt x="0" y="28"/>
                    <a:pt x="19" y="23"/>
                    <a:pt x="50" y="18"/>
                  </a:cubicBezTo>
                  <a:cubicBezTo>
                    <a:pt x="82" y="12"/>
                    <a:pt x="126" y="7"/>
                    <a:pt x="174" y="3"/>
                  </a:cubicBezTo>
                  <a:cubicBezTo>
                    <a:pt x="223" y="0"/>
                    <a:pt x="267" y="0"/>
                    <a:pt x="298" y="1"/>
                  </a:cubicBezTo>
                  <a:cubicBezTo>
                    <a:pt x="330" y="2"/>
                    <a:pt x="350" y="4"/>
                    <a:pt x="350" y="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3284;p67">
              <a:extLst>
                <a:ext uri="{FF2B5EF4-FFF2-40B4-BE49-F238E27FC236}">
                  <a16:creationId xmlns:a16="http://schemas.microsoft.com/office/drawing/2014/main" id="{EBEC1E88-9B20-A921-B71F-CEBA23E88B3B}"/>
                </a:ext>
              </a:extLst>
            </p:cNvPr>
            <p:cNvSpPr/>
            <p:nvPr/>
          </p:nvSpPr>
          <p:spPr>
            <a:xfrm>
              <a:off x="4686480" y="857880"/>
              <a:ext cx="72360" cy="13680"/>
            </a:xfrm>
            <a:custGeom>
              <a:avLst/>
              <a:gdLst/>
              <a:ahLst/>
              <a:cxnLst/>
              <a:rect l="l" t="t" r="r" b="b"/>
              <a:pathLst>
                <a:path w="201" h="38" extrusionOk="0">
                  <a:moveTo>
                    <a:pt x="201" y="1"/>
                  </a:moveTo>
                  <a:cubicBezTo>
                    <a:pt x="202" y="5"/>
                    <a:pt x="159" y="21"/>
                    <a:pt x="102" y="30"/>
                  </a:cubicBezTo>
                  <a:cubicBezTo>
                    <a:pt x="46" y="40"/>
                    <a:pt x="0" y="39"/>
                    <a:pt x="0" y="35"/>
                  </a:cubicBezTo>
                  <a:cubicBezTo>
                    <a:pt x="-1" y="31"/>
                    <a:pt x="45" y="27"/>
                    <a:pt x="100" y="17"/>
                  </a:cubicBezTo>
                  <a:cubicBezTo>
                    <a:pt x="156" y="8"/>
                    <a:pt x="200" y="-3"/>
                    <a:pt x="20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3285;p67">
              <a:extLst>
                <a:ext uri="{FF2B5EF4-FFF2-40B4-BE49-F238E27FC236}">
                  <a16:creationId xmlns:a16="http://schemas.microsoft.com/office/drawing/2014/main" id="{AA1CEB40-AF53-4C5F-37A7-B44DE2C463F1}"/>
                </a:ext>
              </a:extLst>
            </p:cNvPr>
            <p:cNvSpPr/>
            <p:nvPr/>
          </p:nvSpPr>
          <p:spPr>
            <a:xfrm>
              <a:off x="4789800" y="865440"/>
              <a:ext cx="84240" cy="89280"/>
            </a:xfrm>
            <a:custGeom>
              <a:avLst/>
              <a:gdLst/>
              <a:ahLst/>
              <a:cxnLst/>
              <a:rect l="l" t="t" r="r" b="b"/>
              <a:pathLst>
                <a:path w="234" h="248" extrusionOk="0">
                  <a:moveTo>
                    <a:pt x="234" y="207"/>
                  </a:moveTo>
                  <a:cubicBezTo>
                    <a:pt x="234" y="209"/>
                    <a:pt x="211" y="217"/>
                    <a:pt x="171" y="226"/>
                  </a:cubicBezTo>
                  <a:cubicBezTo>
                    <a:pt x="131" y="236"/>
                    <a:pt x="73" y="245"/>
                    <a:pt x="6" y="248"/>
                  </a:cubicBezTo>
                  <a:cubicBezTo>
                    <a:pt x="3" y="248"/>
                    <a:pt x="0" y="245"/>
                    <a:pt x="0" y="242"/>
                  </a:cubicBezTo>
                  <a:cubicBezTo>
                    <a:pt x="0" y="239"/>
                    <a:pt x="1" y="237"/>
                    <a:pt x="2" y="236"/>
                  </a:cubicBezTo>
                  <a:cubicBezTo>
                    <a:pt x="20" y="223"/>
                    <a:pt x="38" y="209"/>
                    <a:pt x="55" y="192"/>
                  </a:cubicBezTo>
                  <a:cubicBezTo>
                    <a:pt x="84" y="162"/>
                    <a:pt x="106" y="130"/>
                    <a:pt x="122" y="99"/>
                  </a:cubicBezTo>
                  <a:cubicBezTo>
                    <a:pt x="130" y="83"/>
                    <a:pt x="138" y="68"/>
                    <a:pt x="140" y="53"/>
                  </a:cubicBezTo>
                  <a:cubicBezTo>
                    <a:pt x="142" y="38"/>
                    <a:pt x="140" y="24"/>
                    <a:pt x="131" y="16"/>
                  </a:cubicBezTo>
                  <a:cubicBezTo>
                    <a:pt x="122" y="8"/>
                    <a:pt x="110" y="7"/>
                    <a:pt x="100" y="8"/>
                  </a:cubicBezTo>
                  <a:cubicBezTo>
                    <a:pt x="90" y="10"/>
                    <a:pt x="82" y="14"/>
                    <a:pt x="75" y="17"/>
                  </a:cubicBezTo>
                  <a:cubicBezTo>
                    <a:pt x="62" y="25"/>
                    <a:pt x="55" y="30"/>
                    <a:pt x="54" y="29"/>
                  </a:cubicBezTo>
                  <a:cubicBezTo>
                    <a:pt x="54" y="28"/>
                    <a:pt x="60" y="22"/>
                    <a:pt x="72" y="13"/>
                  </a:cubicBezTo>
                  <a:cubicBezTo>
                    <a:pt x="79" y="9"/>
                    <a:pt x="87" y="3"/>
                    <a:pt x="99" y="1"/>
                  </a:cubicBezTo>
                  <a:cubicBezTo>
                    <a:pt x="110" y="-1"/>
                    <a:pt x="125" y="-1"/>
                    <a:pt x="137" y="9"/>
                  </a:cubicBezTo>
                  <a:cubicBezTo>
                    <a:pt x="150" y="19"/>
                    <a:pt x="153" y="38"/>
                    <a:pt x="151" y="54"/>
                  </a:cubicBezTo>
                  <a:cubicBezTo>
                    <a:pt x="149" y="71"/>
                    <a:pt x="141" y="88"/>
                    <a:pt x="133" y="104"/>
                  </a:cubicBezTo>
                  <a:cubicBezTo>
                    <a:pt x="117" y="137"/>
                    <a:pt x="94" y="171"/>
                    <a:pt x="64" y="201"/>
                  </a:cubicBezTo>
                  <a:cubicBezTo>
                    <a:pt x="47" y="219"/>
                    <a:pt x="28" y="234"/>
                    <a:pt x="10" y="247"/>
                  </a:cubicBezTo>
                  <a:lnTo>
                    <a:pt x="6" y="235"/>
                  </a:lnTo>
                  <a:cubicBezTo>
                    <a:pt x="72" y="233"/>
                    <a:pt x="129" y="225"/>
                    <a:pt x="169" y="218"/>
                  </a:cubicBezTo>
                  <a:cubicBezTo>
                    <a:pt x="210" y="211"/>
                    <a:pt x="234" y="206"/>
                    <a:pt x="234" y="20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4275" rIns="90000" bIns="44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 name="Google Shape;3286;p67">
              <a:extLst>
                <a:ext uri="{FF2B5EF4-FFF2-40B4-BE49-F238E27FC236}">
                  <a16:creationId xmlns:a16="http://schemas.microsoft.com/office/drawing/2014/main" id="{52CD6E0E-6F7D-9B2B-FE39-BB0AF54E3F16}"/>
                </a:ext>
              </a:extLst>
            </p:cNvPr>
            <p:cNvSpPr/>
            <p:nvPr/>
          </p:nvSpPr>
          <p:spPr>
            <a:xfrm>
              <a:off x="4891680" y="863640"/>
              <a:ext cx="73800" cy="9360"/>
            </a:xfrm>
            <a:custGeom>
              <a:avLst/>
              <a:gdLst/>
              <a:ahLst/>
              <a:cxnLst/>
              <a:rect l="l" t="t" r="r" b="b"/>
              <a:pathLst>
                <a:path w="205" h="26" extrusionOk="0">
                  <a:moveTo>
                    <a:pt x="205" y="1"/>
                  </a:moveTo>
                  <a:cubicBezTo>
                    <a:pt x="206" y="4"/>
                    <a:pt x="161" y="20"/>
                    <a:pt x="104" y="25"/>
                  </a:cubicBezTo>
                  <a:cubicBezTo>
                    <a:pt x="46" y="30"/>
                    <a:pt x="-1" y="22"/>
                    <a:pt x="0" y="19"/>
                  </a:cubicBezTo>
                  <a:cubicBezTo>
                    <a:pt x="0" y="15"/>
                    <a:pt x="46" y="17"/>
                    <a:pt x="102" y="11"/>
                  </a:cubicBezTo>
                  <a:cubicBezTo>
                    <a:pt x="159" y="7"/>
                    <a:pt x="204" y="-3"/>
                    <a:pt x="20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 name="Google Shape;3287;p67">
              <a:extLst>
                <a:ext uri="{FF2B5EF4-FFF2-40B4-BE49-F238E27FC236}">
                  <a16:creationId xmlns:a16="http://schemas.microsoft.com/office/drawing/2014/main" id="{AC27F30D-DBEC-789C-59DF-CA8C485BAD67}"/>
                </a:ext>
              </a:extLst>
            </p:cNvPr>
            <p:cNvSpPr/>
            <p:nvPr/>
          </p:nvSpPr>
          <p:spPr>
            <a:xfrm>
              <a:off x="4997520" y="775080"/>
              <a:ext cx="88560" cy="133920"/>
            </a:xfrm>
            <a:custGeom>
              <a:avLst/>
              <a:gdLst/>
              <a:ahLst/>
              <a:cxnLst/>
              <a:rect l="l" t="t" r="r" b="b"/>
              <a:pathLst>
                <a:path w="246" h="372" extrusionOk="0">
                  <a:moveTo>
                    <a:pt x="238" y="321"/>
                  </a:moveTo>
                  <a:cubicBezTo>
                    <a:pt x="238" y="321"/>
                    <a:pt x="241" y="323"/>
                    <a:pt x="246" y="329"/>
                  </a:cubicBezTo>
                  <a:cubicBezTo>
                    <a:pt x="246" y="330"/>
                    <a:pt x="246" y="331"/>
                    <a:pt x="245" y="331"/>
                  </a:cubicBezTo>
                  <a:lnTo>
                    <a:pt x="245" y="331"/>
                  </a:lnTo>
                  <a:lnTo>
                    <a:pt x="244" y="331"/>
                  </a:lnTo>
                  <a:cubicBezTo>
                    <a:pt x="228" y="336"/>
                    <a:pt x="190" y="343"/>
                    <a:pt x="138" y="352"/>
                  </a:cubicBezTo>
                  <a:cubicBezTo>
                    <a:pt x="112" y="357"/>
                    <a:pt x="84" y="362"/>
                    <a:pt x="52" y="367"/>
                  </a:cubicBezTo>
                  <a:cubicBezTo>
                    <a:pt x="44" y="369"/>
                    <a:pt x="36" y="370"/>
                    <a:pt x="28" y="371"/>
                  </a:cubicBezTo>
                  <a:cubicBezTo>
                    <a:pt x="24" y="372"/>
                    <a:pt x="19" y="373"/>
                    <a:pt x="13" y="372"/>
                  </a:cubicBezTo>
                  <a:cubicBezTo>
                    <a:pt x="7" y="371"/>
                    <a:pt x="0" y="364"/>
                    <a:pt x="0" y="357"/>
                  </a:cubicBezTo>
                  <a:cubicBezTo>
                    <a:pt x="0" y="351"/>
                    <a:pt x="2" y="347"/>
                    <a:pt x="2" y="343"/>
                  </a:cubicBezTo>
                  <a:lnTo>
                    <a:pt x="5" y="330"/>
                  </a:lnTo>
                  <a:cubicBezTo>
                    <a:pt x="6" y="321"/>
                    <a:pt x="8" y="312"/>
                    <a:pt x="10" y="303"/>
                  </a:cubicBezTo>
                  <a:cubicBezTo>
                    <a:pt x="26" y="219"/>
                    <a:pt x="42" y="143"/>
                    <a:pt x="54" y="89"/>
                  </a:cubicBezTo>
                  <a:cubicBezTo>
                    <a:pt x="66" y="34"/>
                    <a:pt x="75" y="0"/>
                    <a:pt x="76" y="0"/>
                  </a:cubicBezTo>
                  <a:cubicBezTo>
                    <a:pt x="78" y="1"/>
                    <a:pt x="73" y="35"/>
                    <a:pt x="64" y="90"/>
                  </a:cubicBezTo>
                  <a:cubicBezTo>
                    <a:pt x="54" y="146"/>
                    <a:pt x="40" y="222"/>
                    <a:pt x="23" y="306"/>
                  </a:cubicBezTo>
                  <a:cubicBezTo>
                    <a:pt x="21" y="315"/>
                    <a:pt x="19" y="323"/>
                    <a:pt x="18" y="332"/>
                  </a:cubicBezTo>
                  <a:lnTo>
                    <a:pt x="15" y="345"/>
                  </a:lnTo>
                  <a:cubicBezTo>
                    <a:pt x="14" y="349"/>
                    <a:pt x="13" y="354"/>
                    <a:pt x="13" y="356"/>
                  </a:cubicBezTo>
                  <a:cubicBezTo>
                    <a:pt x="14" y="358"/>
                    <a:pt x="13" y="358"/>
                    <a:pt x="16" y="359"/>
                  </a:cubicBezTo>
                  <a:cubicBezTo>
                    <a:pt x="18" y="360"/>
                    <a:pt x="22" y="359"/>
                    <a:pt x="26" y="359"/>
                  </a:cubicBezTo>
                  <a:cubicBezTo>
                    <a:pt x="34" y="357"/>
                    <a:pt x="42" y="356"/>
                    <a:pt x="50" y="355"/>
                  </a:cubicBezTo>
                  <a:cubicBezTo>
                    <a:pt x="82" y="350"/>
                    <a:pt x="111" y="346"/>
                    <a:pt x="137" y="342"/>
                  </a:cubicBezTo>
                  <a:cubicBezTo>
                    <a:pt x="189" y="334"/>
                    <a:pt x="227" y="329"/>
                    <a:pt x="244" y="328"/>
                  </a:cubicBezTo>
                  <a:lnTo>
                    <a:pt x="243" y="331"/>
                  </a:lnTo>
                  <a:cubicBezTo>
                    <a:pt x="239" y="324"/>
                    <a:pt x="237" y="321"/>
                    <a:pt x="238" y="32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3288;p67">
              <a:extLst>
                <a:ext uri="{FF2B5EF4-FFF2-40B4-BE49-F238E27FC236}">
                  <a16:creationId xmlns:a16="http://schemas.microsoft.com/office/drawing/2014/main" id="{A8D26770-A5FB-6533-6D4D-D56245BE497C}"/>
                </a:ext>
              </a:extLst>
            </p:cNvPr>
            <p:cNvSpPr/>
            <p:nvPr/>
          </p:nvSpPr>
          <p:spPr>
            <a:xfrm>
              <a:off x="4999320" y="845640"/>
              <a:ext cx="67320" cy="6840"/>
            </a:xfrm>
            <a:custGeom>
              <a:avLst/>
              <a:gdLst/>
              <a:ahLst/>
              <a:cxnLst/>
              <a:rect l="l" t="t" r="r" b="b"/>
              <a:pathLst>
                <a:path w="187" h="19" extrusionOk="0">
                  <a:moveTo>
                    <a:pt x="186" y="1"/>
                  </a:moveTo>
                  <a:cubicBezTo>
                    <a:pt x="187" y="5"/>
                    <a:pt x="146" y="16"/>
                    <a:pt x="95" y="19"/>
                  </a:cubicBezTo>
                  <a:cubicBezTo>
                    <a:pt x="42" y="22"/>
                    <a:pt x="0" y="15"/>
                    <a:pt x="1" y="12"/>
                  </a:cubicBezTo>
                  <a:cubicBezTo>
                    <a:pt x="1" y="8"/>
                    <a:pt x="43" y="9"/>
                    <a:pt x="94" y="6"/>
                  </a:cubicBezTo>
                  <a:cubicBezTo>
                    <a:pt x="144" y="3"/>
                    <a:pt x="185" y="-2"/>
                    <a:pt x="18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3289;p67">
              <a:extLst>
                <a:ext uri="{FF2B5EF4-FFF2-40B4-BE49-F238E27FC236}">
                  <a16:creationId xmlns:a16="http://schemas.microsoft.com/office/drawing/2014/main" id="{0E65D452-BB07-A8E9-9E89-1A04A4BCFC55}"/>
                </a:ext>
              </a:extLst>
            </p:cNvPr>
            <p:cNvSpPr/>
            <p:nvPr/>
          </p:nvSpPr>
          <p:spPr>
            <a:xfrm>
              <a:off x="4997880" y="770760"/>
              <a:ext cx="97560" cy="19800"/>
            </a:xfrm>
            <a:custGeom>
              <a:avLst/>
              <a:gdLst/>
              <a:ahLst/>
              <a:cxnLst/>
              <a:rect l="l" t="t" r="r" b="b"/>
              <a:pathLst>
                <a:path w="271" h="55" extrusionOk="0">
                  <a:moveTo>
                    <a:pt x="270" y="1"/>
                  </a:moveTo>
                  <a:cubicBezTo>
                    <a:pt x="271" y="5"/>
                    <a:pt x="211" y="20"/>
                    <a:pt x="136" y="34"/>
                  </a:cubicBezTo>
                  <a:cubicBezTo>
                    <a:pt x="63" y="49"/>
                    <a:pt x="2" y="58"/>
                    <a:pt x="1" y="54"/>
                  </a:cubicBezTo>
                  <a:cubicBezTo>
                    <a:pt x="0" y="51"/>
                    <a:pt x="60" y="36"/>
                    <a:pt x="134" y="21"/>
                  </a:cubicBezTo>
                  <a:cubicBezTo>
                    <a:pt x="208" y="7"/>
                    <a:pt x="269" y="-2"/>
                    <a:pt x="27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 name="Google Shape;3290;p67">
              <a:extLst>
                <a:ext uri="{FF2B5EF4-FFF2-40B4-BE49-F238E27FC236}">
                  <a16:creationId xmlns:a16="http://schemas.microsoft.com/office/drawing/2014/main" id="{FF9BB474-2813-34B5-971D-ACBD5EA73040}"/>
                </a:ext>
              </a:extLst>
            </p:cNvPr>
            <p:cNvSpPr/>
            <p:nvPr/>
          </p:nvSpPr>
          <p:spPr>
            <a:xfrm>
              <a:off x="5102280" y="861480"/>
              <a:ext cx="31680" cy="96480"/>
            </a:xfrm>
            <a:custGeom>
              <a:avLst/>
              <a:gdLst/>
              <a:ahLst/>
              <a:cxnLst/>
              <a:rect l="l" t="t" r="r" b="b"/>
              <a:pathLst>
                <a:path w="88" h="268" extrusionOk="0">
                  <a:moveTo>
                    <a:pt x="79" y="268"/>
                  </a:moveTo>
                  <a:cubicBezTo>
                    <a:pt x="77" y="268"/>
                    <a:pt x="73" y="246"/>
                    <a:pt x="71" y="209"/>
                  </a:cubicBezTo>
                  <a:cubicBezTo>
                    <a:pt x="68" y="172"/>
                    <a:pt x="67" y="121"/>
                    <a:pt x="70" y="65"/>
                  </a:cubicBezTo>
                  <a:cubicBezTo>
                    <a:pt x="71" y="45"/>
                    <a:pt x="73" y="25"/>
                    <a:pt x="75" y="7"/>
                  </a:cubicBezTo>
                  <a:lnTo>
                    <a:pt x="87" y="9"/>
                  </a:lnTo>
                  <a:cubicBezTo>
                    <a:pt x="74" y="51"/>
                    <a:pt x="51" y="82"/>
                    <a:pt x="33" y="100"/>
                  </a:cubicBezTo>
                  <a:cubicBezTo>
                    <a:pt x="14" y="118"/>
                    <a:pt x="0" y="126"/>
                    <a:pt x="0" y="125"/>
                  </a:cubicBezTo>
                  <a:cubicBezTo>
                    <a:pt x="-2" y="124"/>
                    <a:pt x="10" y="114"/>
                    <a:pt x="27" y="94"/>
                  </a:cubicBezTo>
                  <a:cubicBezTo>
                    <a:pt x="43" y="75"/>
                    <a:pt x="63" y="45"/>
                    <a:pt x="75" y="6"/>
                  </a:cubicBezTo>
                  <a:cubicBezTo>
                    <a:pt x="76" y="2"/>
                    <a:pt x="79" y="0"/>
                    <a:pt x="83" y="1"/>
                  </a:cubicBezTo>
                  <a:cubicBezTo>
                    <a:pt x="86" y="2"/>
                    <a:pt x="88" y="5"/>
                    <a:pt x="87" y="8"/>
                  </a:cubicBezTo>
                  <a:cubicBezTo>
                    <a:pt x="86" y="26"/>
                    <a:pt x="85" y="45"/>
                    <a:pt x="83" y="66"/>
                  </a:cubicBezTo>
                  <a:cubicBezTo>
                    <a:pt x="80" y="121"/>
                    <a:pt x="80" y="172"/>
                    <a:pt x="80" y="209"/>
                  </a:cubicBezTo>
                  <a:cubicBezTo>
                    <a:pt x="80" y="245"/>
                    <a:pt x="81" y="268"/>
                    <a:pt x="79" y="26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3291;p67">
              <a:extLst>
                <a:ext uri="{FF2B5EF4-FFF2-40B4-BE49-F238E27FC236}">
                  <a16:creationId xmlns:a16="http://schemas.microsoft.com/office/drawing/2014/main" id="{E8E348B7-723F-DF55-4BAC-4C11FB7AD7E1}"/>
                </a:ext>
              </a:extLst>
            </p:cNvPr>
            <p:cNvSpPr/>
            <p:nvPr/>
          </p:nvSpPr>
          <p:spPr>
            <a:xfrm>
              <a:off x="5168880" y="850680"/>
              <a:ext cx="77760" cy="10080"/>
            </a:xfrm>
            <a:custGeom>
              <a:avLst/>
              <a:gdLst/>
              <a:ahLst/>
              <a:cxnLst/>
              <a:rect l="l" t="t" r="r" b="b"/>
              <a:pathLst>
                <a:path w="216" h="28" extrusionOk="0">
                  <a:moveTo>
                    <a:pt x="216" y="1"/>
                  </a:moveTo>
                  <a:cubicBezTo>
                    <a:pt x="217" y="5"/>
                    <a:pt x="170" y="18"/>
                    <a:pt x="109" y="24"/>
                  </a:cubicBezTo>
                  <a:cubicBezTo>
                    <a:pt x="49" y="31"/>
                    <a:pt x="0" y="28"/>
                    <a:pt x="0" y="25"/>
                  </a:cubicBezTo>
                  <a:cubicBezTo>
                    <a:pt x="0" y="21"/>
                    <a:pt x="48" y="17"/>
                    <a:pt x="108" y="11"/>
                  </a:cubicBezTo>
                  <a:cubicBezTo>
                    <a:pt x="167" y="5"/>
                    <a:pt x="216" y="-2"/>
                    <a:pt x="21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3292;p67">
              <a:extLst>
                <a:ext uri="{FF2B5EF4-FFF2-40B4-BE49-F238E27FC236}">
                  <a16:creationId xmlns:a16="http://schemas.microsoft.com/office/drawing/2014/main" id="{1890EDCD-100E-4196-0D95-7086FEBED50D}"/>
                </a:ext>
              </a:extLst>
            </p:cNvPr>
            <p:cNvSpPr/>
            <p:nvPr/>
          </p:nvSpPr>
          <p:spPr>
            <a:xfrm>
              <a:off x="5199840" y="821160"/>
              <a:ext cx="16560" cy="78120"/>
            </a:xfrm>
            <a:custGeom>
              <a:avLst/>
              <a:gdLst/>
              <a:ahLst/>
              <a:cxnLst/>
              <a:rect l="l" t="t" r="r" b="b"/>
              <a:pathLst>
                <a:path w="46" h="217" extrusionOk="0">
                  <a:moveTo>
                    <a:pt x="44" y="217"/>
                  </a:moveTo>
                  <a:cubicBezTo>
                    <a:pt x="41" y="218"/>
                    <a:pt x="28" y="170"/>
                    <a:pt x="16" y="110"/>
                  </a:cubicBezTo>
                  <a:cubicBezTo>
                    <a:pt x="4" y="50"/>
                    <a:pt x="-3" y="1"/>
                    <a:pt x="1" y="0"/>
                  </a:cubicBezTo>
                  <a:cubicBezTo>
                    <a:pt x="5" y="0"/>
                    <a:pt x="17" y="48"/>
                    <a:pt x="29" y="107"/>
                  </a:cubicBezTo>
                  <a:cubicBezTo>
                    <a:pt x="41" y="167"/>
                    <a:pt x="48" y="217"/>
                    <a:pt x="44" y="21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3293;p67">
              <a:extLst>
                <a:ext uri="{FF2B5EF4-FFF2-40B4-BE49-F238E27FC236}">
                  <a16:creationId xmlns:a16="http://schemas.microsoft.com/office/drawing/2014/main" id="{10D5958F-8325-2CFF-24CB-42ED77BDA1BA}"/>
                </a:ext>
              </a:extLst>
            </p:cNvPr>
            <p:cNvSpPr/>
            <p:nvPr/>
          </p:nvSpPr>
          <p:spPr>
            <a:xfrm>
              <a:off x="5281200" y="777600"/>
              <a:ext cx="83520" cy="131760"/>
            </a:xfrm>
            <a:custGeom>
              <a:avLst/>
              <a:gdLst/>
              <a:ahLst/>
              <a:cxnLst/>
              <a:rect l="l" t="t" r="r" b="b"/>
              <a:pathLst>
                <a:path w="232" h="366" extrusionOk="0">
                  <a:moveTo>
                    <a:pt x="232" y="339"/>
                  </a:moveTo>
                  <a:cubicBezTo>
                    <a:pt x="232" y="341"/>
                    <a:pt x="209" y="348"/>
                    <a:pt x="169" y="355"/>
                  </a:cubicBezTo>
                  <a:cubicBezTo>
                    <a:pt x="129" y="362"/>
                    <a:pt x="72" y="368"/>
                    <a:pt x="6" y="366"/>
                  </a:cubicBezTo>
                  <a:cubicBezTo>
                    <a:pt x="3" y="366"/>
                    <a:pt x="0" y="363"/>
                    <a:pt x="0" y="359"/>
                  </a:cubicBezTo>
                  <a:lnTo>
                    <a:pt x="0" y="359"/>
                  </a:lnTo>
                  <a:cubicBezTo>
                    <a:pt x="2" y="337"/>
                    <a:pt x="4" y="315"/>
                    <a:pt x="6" y="292"/>
                  </a:cubicBezTo>
                  <a:cubicBezTo>
                    <a:pt x="13" y="211"/>
                    <a:pt x="20" y="138"/>
                    <a:pt x="26" y="85"/>
                  </a:cubicBezTo>
                  <a:cubicBezTo>
                    <a:pt x="32" y="32"/>
                    <a:pt x="36" y="0"/>
                    <a:pt x="38" y="0"/>
                  </a:cubicBezTo>
                  <a:cubicBezTo>
                    <a:pt x="40" y="0"/>
                    <a:pt x="39" y="33"/>
                    <a:pt x="35" y="86"/>
                  </a:cubicBezTo>
                  <a:cubicBezTo>
                    <a:pt x="32" y="139"/>
                    <a:pt x="26" y="212"/>
                    <a:pt x="19" y="293"/>
                  </a:cubicBezTo>
                  <a:cubicBezTo>
                    <a:pt x="17" y="316"/>
                    <a:pt x="15" y="338"/>
                    <a:pt x="13" y="360"/>
                  </a:cubicBezTo>
                  <a:lnTo>
                    <a:pt x="7" y="353"/>
                  </a:lnTo>
                  <a:cubicBezTo>
                    <a:pt x="71" y="356"/>
                    <a:pt x="128" y="352"/>
                    <a:pt x="168" y="347"/>
                  </a:cubicBezTo>
                  <a:cubicBezTo>
                    <a:pt x="207" y="342"/>
                    <a:pt x="231" y="338"/>
                    <a:pt x="232" y="33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3294;p67">
              <a:extLst>
                <a:ext uri="{FF2B5EF4-FFF2-40B4-BE49-F238E27FC236}">
                  <a16:creationId xmlns:a16="http://schemas.microsoft.com/office/drawing/2014/main" id="{F6C99556-6F56-D6A1-B00D-CF225D58B797}"/>
                </a:ext>
              </a:extLst>
            </p:cNvPr>
            <p:cNvSpPr/>
            <p:nvPr/>
          </p:nvSpPr>
          <p:spPr>
            <a:xfrm>
              <a:off x="5289120" y="774720"/>
              <a:ext cx="80640" cy="6120"/>
            </a:xfrm>
            <a:custGeom>
              <a:avLst/>
              <a:gdLst/>
              <a:ahLst/>
              <a:cxnLst/>
              <a:rect l="l" t="t" r="r" b="b"/>
              <a:pathLst>
                <a:path w="224" h="17" extrusionOk="0">
                  <a:moveTo>
                    <a:pt x="224" y="3"/>
                  </a:moveTo>
                  <a:cubicBezTo>
                    <a:pt x="224" y="7"/>
                    <a:pt x="175" y="12"/>
                    <a:pt x="113" y="15"/>
                  </a:cubicBezTo>
                  <a:cubicBezTo>
                    <a:pt x="51" y="19"/>
                    <a:pt x="1" y="18"/>
                    <a:pt x="0" y="15"/>
                  </a:cubicBezTo>
                  <a:cubicBezTo>
                    <a:pt x="0" y="11"/>
                    <a:pt x="50" y="5"/>
                    <a:pt x="112" y="2"/>
                  </a:cubicBezTo>
                  <a:cubicBezTo>
                    <a:pt x="174" y="-1"/>
                    <a:pt x="224" y="-1"/>
                    <a:pt x="224" y="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3295;p67">
              <a:extLst>
                <a:ext uri="{FF2B5EF4-FFF2-40B4-BE49-F238E27FC236}">
                  <a16:creationId xmlns:a16="http://schemas.microsoft.com/office/drawing/2014/main" id="{0139C8EB-6B78-17FA-DF06-7EFA50A99B1F}"/>
                </a:ext>
              </a:extLst>
            </p:cNvPr>
            <p:cNvSpPr/>
            <p:nvPr/>
          </p:nvSpPr>
          <p:spPr>
            <a:xfrm>
              <a:off x="5283720" y="843120"/>
              <a:ext cx="56160" cy="9720"/>
            </a:xfrm>
            <a:custGeom>
              <a:avLst/>
              <a:gdLst/>
              <a:ahLst/>
              <a:cxnLst/>
              <a:rect l="l" t="t" r="r" b="b"/>
              <a:pathLst>
                <a:path w="156" h="27" extrusionOk="0">
                  <a:moveTo>
                    <a:pt x="156" y="2"/>
                  </a:moveTo>
                  <a:cubicBezTo>
                    <a:pt x="157" y="5"/>
                    <a:pt x="122" y="13"/>
                    <a:pt x="79" y="20"/>
                  </a:cubicBezTo>
                  <a:cubicBezTo>
                    <a:pt x="36" y="26"/>
                    <a:pt x="1" y="29"/>
                    <a:pt x="0" y="25"/>
                  </a:cubicBezTo>
                  <a:cubicBezTo>
                    <a:pt x="0" y="21"/>
                    <a:pt x="34" y="13"/>
                    <a:pt x="77" y="7"/>
                  </a:cubicBezTo>
                  <a:cubicBezTo>
                    <a:pt x="120" y="0"/>
                    <a:pt x="155" y="-2"/>
                    <a:pt x="156"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 name="Google Shape;3296;p67">
              <a:extLst>
                <a:ext uri="{FF2B5EF4-FFF2-40B4-BE49-F238E27FC236}">
                  <a16:creationId xmlns:a16="http://schemas.microsoft.com/office/drawing/2014/main" id="{C83854EE-964A-E6A6-6FB4-BEB3E6A1BD24}"/>
                </a:ext>
              </a:extLst>
            </p:cNvPr>
            <p:cNvSpPr/>
            <p:nvPr/>
          </p:nvSpPr>
          <p:spPr>
            <a:xfrm>
              <a:off x="5491080" y="835920"/>
              <a:ext cx="7560" cy="9720"/>
            </a:xfrm>
            <a:custGeom>
              <a:avLst/>
              <a:gdLst/>
              <a:ahLst/>
              <a:cxnLst/>
              <a:rect l="l" t="t" r="r" b="b"/>
              <a:pathLst>
                <a:path w="21" h="27" extrusionOk="0">
                  <a:moveTo>
                    <a:pt x="1" y="27"/>
                  </a:moveTo>
                  <a:cubicBezTo>
                    <a:pt x="-2" y="25"/>
                    <a:pt x="-1" y="17"/>
                    <a:pt x="4" y="8"/>
                  </a:cubicBezTo>
                  <a:cubicBezTo>
                    <a:pt x="5" y="6"/>
                    <a:pt x="6" y="5"/>
                    <a:pt x="7" y="4"/>
                  </a:cubicBezTo>
                  <a:lnTo>
                    <a:pt x="8" y="3"/>
                  </a:lnTo>
                  <a:cubicBezTo>
                    <a:pt x="10" y="0"/>
                    <a:pt x="14" y="-1"/>
                    <a:pt x="16" y="1"/>
                  </a:cubicBezTo>
                  <a:cubicBezTo>
                    <a:pt x="17" y="2"/>
                    <a:pt x="18" y="3"/>
                    <a:pt x="18" y="4"/>
                  </a:cubicBezTo>
                  <a:cubicBezTo>
                    <a:pt x="21" y="12"/>
                    <a:pt x="21" y="18"/>
                    <a:pt x="18" y="19"/>
                  </a:cubicBezTo>
                  <a:cubicBezTo>
                    <a:pt x="15" y="21"/>
                    <a:pt x="11" y="16"/>
                    <a:pt x="7" y="10"/>
                  </a:cubicBezTo>
                  <a:lnTo>
                    <a:pt x="18" y="10"/>
                  </a:lnTo>
                  <a:cubicBezTo>
                    <a:pt x="18" y="12"/>
                    <a:pt x="17" y="13"/>
                    <a:pt x="16" y="15"/>
                  </a:cubicBezTo>
                  <a:cubicBezTo>
                    <a:pt x="11" y="23"/>
                    <a:pt x="4" y="29"/>
                    <a:pt x="1" y="2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3297;p67">
              <a:extLst>
                <a:ext uri="{FF2B5EF4-FFF2-40B4-BE49-F238E27FC236}">
                  <a16:creationId xmlns:a16="http://schemas.microsoft.com/office/drawing/2014/main" id="{168D3F57-4160-13D5-FB8F-966C176D4419}"/>
                </a:ext>
              </a:extLst>
            </p:cNvPr>
            <p:cNvSpPr/>
            <p:nvPr/>
          </p:nvSpPr>
          <p:spPr>
            <a:xfrm>
              <a:off x="5470200" y="881280"/>
              <a:ext cx="28080" cy="74520"/>
            </a:xfrm>
            <a:custGeom>
              <a:avLst/>
              <a:gdLst/>
              <a:ahLst/>
              <a:cxnLst/>
              <a:rect l="l" t="t" r="r" b="b"/>
              <a:pathLst>
                <a:path w="78" h="207" extrusionOk="0">
                  <a:moveTo>
                    <a:pt x="0" y="207"/>
                  </a:moveTo>
                  <a:cubicBezTo>
                    <a:pt x="-3" y="204"/>
                    <a:pt x="29" y="166"/>
                    <a:pt x="50" y="108"/>
                  </a:cubicBezTo>
                  <a:cubicBezTo>
                    <a:pt x="70" y="51"/>
                    <a:pt x="70" y="0"/>
                    <a:pt x="74" y="0"/>
                  </a:cubicBezTo>
                  <a:cubicBezTo>
                    <a:pt x="77" y="0"/>
                    <a:pt x="84" y="52"/>
                    <a:pt x="62" y="113"/>
                  </a:cubicBezTo>
                  <a:cubicBezTo>
                    <a:pt x="41" y="173"/>
                    <a:pt x="2" y="209"/>
                    <a:pt x="0" y="20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 name="Google Shape;3298;p67">
              <a:extLst>
                <a:ext uri="{FF2B5EF4-FFF2-40B4-BE49-F238E27FC236}">
                  <a16:creationId xmlns:a16="http://schemas.microsoft.com/office/drawing/2014/main" id="{366E559E-7A5A-9481-2B6A-9EA7E3597423}"/>
                </a:ext>
              </a:extLst>
            </p:cNvPr>
            <p:cNvSpPr/>
            <p:nvPr/>
          </p:nvSpPr>
          <p:spPr>
            <a:xfrm>
              <a:off x="5362920" y="864360"/>
              <a:ext cx="69840" cy="73800"/>
            </a:xfrm>
            <a:custGeom>
              <a:avLst/>
              <a:gdLst/>
              <a:ahLst/>
              <a:cxnLst/>
              <a:rect l="l" t="t" r="r" b="b"/>
              <a:pathLst>
                <a:path w="194" h="205" extrusionOk="0">
                  <a:moveTo>
                    <a:pt x="12" y="194"/>
                  </a:moveTo>
                  <a:cubicBezTo>
                    <a:pt x="12" y="195"/>
                    <a:pt x="10" y="198"/>
                    <a:pt x="5" y="205"/>
                  </a:cubicBezTo>
                  <a:cubicBezTo>
                    <a:pt x="4" y="206"/>
                    <a:pt x="2" y="206"/>
                    <a:pt x="1" y="205"/>
                  </a:cubicBezTo>
                  <a:cubicBezTo>
                    <a:pt x="0" y="204"/>
                    <a:pt x="0" y="203"/>
                    <a:pt x="0" y="202"/>
                  </a:cubicBezTo>
                  <a:lnTo>
                    <a:pt x="1" y="201"/>
                  </a:lnTo>
                  <a:cubicBezTo>
                    <a:pt x="13" y="182"/>
                    <a:pt x="44" y="141"/>
                    <a:pt x="85" y="98"/>
                  </a:cubicBezTo>
                  <a:cubicBezTo>
                    <a:pt x="140" y="39"/>
                    <a:pt x="191" y="-2"/>
                    <a:pt x="193" y="0"/>
                  </a:cubicBezTo>
                  <a:cubicBezTo>
                    <a:pt x="196" y="3"/>
                    <a:pt x="149" y="48"/>
                    <a:pt x="94" y="107"/>
                  </a:cubicBezTo>
                  <a:cubicBezTo>
                    <a:pt x="54" y="150"/>
                    <a:pt x="21" y="188"/>
                    <a:pt x="5" y="204"/>
                  </a:cubicBezTo>
                  <a:lnTo>
                    <a:pt x="1" y="201"/>
                  </a:lnTo>
                  <a:cubicBezTo>
                    <a:pt x="7" y="196"/>
                    <a:pt x="11" y="193"/>
                    <a:pt x="12" y="19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28800" rIns="90000" bIns="28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3299;p67">
              <a:extLst>
                <a:ext uri="{FF2B5EF4-FFF2-40B4-BE49-F238E27FC236}">
                  <a16:creationId xmlns:a16="http://schemas.microsoft.com/office/drawing/2014/main" id="{1DD9867F-964A-AD39-B112-260A35B5D2C1}"/>
                </a:ext>
              </a:extLst>
            </p:cNvPr>
            <p:cNvSpPr/>
            <p:nvPr/>
          </p:nvSpPr>
          <p:spPr>
            <a:xfrm>
              <a:off x="5384880" y="840600"/>
              <a:ext cx="34920" cy="97560"/>
            </a:xfrm>
            <a:custGeom>
              <a:avLst/>
              <a:gdLst/>
              <a:ahLst/>
              <a:cxnLst/>
              <a:rect l="l" t="t" r="r" b="b"/>
              <a:pathLst>
                <a:path w="97" h="271" extrusionOk="0">
                  <a:moveTo>
                    <a:pt x="96" y="271"/>
                  </a:moveTo>
                  <a:cubicBezTo>
                    <a:pt x="93" y="272"/>
                    <a:pt x="69" y="212"/>
                    <a:pt x="42" y="137"/>
                  </a:cubicBezTo>
                  <a:cubicBezTo>
                    <a:pt x="15" y="62"/>
                    <a:pt x="-4" y="1"/>
                    <a:pt x="0" y="0"/>
                  </a:cubicBezTo>
                  <a:cubicBezTo>
                    <a:pt x="3" y="-1"/>
                    <a:pt x="28" y="58"/>
                    <a:pt x="54" y="133"/>
                  </a:cubicBezTo>
                  <a:cubicBezTo>
                    <a:pt x="81" y="208"/>
                    <a:pt x="100" y="269"/>
                    <a:pt x="96" y="27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 name="Google Shape;3300;p67">
              <a:extLst>
                <a:ext uri="{FF2B5EF4-FFF2-40B4-BE49-F238E27FC236}">
                  <a16:creationId xmlns:a16="http://schemas.microsoft.com/office/drawing/2014/main" id="{71C89364-CB55-5BFF-8CC9-0C3E1DC30D09}"/>
                </a:ext>
              </a:extLst>
            </p:cNvPr>
            <p:cNvSpPr/>
            <p:nvPr/>
          </p:nvSpPr>
          <p:spPr>
            <a:xfrm>
              <a:off x="4008960" y="1039680"/>
              <a:ext cx="67680" cy="195840"/>
            </a:xfrm>
            <a:custGeom>
              <a:avLst/>
              <a:gdLst/>
              <a:ahLst/>
              <a:cxnLst/>
              <a:rect l="l" t="t" r="r" b="b"/>
              <a:pathLst>
                <a:path w="188" h="544" extrusionOk="0">
                  <a:moveTo>
                    <a:pt x="37" y="544"/>
                  </a:moveTo>
                  <a:cubicBezTo>
                    <a:pt x="36" y="544"/>
                    <a:pt x="32" y="537"/>
                    <a:pt x="27" y="522"/>
                  </a:cubicBezTo>
                  <a:cubicBezTo>
                    <a:pt x="21" y="508"/>
                    <a:pt x="14" y="487"/>
                    <a:pt x="9" y="460"/>
                  </a:cubicBezTo>
                  <a:cubicBezTo>
                    <a:pt x="-2" y="406"/>
                    <a:pt x="-6" y="327"/>
                    <a:pt x="17" y="246"/>
                  </a:cubicBezTo>
                  <a:cubicBezTo>
                    <a:pt x="40" y="164"/>
                    <a:pt x="83" y="99"/>
                    <a:pt x="121" y="58"/>
                  </a:cubicBezTo>
                  <a:cubicBezTo>
                    <a:pt x="139" y="38"/>
                    <a:pt x="156" y="23"/>
                    <a:pt x="168" y="14"/>
                  </a:cubicBezTo>
                  <a:cubicBezTo>
                    <a:pt x="180" y="5"/>
                    <a:pt x="187" y="0"/>
                    <a:pt x="188" y="1"/>
                  </a:cubicBezTo>
                  <a:cubicBezTo>
                    <a:pt x="190" y="3"/>
                    <a:pt x="162" y="23"/>
                    <a:pt x="128" y="65"/>
                  </a:cubicBezTo>
                  <a:cubicBezTo>
                    <a:pt x="93" y="106"/>
                    <a:pt x="52" y="170"/>
                    <a:pt x="30" y="249"/>
                  </a:cubicBezTo>
                  <a:cubicBezTo>
                    <a:pt x="8" y="329"/>
                    <a:pt x="10" y="405"/>
                    <a:pt x="18" y="458"/>
                  </a:cubicBezTo>
                  <a:cubicBezTo>
                    <a:pt x="27" y="511"/>
                    <a:pt x="39" y="543"/>
                    <a:pt x="37" y="54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 name="Google Shape;3301;p67">
              <a:extLst>
                <a:ext uri="{FF2B5EF4-FFF2-40B4-BE49-F238E27FC236}">
                  <a16:creationId xmlns:a16="http://schemas.microsoft.com/office/drawing/2014/main" id="{0EEF0A0D-9C53-4465-485B-94FC154BA113}"/>
                </a:ext>
              </a:extLst>
            </p:cNvPr>
            <p:cNvSpPr/>
            <p:nvPr/>
          </p:nvSpPr>
          <p:spPr>
            <a:xfrm>
              <a:off x="4089600" y="1085760"/>
              <a:ext cx="9000" cy="122760"/>
            </a:xfrm>
            <a:custGeom>
              <a:avLst/>
              <a:gdLst/>
              <a:ahLst/>
              <a:cxnLst/>
              <a:rect l="l" t="t" r="r" b="b"/>
              <a:pathLst>
                <a:path w="25" h="341" extrusionOk="0">
                  <a:moveTo>
                    <a:pt x="25" y="341"/>
                  </a:moveTo>
                  <a:cubicBezTo>
                    <a:pt x="23" y="341"/>
                    <a:pt x="18" y="323"/>
                    <a:pt x="13" y="292"/>
                  </a:cubicBezTo>
                  <a:cubicBezTo>
                    <a:pt x="8" y="261"/>
                    <a:pt x="3" y="219"/>
                    <a:pt x="1" y="171"/>
                  </a:cubicBezTo>
                  <a:cubicBezTo>
                    <a:pt x="0" y="124"/>
                    <a:pt x="1" y="80"/>
                    <a:pt x="4" y="49"/>
                  </a:cubicBezTo>
                  <a:cubicBezTo>
                    <a:pt x="7" y="18"/>
                    <a:pt x="11" y="0"/>
                    <a:pt x="13" y="0"/>
                  </a:cubicBezTo>
                  <a:cubicBezTo>
                    <a:pt x="17" y="0"/>
                    <a:pt x="11" y="76"/>
                    <a:pt x="15" y="171"/>
                  </a:cubicBezTo>
                  <a:cubicBezTo>
                    <a:pt x="18" y="265"/>
                    <a:pt x="28" y="341"/>
                    <a:pt x="25" y="34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3302;p67">
              <a:extLst>
                <a:ext uri="{FF2B5EF4-FFF2-40B4-BE49-F238E27FC236}">
                  <a16:creationId xmlns:a16="http://schemas.microsoft.com/office/drawing/2014/main" id="{6BB2DBE6-033D-B892-4FB2-692F432D54FD}"/>
                </a:ext>
              </a:extLst>
            </p:cNvPr>
            <p:cNvSpPr/>
            <p:nvPr/>
          </p:nvSpPr>
          <p:spPr>
            <a:xfrm>
              <a:off x="4109040" y="1151280"/>
              <a:ext cx="97920" cy="61560"/>
            </a:xfrm>
            <a:custGeom>
              <a:avLst/>
              <a:gdLst/>
              <a:ahLst/>
              <a:cxnLst/>
              <a:rect l="l" t="t" r="r" b="b"/>
              <a:pathLst>
                <a:path w="272" h="171" extrusionOk="0">
                  <a:moveTo>
                    <a:pt x="272" y="152"/>
                  </a:moveTo>
                  <a:cubicBezTo>
                    <a:pt x="272" y="152"/>
                    <a:pt x="268" y="157"/>
                    <a:pt x="257" y="162"/>
                  </a:cubicBezTo>
                  <a:cubicBezTo>
                    <a:pt x="247" y="167"/>
                    <a:pt x="228" y="169"/>
                    <a:pt x="207" y="160"/>
                  </a:cubicBezTo>
                  <a:cubicBezTo>
                    <a:pt x="197" y="156"/>
                    <a:pt x="187" y="150"/>
                    <a:pt x="177" y="140"/>
                  </a:cubicBezTo>
                  <a:cubicBezTo>
                    <a:pt x="168" y="131"/>
                    <a:pt x="161" y="118"/>
                    <a:pt x="156" y="103"/>
                  </a:cubicBezTo>
                  <a:cubicBezTo>
                    <a:pt x="147" y="74"/>
                    <a:pt x="148" y="40"/>
                    <a:pt x="152" y="6"/>
                  </a:cubicBezTo>
                  <a:cubicBezTo>
                    <a:pt x="153" y="2"/>
                    <a:pt x="156" y="0"/>
                    <a:pt x="159" y="0"/>
                  </a:cubicBezTo>
                  <a:cubicBezTo>
                    <a:pt x="163" y="1"/>
                    <a:pt x="165" y="4"/>
                    <a:pt x="165" y="7"/>
                  </a:cubicBezTo>
                  <a:cubicBezTo>
                    <a:pt x="160" y="50"/>
                    <a:pt x="142" y="95"/>
                    <a:pt x="111" y="133"/>
                  </a:cubicBezTo>
                  <a:cubicBezTo>
                    <a:pt x="94" y="154"/>
                    <a:pt x="71" y="171"/>
                    <a:pt x="43" y="171"/>
                  </a:cubicBezTo>
                  <a:cubicBezTo>
                    <a:pt x="28" y="171"/>
                    <a:pt x="15" y="162"/>
                    <a:pt x="8" y="150"/>
                  </a:cubicBezTo>
                  <a:cubicBezTo>
                    <a:pt x="2" y="139"/>
                    <a:pt x="0" y="126"/>
                    <a:pt x="1" y="114"/>
                  </a:cubicBezTo>
                  <a:cubicBezTo>
                    <a:pt x="4" y="66"/>
                    <a:pt x="37" y="30"/>
                    <a:pt x="69" y="17"/>
                  </a:cubicBezTo>
                  <a:cubicBezTo>
                    <a:pt x="102" y="3"/>
                    <a:pt x="132" y="9"/>
                    <a:pt x="150" y="15"/>
                  </a:cubicBezTo>
                  <a:cubicBezTo>
                    <a:pt x="168" y="22"/>
                    <a:pt x="176" y="30"/>
                    <a:pt x="175" y="30"/>
                  </a:cubicBezTo>
                  <a:cubicBezTo>
                    <a:pt x="175" y="31"/>
                    <a:pt x="166" y="25"/>
                    <a:pt x="148" y="20"/>
                  </a:cubicBezTo>
                  <a:cubicBezTo>
                    <a:pt x="131" y="15"/>
                    <a:pt x="103" y="12"/>
                    <a:pt x="73" y="26"/>
                  </a:cubicBezTo>
                  <a:cubicBezTo>
                    <a:pt x="44" y="39"/>
                    <a:pt x="15" y="72"/>
                    <a:pt x="13" y="114"/>
                  </a:cubicBezTo>
                  <a:cubicBezTo>
                    <a:pt x="12" y="125"/>
                    <a:pt x="14" y="135"/>
                    <a:pt x="19" y="144"/>
                  </a:cubicBezTo>
                  <a:cubicBezTo>
                    <a:pt x="24" y="152"/>
                    <a:pt x="33" y="158"/>
                    <a:pt x="43" y="158"/>
                  </a:cubicBezTo>
                  <a:cubicBezTo>
                    <a:pt x="64" y="159"/>
                    <a:pt x="86" y="143"/>
                    <a:pt x="101" y="125"/>
                  </a:cubicBezTo>
                  <a:cubicBezTo>
                    <a:pt x="130" y="89"/>
                    <a:pt x="147" y="46"/>
                    <a:pt x="152" y="6"/>
                  </a:cubicBezTo>
                  <a:lnTo>
                    <a:pt x="165" y="7"/>
                  </a:lnTo>
                  <a:cubicBezTo>
                    <a:pt x="160" y="41"/>
                    <a:pt x="158" y="74"/>
                    <a:pt x="166" y="100"/>
                  </a:cubicBezTo>
                  <a:cubicBezTo>
                    <a:pt x="174" y="127"/>
                    <a:pt x="192" y="145"/>
                    <a:pt x="210" y="154"/>
                  </a:cubicBezTo>
                  <a:cubicBezTo>
                    <a:pt x="229" y="162"/>
                    <a:pt x="246" y="162"/>
                    <a:pt x="256" y="158"/>
                  </a:cubicBezTo>
                  <a:cubicBezTo>
                    <a:pt x="267" y="155"/>
                    <a:pt x="271" y="151"/>
                    <a:pt x="272" y="15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6550" rIns="90000" bIns="16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3303;p67">
              <a:extLst>
                <a:ext uri="{FF2B5EF4-FFF2-40B4-BE49-F238E27FC236}">
                  <a16:creationId xmlns:a16="http://schemas.microsoft.com/office/drawing/2014/main" id="{1ED2A62E-9E42-E6C4-CC27-51D87D78CEB7}"/>
                </a:ext>
              </a:extLst>
            </p:cNvPr>
            <p:cNvSpPr/>
            <p:nvPr/>
          </p:nvSpPr>
          <p:spPr>
            <a:xfrm>
              <a:off x="4223880" y="1073880"/>
              <a:ext cx="9720" cy="150480"/>
            </a:xfrm>
            <a:custGeom>
              <a:avLst/>
              <a:gdLst/>
              <a:ahLst/>
              <a:cxnLst/>
              <a:rect l="l" t="t" r="r" b="b"/>
              <a:pathLst>
                <a:path w="27" h="418" extrusionOk="0">
                  <a:moveTo>
                    <a:pt x="27" y="418"/>
                  </a:moveTo>
                  <a:cubicBezTo>
                    <a:pt x="25" y="418"/>
                    <a:pt x="20" y="395"/>
                    <a:pt x="15" y="358"/>
                  </a:cubicBezTo>
                  <a:cubicBezTo>
                    <a:pt x="9" y="320"/>
                    <a:pt x="4" y="268"/>
                    <a:pt x="2" y="210"/>
                  </a:cubicBezTo>
                  <a:cubicBezTo>
                    <a:pt x="-1" y="152"/>
                    <a:pt x="0" y="99"/>
                    <a:pt x="2" y="61"/>
                  </a:cubicBezTo>
                  <a:cubicBezTo>
                    <a:pt x="4" y="23"/>
                    <a:pt x="7" y="0"/>
                    <a:pt x="9" y="0"/>
                  </a:cubicBezTo>
                  <a:cubicBezTo>
                    <a:pt x="11" y="0"/>
                    <a:pt x="11" y="23"/>
                    <a:pt x="11" y="61"/>
                  </a:cubicBezTo>
                  <a:cubicBezTo>
                    <a:pt x="12" y="99"/>
                    <a:pt x="12" y="151"/>
                    <a:pt x="15" y="209"/>
                  </a:cubicBezTo>
                  <a:cubicBezTo>
                    <a:pt x="17" y="267"/>
                    <a:pt x="21" y="319"/>
                    <a:pt x="24" y="357"/>
                  </a:cubicBezTo>
                  <a:cubicBezTo>
                    <a:pt x="27" y="394"/>
                    <a:pt x="28" y="418"/>
                    <a:pt x="27" y="41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92" name="Google Shape;3304;p67">
              <a:extLst>
                <a:ext uri="{FF2B5EF4-FFF2-40B4-BE49-F238E27FC236}">
                  <a16:creationId xmlns:a16="http://schemas.microsoft.com/office/drawing/2014/main" id="{1C033C71-18AB-A9EB-C3E0-FFD01C2400C2}"/>
                </a:ext>
              </a:extLst>
            </p:cNvPr>
            <p:cNvSpPr/>
            <p:nvPr/>
          </p:nvSpPr>
          <p:spPr>
            <a:xfrm>
              <a:off x="4257000" y="1177200"/>
              <a:ext cx="31680" cy="5040"/>
            </a:xfrm>
            <a:custGeom>
              <a:avLst/>
              <a:gdLst/>
              <a:ahLst/>
              <a:cxnLst/>
              <a:rect l="l" t="t" r="r" b="b"/>
              <a:pathLst>
                <a:path w="88" h="14" extrusionOk="0">
                  <a:moveTo>
                    <a:pt x="88" y="5"/>
                  </a:moveTo>
                  <a:cubicBezTo>
                    <a:pt x="89" y="8"/>
                    <a:pt x="69" y="12"/>
                    <a:pt x="45" y="14"/>
                  </a:cubicBezTo>
                  <a:cubicBezTo>
                    <a:pt x="20" y="15"/>
                    <a:pt x="0" y="14"/>
                    <a:pt x="0" y="10"/>
                  </a:cubicBezTo>
                  <a:cubicBezTo>
                    <a:pt x="0" y="6"/>
                    <a:pt x="20" y="2"/>
                    <a:pt x="44" y="1"/>
                  </a:cubicBezTo>
                  <a:cubicBezTo>
                    <a:pt x="68" y="-1"/>
                    <a:pt x="88" y="1"/>
                    <a:pt x="88" y="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93" name="Google Shape;3305;p67">
              <a:extLst>
                <a:ext uri="{FF2B5EF4-FFF2-40B4-BE49-F238E27FC236}">
                  <a16:creationId xmlns:a16="http://schemas.microsoft.com/office/drawing/2014/main" id="{F16DA9F3-84FB-6171-3C1C-F404AB3163F6}"/>
                </a:ext>
              </a:extLst>
            </p:cNvPr>
            <p:cNvSpPr/>
            <p:nvPr/>
          </p:nvSpPr>
          <p:spPr>
            <a:xfrm>
              <a:off x="4342320" y="1123200"/>
              <a:ext cx="39600" cy="10800"/>
            </a:xfrm>
            <a:custGeom>
              <a:avLst/>
              <a:gdLst/>
              <a:ahLst/>
              <a:cxnLst/>
              <a:rect l="l" t="t" r="r" b="b"/>
              <a:pathLst>
                <a:path w="110" h="30" extrusionOk="0">
                  <a:moveTo>
                    <a:pt x="110" y="2"/>
                  </a:moveTo>
                  <a:cubicBezTo>
                    <a:pt x="111" y="5"/>
                    <a:pt x="87" y="14"/>
                    <a:pt x="57" y="22"/>
                  </a:cubicBezTo>
                  <a:cubicBezTo>
                    <a:pt x="26" y="29"/>
                    <a:pt x="1" y="32"/>
                    <a:pt x="0" y="29"/>
                  </a:cubicBezTo>
                  <a:cubicBezTo>
                    <a:pt x="-1" y="25"/>
                    <a:pt x="23" y="16"/>
                    <a:pt x="54" y="9"/>
                  </a:cubicBezTo>
                  <a:cubicBezTo>
                    <a:pt x="84" y="1"/>
                    <a:pt x="109" y="-2"/>
                    <a:pt x="110"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94" name="Google Shape;3306;p67">
              <a:extLst>
                <a:ext uri="{FF2B5EF4-FFF2-40B4-BE49-F238E27FC236}">
                  <a16:creationId xmlns:a16="http://schemas.microsoft.com/office/drawing/2014/main" id="{2C3B495A-66B0-C260-E9C2-2F01C215131A}"/>
                </a:ext>
              </a:extLst>
            </p:cNvPr>
            <p:cNvSpPr/>
            <p:nvPr/>
          </p:nvSpPr>
          <p:spPr>
            <a:xfrm>
              <a:off x="4312800" y="1129320"/>
              <a:ext cx="69840" cy="89640"/>
            </a:xfrm>
            <a:custGeom>
              <a:avLst/>
              <a:gdLst/>
              <a:ahLst/>
              <a:cxnLst/>
              <a:rect l="l" t="t" r="r" b="b"/>
              <a:pathLst>
                <a:path w="194" h="249" extrusionOk="0">
                  <a:moveTo>
                    <a:pt x="0" y="225"/>
                  </a:moveTo>
                  <a:cubicBezTo>
                    <a:pt x="1" y="222"/>
                    <a:pt x="27" y="244"/>
                    <a:pt x="76" y="240"/>
                  </a:cubicBezTo>
                  <a:cubicBezTo>
                    <a:pt x="99" y="238"/>
                    <a:pt x="128" y="229"/>
                    <a:pt x="151" y="208"/>
                  </a:cubicBezTo>
                  <a:cubicBezTo>
                    <a:pt x="163" y="197"/>
                    <a:pt x="173" y="184"/>
                    <a:pt x="178" y="168"/>
                  </a:cubicBezTo>
                  <a:cubicBezTo>
                    <a:pt x="183" y="153"/>
                    <a:pt x="184" y="134"/>
                    <a:pt x="177" y="119"/>
                  </a:cubicBezTo>
                  <a:cubicBezTo>
                    <a:pt x="173" y="109"/>
                    <a:pt x="164" y="101"/>
                    <a:pt x="154" y="98"/>
                  </a:cubicBezTo>
                  <a:cubicBezTo>
                    <a:pt x="143" y="95"/>
                    <a:pt x="132" y="96"/>
                    <a:pt x="122" y="99"/>
                  </a:cubicBezTo>
                  <a:cubicBezTo>
                    <a:pt x="101" y="106"/>
                    <a:pt x="84" y="121"/>
                    <a:pt x="69" y="135"/>
                  </a:cubicBezTo>
                  <a:lnTo>
                    <a:pt x="69" y="135"/>
                  </a:lnTo>
                  <a:cubicBezTo>
                    <a:pt x="67" y="137"/>
                    <a:pt x="63" y="137"/>
                    <a:pt x="61" y="134"/>
                  </a:cubicBezTo>
                  <a:cubicBezTo>
                    <a:pt x="60" y="133"/>
                    <a:pt x="60" y="131"/>
                    <a:pt x="60" y="129"/>
                  </a:cubicBezTo>
                  <a:cubicBezTo>
                    <a:pt x="67" y="90"/>
                    <a:pt x="73" y="58"/>
                    <a:pt x="78" y="35"/>
                  </a:cubicBezTo>
                  <a:cubicBezTo>
                    <a:pt x="83" y="13"/>
                    <a:pt x="86" y="0"/>
                    <a:pt x="87" y="0"/>
                  </a:cubicBezTo>
                  <a:cubicBezTo>
                    <a:pt x="89" y="0"/>
                    <a:pt x="88" y="13"/>
                    <a:pt x="85" y="36"/>
                  </a:cubicBezTo>
                  <a:cubicBezTo>
                    <a:pt x="82" y="59"/>
                    <a:pt x="77" y="92"/>
                    <a:pt x="71" y="131"/>
                  </a:cubicBezTo>
                  <a:lnTo>
                    <a:pt x="62" y="126"/>
                  </a:lnTo>
                  <a:cubicBezTo>
                    <a:pt x="76" y="112"/>
                    <a:pt x="93" y="95"/>
                    <a:pt x="118" y="87"/>
                  </a:cubicBezTo>
                  <a:cubicBezTo>
                    <a:pt x="130" y="83"/>
                    <a:pt x="144" y="81"/>
                    <a:pt x="157" y="86"/>
                  </a:cubicBezTo>
                  <a:cubicBezTo>
                    <a:pt x="171" y="89"/>
                    <a:pt x="183" y="100"/>
                    <a:pt x="189" y="114"/>
                  </a:cubicBezTo>
                  <a:cubicBezTo>
                    <a:pt x="205" y="154"/>
                    <a:pt x="185" y="195"/>
                    <a:pt x="159" y="217"/>
                  </a:cubicBezTo>
                  <a:cubicBezTo>
                    <a:pt x="133" y="239"/>
                    <a:pt x="102" y="248"/>
                    <a:pt x="76" y="249"/>
                  </a:cubicBezTo>
                  <a:cubicBezTo>
                    <a:pt x="51" y="250"/>
                    <a:pt x="30" y="244"/>
                    <a:pt x="18" y="237"/>
                  </a:cubicBezTo>
                  <a:cubicBezTo>
                    <a:pt x="5" y="231"/>
                    <a:pt x="0" y="225"/>
                    <a:pt x="0" y="22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95" name="Google Shape;3307;p67">
              <a:extLst>
                <a:ext uri="{FF2B5EF4-FFF2-40B4-BE49-F238E27FC236}">
                  <a16:creationId xmlns:a16="http://schemas.microsoft.com/office/drawing/2014/main" id="{8C676437-FA77-8B27-C55A-4168737DC8A5}"/>
                </a:ext>
              </a:extLst>
            </p:cNvPr>
            <p:cNvSpPr/>
            <p:nvPr/>
          </p:nvSpPr>
          <p:spPr>
            <a:xfrm>
              <a:off x="4377240" y="1066320"/>
              <a:ext cx="50040" cy="170280"/>
            </a:xfrm>
            <a:custGeom>
              <a:avLst/>
              <a:gdLst/>
              <a:ahLst/>
              <a:cxnLst/>
              <a:rect l="l" t="t" r="r" b="b"/>
              <a:pathLst>
                <a:path w="139" h="473" extrusionOk="0">
                  <a:moveTo>
                    <a:pt x="30" y="473"/>
                  </a:moveTo>
                  <a:cubicBezTo>
                    <a:pt x="29" y="471"/>
                    <a:pt x="53" y="452"/>
                    <a:pt x="79" y="410"/>
                  </a:cubicBezTo>
                  <a:cubicBezTo>
                    <a:pt x="105" y="370"/>
                    <a:pt x="130" y="304"/>
                    <a:pt x="126" y="230"/>
                  </a:cubicBezTo>
                  <a:cubicBezTo>
                    <a:pt x="121" y="156"/>
                    <a:pt x="87" y="94"/>
                    <a:pt x="57" y="57"/>
                  </a:cubicBezTo>
                  <a:cubicBezTo>
                    <a:pt x="26" y="19"/>
                    <a:pt x="-1" y="3"/>
                    <a:pt x="1" y="1"/>
                  </a:cubicBezTo>
                  <a:cubicBezTo>
                    <a:pt x="1" y="0"/>
                    <a:pt x="8" y="3"/>
                    <a:pt x="20" y="11"/>
                  </a:cubicBezTo>
                  <a:cubicBezTo>
                    <a:pt x="31" y="19"/>
                    <a:pt x="47" y="32"/>
                    <a:pt x="64" y="51"/>
                  </a:cubicBezTo>
                  <a:cubicBezTo>
                    <a:pt x="97" y="87"/>
                    <a:pt x="134" y="151"/>
                    <a:pt x="139" y="229"/>
                  </a:cubicBezTo>
                  <a:cubicBezTo>
                    <a:pt x="144" y="307"/>
                    <a:pt x="115" y="375"/>
                    <a:pt x="87" y="416"/>
                  </a:cubicBezTo>
                  <a:cubicBezTo>
                    <a:pt x="72" y="436"/>
                    <a:pt x="58" y="451"/>
                    <a:pt x="48" y="460"/>
                  </a:cubicBezTo>
                  <a:cubicBezTo>
                    <a:pt x="37" y="470"/>
                    <a:pt x="31" y="474"/>
                    <a:pt x="30" y="47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96" name="Google Shape;3308;p67">
              <a:extLst>
                <a:ext uri="{FF2B5EF4-FFF2-40B4-BE49-F238E27FC236}">
                  <a16:creationId xmlns:a16="http://schemas.microsoft.com/office/drawing/2014/main" id="{7C3BE30B-3A4C-1388-126A-AE1614A0EBFA}"/>
                </a:ext>
              </a:extLst>
            </p:cNvPr>
            <p:cNvSpPr/>
            <p:nvPr/>
          </p:nvSpPr>
          <p:spPr>
            <a:xfrm>
              <a:off x="4433040" y="1050840"/>
              <a:ext cx="73800" cy="73440"/>
            </a:xfrm>
            <a:custGeom>
              <a:avLst/>
              <a:gdLst/>
              <a:ahLst/>
              <a:cxnLst/>
              <a:rect l="l" t="t" r="r" b="b"/>
              <a:pathLst>
                <a:path w="205" h="204" extrusionOk="0">
                  <a:moveTo>
                    <a:pt x="205" y="173"/>
                  </a:moveTo>
                  <a:cubicBezTo>
                    <a:pt x="205" y="175"/>
                    <a:pt x="190" y="182"/>
                    <a:pt x="162" y="190"/>
                  </a:cubicBezTo>
                  <a:cubicBezTo>
                    <a:pt x="134" y="197"/>
                    <a:pt x="94" y="205"/>
                    <a:pt x="47" y="204"/>
                  </a:cubicBezTo>
                  <a:cubicBezTo>
                    <a:pt x="43" y="203"/>
                    <a:pt x="41" y="201"/>
                    <a:pt x="41" y="197"/>
                  </a:cubicBezTo>
                  <a:cubicBezTo>
                    <a:pt x="41" y="196"/>
                    <a:pt x="41" y="195"/>
                    <a:pt x="41" y="194"/>
                  </a:cubicBezTo>
                  <a:cubicBezTo>
                    <a:pt x="50" y="176"/>
                    <a:pt x="58" y="156"/>
                    <a:pt x="65" y="135"/>
                  </a:cubicBezTo>
                  <a:cubicBezTo>
                    <a:pt x="76" y="106"/>
                    <a:pt x="84" y="78"/>
                    <a:pt x="90" y="52"/>
                  </a:cubicBezTo>
                  <a:cubicBezTo>
                    <a:pt x="92" y="40"/>
                    <a:pt x="91" y="28"/>
                    <a:pt x="84" y="21"/>
                  </a:cubicBezTo>
                  <a:cubicBezTo>
                    <a:pt x="78" y="14"/>
                    <a:pt x="67" y="10"/>
                    <a:pt x="58" y="10"/>
                  </a:cubicBezTo>
                  <a:cubicBezTo>
                    <a:pt x="40" y="9"/>
                    <a:pt x="25" y="19"/>
                    <a:pt x="16" y="24"/>
                  </a:cubicBezTo>
                  <a:cubicBezTo>
                    <a:pt x="6" y="30"/>
                    <a:pt x="1" y="33"/>
                    <a:pt x="0" y="33"/>
                  </a:cubicBezTo>
                  <a:cubicBezTo>
                    <a:pt x="0" y="32"/>
                    <a:pt x="4" y="27"/>
                    <a:pt x="13" y="20"/>
                  </a:cubicBezTo>
                  <a:cubicBezTo>
                    <a:pt x="22" y="13"/>
                    <a:pt x="36" y="1"/>
                    <a:pt x="59" y="0"/>
                  </a:cubicBezTo>
                  <a:cubicBezTo>
                    <a:pt x="69" y="0"/>
                    <a:pt x="83" y="3"/>
                    <a:pt x="93" y="14"/>
                  </a:cubicBezTo>
                  <a:cubicBezTo>
                    <a:pt x="103" y="24"/>
                    <a:pt x="104" y="41"/>
                    <a:pt x="102" y="54"/>
                  </a:cubicBezTo>
                  <a:cubicBezTo>
                    <a:pt x="97" y="82"/>
                    <a:pt x="88" y="110"/>
                    <a:pt x="78" y="140"/>
                  </a:cubicBezTo>
                  <a:cubicBezTo>
                    <a:pt x="70" y="161"/>
                    <a:pt x="62" y="182"/>
                    <a:pt x="53" y="200"/>
                  </a:cubicBezTo>
                  <a:lnTo>
                    <a:pt x="47" y="191"/>
                  </a:lnTo>
                  <a:cubicBezTo>
                    <a:pt x="139" y="194"/>
                    <a:pt x="204" y="170"/>
                    <a:pt x="205" y="17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04" name="Google Shape;3309;p67">
              <a:extLst>
                <a:ext uri="{FF2B5EF4-FFF2-40B4-BE49-F238E27FC236}">
                  <a16:creationId xmlns:a16="http://schemas.microsoft.com/office/drawing/2014/main" id="{96100496-BF0F-289D-E3D7-18CB7B32C092}"/>
                </a:ext>
              </a:extLst>
            </p:cNvPr>
            <p:cNvSpPr/>
            <p:nvPr/>
          </p:nvSpPr>
          <p:spPr>
            <a:xfrm>
              <a:off x="3967560" y="1273680"/>
              <a:ext cx="515520" cy="4680"/>
            </a:xfrm>
            <a:custGeom>
              <a:avLst/>
              <a:gdLst/>
              <a:ahLst/>
              <a:cxnLst/>
              <a:rect l="l" t="t" r="r" b="b"/>
              <a:pathLst>
                <a:path w="1432" h="13" extrusionOk="0">
                  <a:moveTo>
                    <a:pt x="1432" y="6"/>
                  </a:moveTo>
                  <a:cubicBezTo>
                    <a:pt x="1432" y="10"/>
                    <a:pt x="1111" y="13"/>
                    <a:pt x="716" y="13"/>
                  </a:cubicBezTo>
                  <a:cubicBezTo>
                    <a:pt x="321" y="13"/>
                    <a:pt x="0" y="10"/>
                    <a:pt x="0" y="6"/>
                  </a:cubicBezTo>
                  <a:cubicBezTo>
                    <a:pt x="0" y="3"/>
                    <a:pt x="321" y="0"/>
                    <a:pt x="716" y="0"/>
                  </a:cubicBezTo>
                  <a:cubicBezTo>
                    <a:pt x="1111" y="0"/>
                    <a:pt x="1432" y="3"/>
                    <a:pt x="1432" y="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05" name="Google Shape;3310;p67">
              <a:extLst>
                <a:ext uri="{FF2B5EF4-FFF2-40B4-BE49-F238E27FC236}">
                  <a16:creationId xmlns:a16="http://schemas.microsoft.com/office/drawing/2014/main" id="{68ED5A96-941A-5E72-6E66-1E9028BB8DDD}"/>
                </a:ext>
              </a:extLst>
            </p:cNvPr>
            <p:cNvSpPr/>
            <p:nvPr/>
          </p:nvSpPr>
          <p:spPr>
            <a:xfrm>
              <a:off x="4108320" y="1308960"/>
              <a:ext cx="61560" cy="12960"/>
            </a:xfrm>
            <a:custGeom>
              <a:avLst/>
              <a:gdLst/>
              <a:ahLst/>
              <a:cxnLst/>
              <a:rect l="l" t="t" r="r" b="b"/>
              <a:pathLst>
                <a:path w="171" h="36" extrusionOk="0">
                  <a:moveTo>
                    <a:pt x="171" y="1"/>
                  </a:moveTo>
                  <a:cubicBezTo>
                    <a:pt x="172" y="4"/>
                    <a:pt x="137" y="24"/>
                    <a:pt x="88" y="32"/>
                  </a:cubicBezTo>
                  <a:cubicBezTo>
                    <a:pt x="40" y="41"/>
                    <a:pt x="0" y="35"/>
                    <a:pt x="0" y="32"/>
                  </a:cubicBezTo>
                  <a:cubicBezTo>
                    <a:pt x="0" y="28"/>
                    <a:pt x="39" y="28"/>
                    <a:pt x="86" y="19"/>
                  </a:cubicBezTo>
                  <a:cubicBezTo>
                    <a:pt x="133" y="11"/>
                    <a:pt x="169" y="-2"/>
                    <a:pt x="17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06" name="Google Shape;3311;p67">
              <a:extLst>
                <a:ext uri="{FF2B5EF4-FFF2-40B4-BE49-F238E27FC236}">
                  <a16:creationId xmlns:a16="http://schemas.microsoft.com/office/drawing/2014/main" id="{4C6A5B23-83FE-BD45-0526-0422B265A4E2}"/>
                </a:ext>
              </a:extLst>
            </p:cNvPr>
            <p:cNvSpPr/>
            <p:nvPr/>
          </p:nvSpPr>
          <p:spPr>
            <a:xfrm>
              <a:off x="4078800" y="1323360"/>
              <a:ext cx="88920" cy="98640"/>
            </a:xfrm>
            <a:custGeom>
              <a:avLst/>
              <a:gdLst/>
              <a:ahLst/>
              <a:cxnLst/>
              <a:rect l="l" t="t" r="r" b="b"/>
              <a:pathLst>
                <a:path w="247" h="274" extrusionOk="0">
                  <a:moveTo>
                    <a:pt x="1" y="226"/>
                  </a:moveTo>
                  <a:cubicBezTo>
                    <a:pt x="2" y="226"/>
                    <a:pt x="5" y="235"/>
                    <a:pt x="16" y="245"/>
                  </a:cubicBezTo>
                  <a:cubicBezTo>
                    <a:pt x="27" y="255"/>
                    <a:pt x="48" y="266"/>
                    <a:pt x="75" y="264"/>
                  </a:cubicBezTo>
                  <a:cubicBezTo>
                    <a:pt x="102" y="262"/>
                    <a:pt x="131" y="245"/>
                    <a:pt x="160" y="221"/>
                  </a:cubicBezTo>
                  <a:cubicBezTo>
                    <a:pt x="174" y="209"/>
                    <a:pt x="190" y="197"/>
                    <a:pt x="203" y="183"/>
                  </a:cubicBezTo>
                  <a:cubicBezTo>
                    <a:pt x="217" y="169"/>
                    <a:pt x="229" y="153"/>
                    <a:pt x="233" y="134"/>
                  </a:cubicBezTo>
                  <a:cubicBezTo>
                    <a:pt x="241" y="97"/>
                    <a:pt x="209" y="63"/>
                    <a:pt x="178" y="61"/>
                  </a:cubicBezTo>
                  <a:cubicBezTo>
                    <a:pt x="146" y="59"/>
                    <a:pt x="119" y="83"/>
                    <a:pt x="113" y="107"/>
                  </a:cubicBezTo>
                  <a:cubicBezTo>
                    <a:pt x="113" y="110"/>
                    <a:pt x="110" y="112"/>
                    <a:pt x="107" y="111"/>
                  </a:cubicBezTo>
                  <a:cubicBezTo>
                    <a:pt x="105" y="111"/>
                    <a:pt x="103" y="109"/>
                    <a:pt x="103" y="106"/>
                  </a:cubicBezTo>
                  <a:cubicBezTo>
                    <a:pt x="103" y="74"/>
                    <a:pt x="102" y="47"/>
                    <a:pt x="103" y="29"/>
                  </a:cubicBezTo>
                  <a:cubicBezTo>
                    <a:pt x="103" y="11"/>
                    <a:pt x="103" y="0"/>
                    <a:pt x="104" y="0"/>
                  </a:cubicBezTo>
                  <a:cubicBezTo>
                    <a:pt x="105" y="0"/>
                    <a:pt x="107" y="10"/>
                    <a:pt x="108" y="29"/>
                  </a:cubicBezTo>
                  <a:cubicBezTo>
                    <a:pt x="110" y="47"/>
                    <a:pt x="111" y="73"/>
                    <a:pt x="113" y="106"/>
                  </a:cubicBezTo>
                  <a:lnTo>
                    <a:pt x="103" y="105"/>
                  </a:lnTo>
                  <a:cubicBezTo>
                    <a:pt x="110" y="76"/>
                    <a:pt x="139" y="47"/>
                    <a:pt x="179" y="49"/>
                  </a:cubicBezTo>
                  <a:cubicBezTo>
                    <a:pt x="218" y="50"/>
                    <a:pt x="255" y="91"/>
                    <a:pt x="246" y="136"/>
                  </a:cubicBezTo>
                  <a:cubicBezTo>
                    <a:pt x="241" y="160"/>
                    <a:pt x="227" y="177"/>
                    <a:pt x="213" y="192"/>
                  </a:cubicBezTo>
                  <a:cubicBezTo>
                    <a:pt x="198" y="207"/>
                    <a:pt x="182" y="219"/>
                    <a:pt x="167" y="231"/>
                  </a:cubicBezTo>
                  <a:cubicBezTo>
                    <a:pt x="138" y="254"/>
                    <a:pt x="106" y="272"/>
                    <a:pt x="76" y="273"/>
                  </a:cubicBezTo>
                  <a:cubicBezTo>
                    <a:pt x="46" y="274"/>
                    <a:pt x="23" y="261"/>
                    <a:pt x="12" y="249"/>
                  </a:cubicBezTo>
                  <a:cubicBezTo>
                    <a:pt x="1" y="236"/>
                    <a:pt x="0" y="226"/>
                    <a:pt x="1" y="22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07" name="Google Shape;3312;p67">
              <a:extLst>
                <a:ext uri="{FF2B5EF4-FFF2-40B4-BE49-F238E27FC236}">
                  <a16:creationId xmlns:a16="http://schemas.microsoft.com/office/drawing/2014/main" id="{9BA68B99-F659-EBA4-1E73-78F39E4E27D3}"/>
                </a:ext>
              </a:extLst>
            </p:cNvPr>
            <p:cNvSpPr/>
            <p:nvPr/>
          </p:nvSpPr>
          <p:spPr>
            <a:xfrm>
              <a:off x="4224600" y="1301760"/>
              <a:ext cx="13680" cy="124560"/>
            </a:xfrm>
            <a:custGeom>
              <a:avLst/>
              <a:gdLst/>
              <a:ahLst/>
              <a:cxnLst/>
              <a:rect l="l" t="t" r="r" b="b"/>
              <a:pathLst>
                <a:path w="38" h="346" extrusionOk="0">
                  <a:moveTo>
                    <a:pt x="2" y="346"/>
                  </a:moveTo>
                  <a:cubicBezTo>
                    <a:pt x="-2" y="345"/>
                    <a:pt x="3" y="267"/>
                    <a:pt x="13" y="172"/>
                  </a:cubicBezTo>
                  <a:cubicBezTo>
                    <a:pt x="23" y="77"/>
                    <a:pt x="34" y="-1"/>
                    <a:pt x="37" y="0"/>
                  </a:cubicBezTo>
                  <a:cubicBezTo>
                    <a:pt x="41" y="0"/>
                    <a:pt x="36" y="78"/>
                    <a:pt x="26" y="174"/>
                  </a:cubicBezTo>
                  <a:cubicBezTo>
                    <a:pt x="17" y="269"/>
                    <a:pt x="6" y="346"/>
                    <a:pt x="2" y="34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08" name="Google Shape;3313;p67">
              <a:extLst>
                <a:ext uri="{FF2B5EF4-FFF2-40B4-BE49-F238E27FC236}">
                  <a16:creationId xmlns:a16="http://schemas.microsoft.com/office/drawing/2014/main" id="{9AD73632-9325-2184-AB24-1FAC171848C8}"/>
                </a:ext>
              </a:extLst>
            </p:cNvPr>
            <p:cNvSpPr/>
            <p:nvPr/>
          </p:nvSpPr>
          <p:spPr>
            <a:xfrm>
              <a:off x="4267080" y="1322280"/>
              <a:ext cx="106200" cy="68400"/>
            </a:xfrm>
            <a:custGeom>
              <a:avLst/>
              <a:gdLst/>
              <a:ahLst/>
              <a:cxnLst/>
              <a:rect l="l" t="t" r="r" b="b"/>
              <a:pathLst>
                <a:path w="295" h="190" extrusionOk="0">
                  <a:moveTo>
                    <a:pt x="295" y="133"/>
                  </a:moveTo>
                  <a:cubicBezTo>
                    <a:pt x="295" y="134"/>
                    <a:pt x="290" y="141"/>
                    <a:pt x="278" y="152"/>
                  </a:cubicBezTo>
                  <a:cubicBezTo>
                    <a:pt x="267" y="162"/>
                    <a:pt x="250" y="178"/>
                    <a:pt x="221" y="187"/>
                  </a:cubicBezTo>
                  <a:cubicBezTo>
                    <a:pt x="207" y="191"/>
                    <a:pt x="189" y="191"/>
                    <a:pt x="173" y="184"/>
                  </a:cubicBezTo>
                  <a:cubicBezTo>
                    <a:pt x="156" y="177"/>
                    <a:pt x="141" y="165"/>
                    <a:pt x="131" y="147"/>
                  </a:cubicBezTo>
                  <a:cubicBezTo>
                    <a:pt x="110" y="112"/>
                    <a:pt x="112" y="66"/>
                    <a:pt x="116" y="23"/>
                  </a:cubicBezTo>
                  <a:lnTo>
                    <a:pt x="129" y="26"/>
                  </a:lnTo>
                  <a:cubicBezTo>
                    <a:pt x="122" y="41"/>
                    <a:pt x="119" y="58"/>
                    <a:pt x="116" y="76"/>
                  </a:cubicBezTo>
                  <a:cubicBezTo>
                    <a:pt x="113" y="88"/>
                    <a:pt x="111" y="101"/>
                    <a:pt x="106" y="113"/>
                  </a:cubicBezTo>
                  <a:cubicBezTo>
                    <a:pt x="102" y="126"/>
                    <a:pt x="94" y="137"/>
                    <a:pt x="84" y="146"/>
                  </a:cubicBezTo>
                  <a:cubicBezTo>
                    <a:pt x="75" y="155"/>
                    <a:pt x="63" y="162"/>
                    <a:pt x="50" y="163"/>
                  </a:cubicBezTo>
                  <a:cubicBezTo>
                    <a:pt x="36" y="165"/>
                    <a:pt x="23" y="159"/>
                    <a:pt x="14" y="150"/>
                  </a:cubicBezTo>
                  <a:cubicBezTo>
                    <a:pt x="-3" y="131"/>
                    <a:pt x="-2" y="104"/>
                    <a:pt x="5" y="85"/>
                  </a:cubicBezTo>
                  <a:cubicBezTo>
                    <a:pt x="12" y="66"/>
                    <a:pt x="21" y="50"/>
                    <a:pt x="31" y="36"/>
                  </a:cubicBezTo>
                  <a:cubicBezTo>
                    <a:pt x="41" y="22"/>
                    <a:pt x="53" y="11"/>
                    <a:pt x="66" y="5"/>
                  </a:cubicBezTo>
                  <a:cubicBezTo>
                    <a:pt x="79" y="0"/>
                    <a:pt x="92" y="0"/>
                    <a:pt x="101" y="3"/>
                  </a:cubicBezTo>
                  <a:cubicBezTo>
                    <a:pt x="121" y="9"/>
                    <a:pt x="124" y="22"/>
                    <a:pt x="123" y="21"/>
                  </a:cubicBezTo>
                  <a:cubicBezTo>
                    <a:pt x="122" y="23"/>
                    <a:pt x="118" y="11"/>
                    <a:pt x="100" y="8"/>
                  </a:cubicBezTo>
                  <a:cubicBezTo>
                    <a:pt x="91" y="6"/>
                    <a:pt x="80" y="6"/>
                    <a:pt x="69" y="12"/>
                  </a:cubicBezTo>
                  <a:cubicBezTo>
                    <a:pt x="58" y="17"/>
                    <a:pt x="47" y="28"/>
                    <a:pt x="38" y="41"/>
                  </a:cubicBezTo>
                  <a:cubicBezTo>
                    <a:pt x="30" y="55"/>
                    <a:pt x="21" y="71"/>
                    <a:pt x="15" y="88"/>
                  </a:cubicBezTo>
                  <a:cubicBezTo>
                    <a:pt x="9" y="106"/>
                    <a:pt x="10" y="127"/>
                    <a:pt x="23" y="142"/>
                  </a:cubicBezTo>
                  <a:cubicBezTo>
                    <a:pt x="29" y="148"/>
                    <a:pt x="39" y="152"/>
                    <a:pt x="48" y="151"/>
                  </a:cubicBezTo>
                  <a:cubicBezTo>
                    <a:pt x="58" y="149"/>
                    <a:pt x="68" y="144"/>
                    <a:pt x="76" y="137"/>
                  </a:cubicBezTo>
                  <a:cubicBezTo>
                    <a:pt x="92" y="122"/>
                    <a:pt x="98" y="98"/>
                    <a:pt x="102" y="73"/>
                  </a:cubicBezTo>
                  <a:cubicBezTo>
                    <a:pt x="106" y="56"/>
                    <a:pt x="109" y="37"/>
                    <a:pt x="117" y="20"/>
                  </a:cubicBezTo>
                  <a:cubicBezTo>
                    <a:pt x="118" y="17"/>
                    <a:pt x="122" y="16"/>
                    <a:pt x="126" y="17"/>
                  </a:cubicBezTo>
                  <a:cubicBezTo>
                    <a:pt x="128" y="18"/>
                    <a:pt x="130" y="21"/>
                    <a:pt x="129" y="24"/>
                  </a:cubicBezTo>
                  <a:cubicBezTo>
                    <a:pt x="125" y="67"/>
                    <a:pt x="123" y="110"/>
                    <a:pt x="141" y="142"/>
                  </a:cubicBezTo>
                  <a:cubicBezTo>
                    <a:pt x="150" y="157"/>
                    <a:pt x="163" y="169"/>
                    <a:pt x="177" y="175"/>
                  </a:cubicBezTo>
                  <a:cubicBezTo>
                    <a:pt x="191" y="181"/>
                    <a:pt x="206" y="181"/>
                    <a:pt x="219" y="178"/>
                  </a:cubicBezTo>
                  <a:cubicBezTo>
                    <a:pt x="245" y="171"/>
                    <a:pt x="263" y="157"/>
                    <a:pt x="275" y="148"/>
                  </a:cubicBezTo>
                  <a:cubicBezTo>
                    <a:pt x="287" y="138"/>
                    <a:pt x="294" y="133"/>
                    <a:pt x="295" y="13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09" name="Google Shape;3314;p67">
              <a:extLst>
                <a:ext uri="{FF2B5EF4-FFF2-40B4-BE49-F238E27FC236}">
                  <a16:creationId xmlns:a16="http://schemas.microsoft.com/office/drawing/2014/main" id="{8B2C3212-C21B-F926-5BB5-AE17A1B76BA3}"/>
                </a:ext>
              </a:extLst>
            </p:cNvPr>
            <p:cNvSpPr/>
            <p:nvPr/>
          </p:nvSpPr>
          <p:spPr>
            <a:xfrm>
              <a:off x="4389120" y="1293840"/>
              <a:ext cx="16560" cy="118800"/>
            </a:xfrm>
            <a:custGeom>
              <a:avLst/>
              <a:gdLst/>
              <a:ahLst/>
              <a:cxnLst/>
              <a:rect l="l" t="t" r="r" b="b"/>
              <a:pathLst>
                <a:path w="46" h="330" extrusionOk="0">
                  <a:moveTo>
                    <a:pt x="1" y="329"/>
                  </a:moveTo>
                  <a:cubicBezTo>
                    <a:pt x="-2" y="328"/>
                    <a:pt x="16" y="256"/>
                    <a:pt x="26" y="166"/>
                  </a:cubicBezTo>
                  <a:cubicBezTo>
                    <a:pt x="37" y="75"/>
                    <a:pt x="37" y="0"/>
                    <a:pt x="41" y="0"/>
                  </a:cubicBezTo>
                  <a:cubicBezTo>
                    <a:pt x="44" y="0"/>
                    <a:pt x="51" y="75"/>
                    <a:pt x="40" y="167"/>
                  </a:cubicBezTo>
                  <a:cubicBezTo>
                    <a:pt x="29" y="258"/>
                    <a:pt x="5" y="330"/>
                    <a:pt x="1" y="32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0" name="Google Shape;3315;p67">
              <a:extLst>
                <a:ext uri="{FF2B5EF4-FFF2-40B4-BE49-F238E27FC236}">
                  <a16:creationId xmlns:a16="http://schemas.microsoft.com/office/drawing/2014/main" id="{EB62EFAC-DC7A-6BF0-E0EE-9043C3AED723}"/>
                </a:ext>
              </a:extLst>
            </p:cNvPr>
            <p:cNvSpPr/>
            <p:nvPr/>
          </p:nvSpPr>
          <p:spPr>
            <a:xfrm>
              <a:off x="3566160" y="1796400"/>
              <a:ext cx="108000" cy="391320"/>
            </a:xfrm>
            <a:custGeom>
              <a:avLst/>
              <a:gdLst/>
              <a:ahLst/>
              <a:cxnLst/>
              <a:rect l="l" t="t" r="r" b="b"/>
              <a:pathLst>
                <a:path w="300" h="1087" extrusionOk="0">
                  <a:moveTo>
                    <a:pt x="300" y="1070"/>
                  </a:moveTo>
                  <a:cubicBezTo>
                    <a:pt x="300" y="1070"/>
                    <a:pt x="299" y="1071"/>
                    <a:pt x="297" y="1072"/>
                  </a:cubicBezTo>
                  <a:cubicBezTo>
                    <a:pt x="295" y="1074"/>
                    <a:pt x="292" y="1076"/>
                    <a:pt x="288" y="1078"/>
                  </a:cubicBezTo>
                  <a:cubicBezTo>
                    <a:pt x="279" y="1082"/>
                    <a:pt x="265" y="1087"/>
                    <a:pt x="246" y="1087"/>
                  </a:cubicBezTo>
                  <a:cubicBezTo>
                    <a:pt x="228" y="1086"/>
                    <a:pt x="205" y="1081"/>
                    <a:pt x="182" y="1067"/>
                  </a:cubicBezTo>
                  <a:cubicBezTo>
                    <a:pt x="160" y="1054"/>
                    <a:pt x="138" y="1031"/>
                    <a:pt x="124" y="1001"/>
                  </a:cubicBezTo>
                  <a:cubicBezTo>
                    <a:pt x="110" y="970"/>
                    <a:pt x="104" y="934"/>
                    <a:pt x="103" y="896"/>
                  </a:cubicBezTo>
                  <a:cubicBezTo>
                    <a:pt x="102" y="857"/>
                    <a:pt x="107" y="816"/>
                    <a:pt x="111" y="774"/>
                  </a:cubicBezTo>
                  <a:cubicBezTo>
                    <a:pt x="114" y="732"/>
                    <a:pt x="116" y="686"/>
                    <a:pt x="102" y="643"/>
                  </a:cubicBezTo>
                  <a:cubicBezTo>
                    <a:pt x="89" y="601"/>
                    <a:pt x="60" y="558"/>
                    <a:pt x="16" y="542"/>
                  </a:cubicBezTo>
                  <a:cubicBezTo>
                    <a:pt x="12" y="541"/>
                    <a:pt x="9" y="540"/>
                    <a:pt x="5" y="539"/>
                  </a:cubicBezTo>
                  <a:lnTo>
                    <a:pt x="5" y="539"/>
                  </a:lnTo>
                  <a:cubicBezTo>
                    <a:pt x="1" y="538"/>
                    <a:pt x="-1" y="534"/>
                    <a:pt x="1" y="531"/>
                  </a:cubicBezTo>
                  <a:cubicBezTo>
                    <a:pt x="1" y="528"/>
                    <a:pt x="3" y="526"/>
                    <a:pt x="6" y="526"/>
                  </a:cubicBezTo>
                  <a:cubicBezTo>
                    <a:pt x="28" y="523"/>
                    <a:pt x="49" y="510"/>
                    <a:pt x="63" y="493"/>
                  </a:cubicBezTo>
                  <a:cubicBezTo>
                    <a:pt x="78" y="476"/>
                    <a:pt x="89" y="456"/>
                    <a:pt x="95" y="435"/>
                  </a:cubicBezTo>
                  <a:cubicBezTo>
                    <a:pt x="106" y="392"/>
                    <a:pt x="100" y="347"/>
                    <a:pt x="95" y="306"/>
                  </a:cubicBezTo>
                  <a:cubicBezTo>
                    <a:pt x="90" y="264"/>
                    <a:pt x="85" y="224"/>
                    <a:pt x="88" y="186"/>
                  </a:cubicBezTo>
                  <a:cubicBezTo>
                    <a:pt x="90" y="148"/>
                    <a:pt x="98" y="112"/>
                    <a:pt x="114" y="83"/>
                  </a:cubicBezTo>
                  <a:cubicBezTo>
                    <a:pt x="145" y="24"/>
                    <a:pt x="200" y="1"/>
                    <a:pt x="235" y="0"/>
                  </a:cubicBezTo>
                  <a:cubicBezTo>
                    <a:pt x="254" y="-1"/>
                    <a:pt x="268" y="2"/>
                    <a:pt x="276" y="5"/>
                  </a:cubicBezTo>
                  <a:cubicBezTo>
                    <a:pt x="285" y="8"/>
                    <a:pt x="289" y="11"/>
                    <a:pt x="289" y="11"/>
                  </a:cubicBezTo>
                  <a:cubicBezTo>
                    <a:pt x="289" y="13"/>
                    <a:pt x="271" y="1"/>
                    <a:pt x="236" y="5"/>
                  </a:cubicBezTo>
                  <a:cubicBezTo>
                    <a:pt x="202" y="8"/>
                    <a:pt x="150" y="32"/>
                    <a:pt x="122" y="88"/>
                  </a:cubicBezTo>
                  <a:cubicBezTo>
                    <a:pt x="108" y="115"/>
                    <a:pt x="100" y="149"/>
                    <a:pt x="99" y="186"/>
                  </a:cubicBezTo>
                  <a:cubicBezTo>
                    <a:pt x="97" y="223"/>
                    <a:pt x="101" y="262"/>
                    <a:pt x="107" y="304"/>
                  </a:cubicBezTo>
                  <a:cubicBezTo>
                    <a:pt x="113" y="346"/>
                    <a:pt x="119" y="391"/>
                    <a:pt x="107" y="438"/>
                  </a:cubicBezTo>
                  <a:cubicBezTo>
                    <a:pt x="101" y="461"/>
                    <a:pt x="90" y="483"/>
                    <a:pt x="73" y="502"/>
                  </a:cubicBezTo>
                  <a:cubicBezTo>
                    <a:pt x="57" y="521"/>
                    <a:pt x="34" y="536"/>
                    <a:pt x="8" y="539"/>
                  </a:cubicBezTo>
                  <a:lnTo>
                    <a:pt x="8" y="526"/>
                  </a:lnTo>
                  <a:cubicBezTo>
                    <a:pt x="12" y="527"/>
                    <a:pt x="16" y="528"/>
                    <a:pt x="20" y="529"/>
                  </a:cubicBezTo>
                  <a:cubicBezTo>
                    <a:pt x="70" y="548"/>
                    <a:pt x="101" y="594"/>
                    <a:pt x="115" y="639"/>
                  </a:cubicBezTo>
                  <a:cubicBezTo>
                    <a:pt x="129" y="686"/>
                    <a:pt x="126" y="732"/>
                    <a:pt x="123" y="775"/>
                  </a:cubicBezTo>
                  <a:cubicBezTo>
                    <a:pt x="119" y="818"/>
                    <a:pt x="114" y="858"/>
                    <a:pt x="114" y="895"/>
                  </a:cubicBezTo>
                  <a:cubicBezTo>
                    <a:pt x="115" y="933"/>
                    <a:pt x="120" y="968"/>
                    <a:pt x="133" y="997"/>
                  </a:cubicBezTo>
                  <a:cubicBezTo>
                    <a:pt x="145" y="1026"/>
                    <a:pt x="165" y="1048"/>
                    <a:pt x="186" y="1061"/>
                  </a:cubicBezTo>
                  <a:cubicBezTo>
                    <a:pt x="207" y="1075"/>
                    <a:pt x="229" y="1080"/>
                    <a:pt x="246" y="1082"/>
                  </a:cubicBezTo>
                  <a:cubicBezTo>
                    <a:pt x="282" y="1083"/>
                    <a:pt x="299" y="1068"/>
                    <a:pt x="300" y="107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1" name="Google Shape;3316;p67">
              <a:extLst>
                <a:ext uri="{FF2B5EF4-FFF2-40B4-BE49-F238E27FC236}">
                  <a16:creationId xmlns:a16="http://schemas.microsoft.com/office/drawing/2014/main" id="{8E0174CB-417C-8CEC-3B31-0C7A0E86FF44}"/>
                </a:ext>
              </a:extLst>
            </p:cNvPr>
            <p:cNvSpPr/>
            <p:nvPr/>
          </p:nvSpPr>
          <p:spPr>
            <a:xfrm>
              <a:off x="3673080" y="1922760"/>
              <a:ext cx="75600" cy="132840"/>
            </a:xfrm>
            <a:custGeom>
              <a:avLst/>
              <a:gdLst/>
              <a:ahLst/>
              <a:cxnLst/>
              <a:rect l="l" t="t" r="r" b="b"/>
              <a:pathLst>
                <a:path w="210" h="369" extrusionOk="0">
                  <a:moveTo>
                    <a:pt x="1" y="369"/>
                  </a:moveTo>
                  <a:cubicBezTo>
                    <a:pt x="-3" y="366"/>
                    <a:pt x="67" y="298"/>
                    <a:pt x="125" y="196"/>
                  </a:cubicBezTo>
                  <a:cubicBezTo>
                    <a:pt x="184" y="93"/>
                    <a:pt x="206" y="-1"/>
                    <a:pt x="210" y="0"/>
                  </a:cubicBezTo>
                  <a:cubicBezTo>
                    <a:pt x="212" y="1"/>
                    <a:pt x="208" y="25"/>
                    <a:pt x="197" y="62"/>
                  </a:cubicBezTo>
                  <a:cubicBezTo>
                    <a:pt x="186" y="99"/>
                    <a:pt x="166" y="150"/>
                    <a:pt x="136" y="202"/>
                  </a:cubicBezTo>
                  <a:cubicBezTo>
                    <a:pt x="107" y="254"/>
                    <a:pt x="73" y="297"/>
                    <a:pt x="47" y="326"/>
                  </a:cubicBezTo>
                  <a:cubicBezTo>
                    <a:pt x="21" y="355"/>
                    <a:pt x="2" y="370"/>
                    <a:pt x="1" y="36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2" name="Google Shape;3317;p67">
              <a:extLst>
                <a:ext uri="{FF2B5EF4-FFF2-40B4-BE49-F238E27FC236}">
                  <a16:creationId xmlns:a16="http://schemas.microsoft.com/office/drawing/2014/main" id="{D15ED5A3-D05D-C029-F08A-A514F9E65369}"/>
                </a:ext>
              </a:extLst>
            </p:cNvPr>
            <p:cNvSpPr/>
            <p:nvPr/>
          </p:nvSpPr>
          <p:spPr>
            <a:xfrm>
              <a:off x="3683160" y="1921320"/>
              <a:ext cx="85680" cy="116640"/>
            </a:xfrm>
            <a:custGeom>
              <a:avLst/>
              <a:gdLst/>
              <a:ahLst/>
              <a:cxnLst/>
              <a:rect l="l" t="t" r="r" b="b"/>
              <a:pathLst>
                <a:path w="238" h="324" extrusionOk="0">
                  <a:moveTo>
                    <a:pt x="238" y="324"/>
                  </a:moveTo>
                  <a:cubicBezTo>
                    <a:pt x="237" y="325"/>
                    <a:pt x="221" y="310"/>
                    <a:pt x="196" y="283"/>
                  </a:cubicBezTo>
                  <a:cubicBezTo>
                    <a:pt x="172" y="256"/>
                    <a:pt x="139" y="217"/>
                    <a:pt x="106" y="172"/>
                  </a:cubicBezTo>
                  <a:cubicBezTo>
                    <a:pt x="73" y="127"/>
                    <a:pt x="46" y="84"/>
                    <a:pt x="28" y="53"/>
                  </a:cubicBezTo>
                  <a:cubicBezTo>
                    <a:pt x="9" y="21"/>
                    <a:pt x="-1" y="1"/>
                    <a:pt x="1" y="0"/>
                  </a:cubicBezTo>
                  <a:cubicBezTo>
                    <a:pt x="2" y="-1"/>
                    <a:pt x="15" y="18"/>
                    <a:pt x="36" y="48"/>
                  </a:cubicBezTo>
                  <a:cubicBezTo>
                    <a:pt x="56" y="78"/>
                    <a:pt x="84" y="119"/>
                    <a:pt x="117" y="164"/>
                  </a:cubicBezTo>
                  <a:cubicBezTo>
                    <a:pt x="150" y="209"/>
                    <a:pt x="181" y="248"/>
                    <a:pt x="203" y="277"/>
                  </a:cubicBezTo>
                  <a:cubicBezTo>
                    <a:pt x="226" y="305"/>
                    <a:pt x="240" y="323"/>
                    <a:pt x="238" y="32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3" name="Google Shape;3318;p67">
              <a:extLst>
                <a:ext uri="{FF2B5EF4-FFF2-40B4-BE49-F238E27FC236}">
                  <a16:creationId xmlns:a16="http://schemas.microsoft.com/office/drawing/2014/main" id="{7B4ED58F-4D31-DFCE-2E2F-437E1EB45C16}"/>
                </a:ext>
              </a:extLst>
            </p:cNvPr>
            <p:cNvSpPr/>
            <p:nvPr/>
          </p:nvSpPr>
          <p:spPr>
            <a:xfrm>
              <a:off x="3792960" y="2024280"/>
              <a:ext cx="108360" cy="90360"/>
            </a:xfrm>
            <a:custGeom>
              <a:avLst/>
              <a:gdLst/>
              <a:ahLst/>
              <a:cxnLst/>
              <a:rect l="l" t="t" r="r" b="b"/>
              <a:pathLst>
                <a:path w="301" h="251" extrusionOk="0">
                  <a:moveTo>
                    <a:pt x="298" y="144"/>
                  </a:moveTo>
                  <a:cubicBezTo>
                    <a:pt x="298" y="144"/>
                    <a:pt x="299" y="147"/>
                    <a:pt x="301" y="152"/>
                  </a:cubicBezTo>
                  <a:cubicBezTo>
                    <a:pt x="302" y="158"/>
                    <a:pt x="302" y="167"/>
                    <a:pt x="298" y="178"/>
                  </a:cubicBezTo>
                  <a:cubicBezTo>
                    <a:pt x="295" y="188"/>
                    <a:pt x="288" y="201"/>
                    <a:pt x="276" y="211"/>
                  </a:cubicBezTo>
                  <a:cubicBezTo>
                    <a:pt x="264" y="221"/>
                    <a:pt x="246" y="230"/>
                    <a:pt x="225" y="228"/>
                  </a:cubicBezTo>
                  <a:cubicBezTo>
                    <a:pt x="204" y="227"/>
                    <a:pt x="183" y="215"/>
                    <a:pt x="167" y="197"/>
                  </a:cubicBezTo>
                  <a:cubicBezTo>
                    <a:pt x="160" y="188"/>
                    <a:pt x="153" y="177"/>
                    <a:pt x="149" y="165"/>
                  </a:cubicBezTo>
                  <a:cubicBezTo>
                    <a:pt x="145" y="152"/>
                    <a:pt x="144" y="139"/>
                    <a:pt x="145" y="126"/>
                  </a:cubicBezTo>
                  <a:cubicBezTo>
                    <a:pt x="145" y="101"/>
                    <a:pt x="149" y="73"/>
                    <a:pt x="131" y="54"/>
                  </a:cubicBezTo>
                  <a:cubicBezTo>
                    <a:pt x="124" y="45"/>
                    <a:pt x="111" y="39"/>
                    <a:pt x="101" y="44"/>
                  </a:cubicBezTo>
                  <a:cubicBezTo>
                    <a:pt x="91" y="48"/>
                    <a:pt x="84" y="60"/>
                    <a:pt x="79" y="73"/>
                  </a:cubicBezTo>
                  <a:cubicBezTo>
                    <a:pt x="60" y="132"/>
                    <a:pt x="53" y="192"/>
                    <a:pt x="56" y="244"/>
                  </a:cubicBezTo>
                  <a:cubicBezTo>
                    <a:pt x="56" y="248"/>
                    <a:pt x="53" y="250"/>
                    <a:pt x="50" y="251"/>
                  </a:cubicBezTo>
                  <a:cubicBezTo>
                    <a:pt x="47" y="251"/>
                    <a:pt x="44" y="249"/>
                    <a:pt x="44" y="246"/>
                  </a:cubicBezTo>
                  <a:cubicBezTo>
                    <a:pt x="30" y="174"/>
                    <a:pt x="18" y="112"/>
                    <a:pt x="10" y="69"/>
                  </a:cubicBezTo>
                  <a:cubicBezTo>
                    <a:pt x="7" y="49"/>
                    <a:pt x="4" y="33"/>
                    <a:pt x="2" y="19"/>
                  </a:cubicBezTo>
                  <a:cubicBezTo>
                    <a:pt x="0" y="7"/>
                    <a:pt x="0" y="1"/>
                    <a:pt x="0" y="0"/>
                  </a:cubicBezTo>
                  <a:cubicBezTo>
                    <a:pt x="1" y="0"/>
                    <a:pt x="3" y="6"/>
                    <a:pt x="6" y="18"/>
                  </a:cubicBezTo>
                  <a:cubicBezTo>
                    <a:pt x="9" y="32"/>
                    <a:pt x="13" y="48"/>
                    <a:pt x="18" y="68"/>
                  </a:cubicBezTo>
                  <a:cubicBezTo>
                    <a:pt x="27" y="110"/>
                    <a:pt x="40" y="171"/>
                    <a:pt x="56" y="243"/>
                  </a:cubicBezTo>
                  <a:lnTo>
                    <a:pt x="44" y="245"/>
                  </a:lnTo>
                  <a:cubicBezTo>
                    <a:pt x="41" y="191"/>
                    <a:pt x="47" y="130"/>
                    <a:pt x="67" y="69"/>
                  </a:cubicBezTo>
                  <a:cubicBezTo>
                    <a:pt x="72" y="55"/>
                    <a:pt x="79" y="38"/>
                    <a:pt x="96" y="31"/>
                  </a:cubicBezTo>
                  <a:cubicBezTo>
                    <a:pt x="114" y="25"/>
                    <a:pt x="132" y="34"/>
                    <a:pt x="141" y="46"/>
                  </a:cubicBezTo>
                  <a:cubicBezTo>
                    <a:pt x="152" y="57"/>
                    <a:pt x="157" y="73"/>
                    <a:pt x="157" y="87"/>
                  </a:cubicBezTo>
                  <a:cubicBezTo>
                    <a:pt x="159" y="101"/>
                    <a:pt x="157" y="114"/>
                    <a:pt x="157" y="126"/>
                  </a:cubicBezTo>
                  <a:cubicBezTo>
                    <a:pt x="152" y="176"/>
                    <a:pt x="190" y="216"/>
                    <a:pt x="226" y="219"/>
                  </a:cubicBezTo>
                  <a:cubicBezTo>
                    <a:pt x="243" y="221"/>
                    <a:pt x="260" y="214"/>
                    <a:pt x="271" y="205"/>
                  </a:cubicBezTo>
                  <a:cubicBezTo>
                    <a:pt x="283" y="196"/>
                    <a:pt x="290" y="186"/>
                    <a:pt x="294" y="176"/>
                  </a:cubicBezTo>
                  <a:cubicBezTo>
                    <a:pt x="301" y="156"/>
                    <a:pt x="296" y="144"/>
                    <a:pt x="298" y="14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4" name="Google Shape;3319;p67">
              <a:extLst>
                <a:ext uri="{FF2B5EF4-FFF2-40B4-BE49-F238E27FC236}">
                  <a16:creationId xmlns:a16="http://schemas.microsoft.com/office/drawing/2014/main" id="{BC943DDA-AEF8-773E-2CD5-3AB7D80B8A7F}"/>
                </a:ext>
              </a:extLst>
            </p:cNvPr>
            <p:cNvSpPr/>
            <p:nvPr/>
          </p:nvSpPr>
          <p:spPr>
            <a:xfrm>
              <a:off x="3858120" y="1983960"/>
              <a:ext cx="77400" cy="10440"/>
            </a:xfrm>
            <a:custGeom>
              <a:avLst/>
              <a:gdLst/>
              <a:ahLst/>
              <a:cxnLst/>
              <a:rect l="l" t="t" r="r" b="b"/>
              <a:pathLst>
                <a:path w="215" h="29" extrusionOk="0">
                  <a:moveTo>
                    <a:pt x="215" y="1"/>
                  </a:moveTo>
                  <a:cubicBezTo>
                    <a:pt x="216" y="4"/>
                    <a:pt x="169" y="21"/>
                    <a:pt x="109" y="27"/>
                  </a:cubicBezTo>
                  <a:cubicBezTo>
                    <a:pt x="48" y="32"/>
                    <a:pt x="-1" y="24"/>
                    <a:pt x="0" y="20"/>
                  </a:cubicBezTo>
                  <a:cubicBezTo>
                    <a:pt x="0" y="16"/>
                    <a:pt x="48" y="19"/>
                    <a:pt x="107" y="13"/>
                  </a:cubicBezTo>
                  <a:cubicBezTo>
                    <a:pt x="167" y="8"/>
                    <a:pt x="214" y="-3"/>
                    <a:pt x="21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5" name="Google Shape;3320;p67">
              <a:extLst>
                <a:ext uri="{FF2B5EF4-FFF2-40B4-BE49-F238E27FC236}">
                  <a16:creationId xmlns:a16="http://schemas.microsoft.com/office/drawing/2014/main" id="{F6B7F520-DAA0-D1DA-9CE3-EEE07788F80D}"/>
                </a:ext>
              </a:extLst>
            </p:cNvPr>
            <p:cNvSpPr/>
            <p:nvPr/>
          </p:nvSpPr>
          <p:spPr>
            <a:xfrm>
              <a:off x="3893760" y="1937520"/>
              <a:ext cx="25560" cy="100440"/>
            </a:xfrm>
            <a:custGeom>
              <a:avLst/>
              <a:gdLst/>
              <a:ahLst/>
              <a:cxnLst/>
              <a:rect l="l" t="t" r="r" b="b"/>
              <a:pathLst>
                <a:path w="71" h="279" extrusionOk="0">
                  <a:moveTo>
                    <a:pt x="71" y="279"/>
                  </a:moveTo>
                  <a:cubicBezTo>
                    <a:pt x="68" y="281"/>
                    <a:pt x="39" y="222"/>
                    <a:pt x="20" y="143"/>
                  </a:cubicBezTo>
                  <a:cubicBezTo>
                    <a:pt x="0" y="65"/>
                    <a:pt x="-2" y="0"/>
                    <a:pt x="2" y="0"/>
                  </a:cubicBezTo>
                  <a:cubicBezTo>
                    <a:pt x="5" y="-1"/>
                    <a:pt x="14" y="63"/>
                    <a:pt x="33" y="140"/>
                  </a:cubicBezTo>
                  <a:cubicBezTo>
                    <a:pt x="52" y="217"/>
                    <a:pt x="75" y="278"/>
                    <a:pt x="71" y="27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6" name="Google Shape;3321;p67">
              <a:extLst>
                <a:ext uri="{FF2B5EF4-FFF2-40B4-BE49-F238E27FC236}">
                  <a16:creationId xmlns:a16="http://schemas.microsoft.com/office/drawing/2014/main" id="{44F75468-89F6-C643-E0D4-B7D22DD1AB17}"/>
                </a:ext>
              </a:extLst>
            </p:cNvPr>
            <p:cNvSpPr/>
            <p:nvPr/>
          </p:nvSpPr>
          <p:spPr>
            <a:xfrm>
              <a:off x="3976920" y="1922760"/>
              <a:ext cx="74520" cy="183600"/>
            </a:xfrm>
            <a:custGeom>
              <a:avLst/>
              <a:gdLst/>
              <a:ahLst/>
              <a:cxnLst/>
              <a:rect l="l" t="t" r="r" b="b"/>
              <a:pathLst>
                <a:path w="207" h="510" extrusionOk="0">
                  <a:moveTo>
                    <a:pt x="55" y="471"/>
                  </a:moveTo>
                  <a:cubicBezTo>
                    <a:pt x="56" y="471"/>
                    <a:pt x="56" y="475"/>
                    <a:pt x="60" y="481"/>
                  </a:cubicBezTo>
                  <a:cubicBezTo>
                    <a:pt x="64" y="487"/>
                    <a:pt x="72" y="495"/>
                    <a:pt x="85" y="500"/>
                  </a:cubicBezTo>
                  <a:cubicBezTo>
                    <a:pt x="98" y="504"/>
                    <a:pt x="117" y="505"/>
                    <a:pt x="135" y="498"/>
                  </a:cubicBezTo>
                  <a:cubicBezTo>
                    <a:pt x="152" y="490"/>
                    <a:pt x="168" y="471"/>
                    <a:pt x="177" y="448"/>
                  </a:cubicBezTo>
                  <a:cubicBezTo>
                    <a:pt x="186" y="425"/>
                    <a:pt x="190" y="397"/>
                    <a:pt x="192" y="367"/>
                  </a:cubicBezTo>
                  <a:cubicBezTo>
                    <a:pt x="195" y="337"/>
                    <a:pt x="196" y="305"/>
                    <a:pt x="195" y="271"/>
                  </a:cubicBezTo>
                  <a:cubicBezTo>
                    <a:pt x="192" y="203"/>
                    <a:pt x="178" y="129"/>
                    <a:pt x="152" y="55"/>
                  </a:cubicBezTo>
                  <a:cubicBezTo>
                    <a:pt x="146" y="39"/>
                    <a:pt x="140" y="23"/>
                    <a:pt x="134" y="9"/>
                  </a:cubicBezTo>
                  <a:cubicBezTo>
                    <a:pt x="132" y="5"/>
                    <a:pt x="134" y="2"/>
                    <a:pt x="137" y="0"/>
                  </a:cubicBezTo>
                  <a:cubicBezTo>
                    <a:pt x="140" y="-1"/>
                    <a:pt x="144" y="0"/>
                    <a:pt x="145" y="3"/>
                  </a:cubicBezTo>
                  <a:cubicBezTo>
                    <a:pt x="164" y="34"/>
                    <a:pt x="182" y="66"/>
                    <a:pt x="189" y="102"/>
                  </a:cubicBezTo>
                  <a:cubicBezTo>
                    <a:pt x="197" y="136"/>
                    <a:pt x="189" y="174"/>
                    <a:pt x="169" y="200"/>
                  </a:cubicBezTo>
                  <a:cubicBezTo>
                    <a:pt x="149" y="228"/>
                    <a:pt x="111" y="237"/>
                    <a:pt x="83" y="227"/>
                  </a:cubicBezTo>
                  <a:cubicBezTo>
                    <a:pt x="55" y="218"/>
                    <a:pt x="35" y="198"/>
                    <a:pt x="22" y="177"/>
                  </a:cubicBezTo>
                  <a:cubicBezTo>
                    <a:pt x="-2" y="134"/>
                    <a:pt x="0" y="94"/>
                    <a:pt x="0" y="68"/>
                  </a:cubicBezTo>
                  <a:cubicBezTo>
                    <a:pt x="1" y="55"/>
                    <a:pt x="2" y="45"/>
                    <a:pt x="2" y="38"/>
                  </a:cubicBezTo>
                  <a:cubicBezTo>
                    <a:pt x="3" y="32"/>
                    <a:pt x="4" y="28"/>
                    <a:pt x="4" y="28"/>
                  </a:cubicBezTo>
                  <a:cubicBezTo>
                    <a:pt x="5" y="28"/>
                    <a:pt x="5" y="42"/>
                    <a:pt x="5" y="68"/>
                  </a:cubicBezTo>
                  <a:cubicBezTo>
                    <a:pt x="6" y="94"/>
                    <a:pt x="6" y="133"/>
                    <a:pt x="30" y="173"/>
                  </a:cubicBezTo>
                  <a:cubicBezTo>
                    <a:pt x="42" y="191"/>
                    <a:pt x="61" y="209"/>
                    <a:pt x="87" y="216"/>
                  </a:cubicBezTo>
                  <a:cubicBezTo>
                    <a:pt x="111" y="225"/>
                    <a:pt x="142" y="217"/>
                    <a:pt x="159" y="193"/>
                  </a:cubicBezTo>
                  <a:cubicBezTo>
                    <a:pt x="177" y="169"/>
                    <a:pt x="184" y="136"/>
                    <a:pt x="177" y="104"/>
                  </a:cubicBezTo>
                  <a:cubicBezTo>
                    <a:pt x="170" y="72"/>
                    <a:pt x="152" y="41"/>
                    <a:pt x="134" y="9"/>
                  </a:cubicBezTo>
                  <a:lnTo>
                    <a:pt x="146" y="3"/>
                  </a:lnTo>
                  <a:cubicBezTo>
                    <a:pt x="152" y="18"/>
                    <a:pt x="159" y="34"/>
                    <a:pt x="165" y="51"/>
                  </a:cubicBezTo>
                  <a:cubicBezTo>
                    <a:pt x="192" y="126"/>
                    <a:pt x="205" y="201"/>
                    <a:pt x="207" y="270"/>
                  </a:cubicBezTo>
                  <a:cubicBezTo>
                    <a:pt x="208" y="305"/>
                    <a:pt x="206" y="338"/>
                    <a:pt x="203" y="368"/>
                  </a:cubicBezTo>
                  <a:cubicBezTo>
                    <a:pt x="200" y="398"/>
                    <a:pt x="196" y="427"/>
                    <a:pt x="185" y="452"/>
                  </a:cubicBezTo>
                  <a:cubicBezTo>
                    <a:pt x="175" y="476"/>
                    <a:pt x="158" y="497"/>
                    <a:pt x="137" y="505"/>
                  </a:cubicBezTo>
                  <a:cubicBezTo>
                    <a:pt x="117" y="513"/>
                    <a:pt x="97" y="510"/>
                    <a:pt x="84" y="505"/>
                  </a:cubicBezTo>
                  <a:cubicBezTo>
                    <a:pt x="69" y="499"/>
                    <a:pt x="61" y="489"/>
                    <a:pt x="58" y="482"/>
                  </a:cubicBezTo>
                  <a:cubicBezTo>
                    <a:pt x="55" y="475"/>
                    <a:pt x="55" y="471"/>
                    <a:pt x="55" y="47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7" name="Google Shape;3322;p67">
              <a:extLst>
                <a:ext uri="{FF2B5EF4-FFF2-40B4-BE49-F238E27FC236}">
                  <a16:creationId xmlns:a16="http://schemas.microsoft.com/office/drawing/2014/main" id="{2551965C-AFA9-F795-4D7B-1C375967030B}"/>
                </a:ext>
              </a:extLst>
            </p:cNvPr>
            <p:cNvSpPr/>
            <p:nvPr/>
          </p:nvSpPr>
          <p:spPr>
            <a:xfrm>
              <a:off x="4085280" y="2017080"/>
              <a:ext cx="84600" cy="88920"/>
            </a:xfrm>
            <a:custGeom>
              <a:avLst/>
              <a:gdLst/>
              <a:ahLst/>
              <a:cxnLst/>
              <a:rect l="l" t="t" r="r" b="b"/>
              <a:pathLst>
                <a:path w="235" h="247" extrusionOk="0">
                  <a:moveTo>
                    <a:pt x="234" y="152"/>
                  </a:moveTo>
                  <a:cubicBezTo>
                    <a:pt x="234" y="151"/>
                    <a:pt x="239" y="160"/>
                    <a:pt x="232" y="173"/>
                  </a:cubicBezTo>
                  <a:cubicBezTo>
                    <a:pt x="229" y="180"/>
                    <a:pt x="223" y="187"/>
                    <a:pt x="214" y="192"/>
                  </a:cubicBezTo>
                  <a:cubicBezTo>
                    <a:pt x="205" y="197"/>
                    <a:pt x="192" y="199"/>
                    <a:pt x="179" y="195"/>
                  </a:cubicBezTo>
                  <a:cubicBezTo>
                    <a:pt x="152" y="188"/>
                    <a:pt x="131" y="158"/>
                    <a:pt x="124" y="125"/>
                  </a:cubicBezTo>
                  <a:cubicBezTo>
                    <a:pt x="119" y="108"/>
                    <a:pt x="117" y="90"/>
                    <a:pt x="113" y="72"/>
                  </a:cubicBezTo>
                  <a:cubicBezTo>
                    <a:pt x="108" y="55"/>
                    <a:pt x="101" y="37"/>
                    <a:pt x="88" y="24"/>
                  </a:cubicBezTo>
                  <a:lnTo>
                    <a:pt x="98" y="22"/>
                  </a:lnTo>
                  <a:cubicBezTo>
                    <a:pt x="84" y="49"/>
                    <a:pt x="72" y="79"/>
                    <a:pt x="64" y="111"/>
                  </a:cubicBezTo>
                  <a:cubicBezTo>
                    <a:pt x="53" y="156"/>
                    <a:pt x="50" y="200"/>
                    <a:pt x="53" y="240"/>
                  </a:cubicBezTo>
                  <a:cubicBezTo>
                    <a:pt x="54" y="244"/>
                    <a:pt x="51" y="247"/>
                    <a:pt x="48" y="247"/>
                  </a:cubicBezTo>
                  <a:cubicBezTo>
                    <a:pt x="45" y="247"/>
                    <a:pt x="42" y="245"/>
                    <a:pt x="41" y="242"/>
                  </a:cubicBezTo>
                  <a:cubicBezTo>
                    <a:pt x="28" y="172"/>
                    <a:pt x="18" y="111"/>
                    <a:pt x="10" y="68"/>
                  </a:cubicBezTo>
                  <a:cubicBezTo>
                    <a:pt x="3" y="25"/>
                    <a:pt x="0" y="0"/>
                    <a:pt x="1" y="0"/>
                  </a:cubicBezTo>
                  <a:cubicBezTo>
                    <a:pt x="3" y="0"/>
                    <a:pt x="9" y="24"/>
                    <a:pt x="18" y="67"/>
                  </a:cubicBezTo>
                  <a:cubicBezTo>
                    <a:pt x="27" y="109"/>
                    <a:pt x="39" y="169"/>
                    <a:pt x="53" y="240"/>
                  </a:cubicBezTo>
                  <a:lnTo>
                    <a:pt x="41" y="241"/>
                  </a:lnTo>
                  <a:cubicBezTo>
                    <a:pt x="37" y="200"/>
                    <a:pt x="39" y="154"/>
                    <a:pt x="51" y="108"/>
                  </a:cubicBezTo>
                  <a:cubicBezTo>
                    <a:pt x="59" y="74"/>
                    <a:pt x="72" y="43"/>
                    <a:pt x="87" y="16"/>
                  </a:cubicBezTo>
                  <a:cubicBezTo>
                    <a:pt x="88" y="13"/>
                    <a:pt x="92" y="12"/>
                    <a:pt x="95" y="13"/>
                  </a:cubicBezTo>
                  <a:cubicBezTo>
                    <a:pt x="96" y="14"/>
                    <a:pt x="96" y="14"/>
                    <a:pt x="97" y="15"/>
                  </a:cubicBezTo>
                  <a:cubicBezTo>
                    <a:pt x="113" y="30"/>
                    <a:pt x="120" y="51"/>
                    <a:pt x="124" y="69"/>
                  </a:cubicBezTo>
                  <a:cubicBezTo>
                    <a:pt x="129" y="88"/>
                    <a:pt x="131" y="106"/>
                    <a:pt x="135" y="122"/>
                  </a:cubicBezTo>
                  <a:cubicBezTo>
                    <a:pt x="141" y="154"/>
                    <a:pt x="159" y="180"/>
                    <a:pt x="181" y="187"/>
                  </a:cubicBezTo>
                  <a:cubicBezTo>
                    <a:pt x="204" y="196"/>
                    <a:pt x="222" y="181"/>
                    <a:pt x="229" y="171"/>
                  </a:cubicBezTo>
                  <a:cubicBezTo>
                    <a:pt x="235" y="160"/>
                    <a:pt x="233" y="152"/>
                    <a:pt x="234" y="15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3900" rIns="90000" bIns="43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8" name="Google Shape;3323;p67">
              <a:extLst>
                <a:ext uri="{FF2B5EF4-FFF2-40B4-BE49-F238E27FC236}">
                  <a16:creationId xmlns:a16="http://schemas.microsoft.com/office/drawing/2014/main" id="{B03F46E4-205F-E33A-5F50-44145DC4F75B}"/>
                </a:ext>
              </a:extLst>
            </p:cNvPr>
            <p:cNvSpPr/>
            <p:nvPr/>
          </p:nvSpPr>
          <p:spPr>
            <a:xfrm>
              <a:off x="4159080" y="1832040"/>
              <a:ext cx="110880" cy="389160"/>
            </a:xfrm>
            <a:custGeom>
              <a:avLst/>
              <a:gdLst/>
              <a:ahLst/>
              <a:cxnLst/>
              <a:rect l="l" t="t" r="r" b="b"/>
              <a:pathLst>
                <a:path w="308" h="1081" extrusionOk="0">
                  <a:moveTo>
                    <a:pt x="39" y="1072"/>
                  </a:moveTo>
                  <a:cubicBezTo>
                    <a:pt x="39" y="1070"/>
                    <a:pt x="58" y="1081"/>
                    <a:pt x="92" y="1074"/>
                  </a:cubicBezTo>
                  <a:cubicBezTo>
                    <a:pt x="125" y="1068"/>
                    <a:pt x="171" y="1037"/>
                    <a:pt x="196" y="980"/>
                  </a:cubicBezTo>
                  <a:cubicBezTo>
                    <a:pt x="208" y="952"/>
                    <a:pt x="212" y="917"/>
                    <a:pt x="212" y="881"/>
                  </a:cubicBezTo>
                  <a:cubicBezTo>
                    <a:pt x="212" y="844"/>
                    <a:pt x="207" y="805"/>
                    <a:pt x="203" y="763"/>
                  </a:cubicBezTo>
                  <a:cubicBezTo>
                    <a:pt x="200" y="721"/>
                    <a:pt x="199" y="675"/>
                    <a:pt x="212" y="630"/>
                  </a:cubicBezTo>
                  <a:cubicBezTo>
                    <a:pt x="218" y="608"/>
                    <a:pt x="228" y="585"/>
                    <a:pt x="242" y="565"/>
                  </a:cubicBezTo>
                  <a:cubicBezTo>
                    <a:pt x="256" y="545"/>
                    <a:pt x="275" y="528"/>
                    <a:pt x="299" y="517"/>
                  </a:cubicBezTo>
                  <a:lnTo>
                    <a:pt x="299" y="517"/>
                  </a:lnTo>
                  <a:cubicBezTo>
                    <a:pt x="302" y="515"/>
                    <a:pt x="306" y="517"/>
                    <a:pt x="308" y="520"/>
                  </a:cubicBezTo>
                  <a:cubicBezTo>
                    <a:pt x="309" y="523"/>
                    <a:pt x="308" y="526"/>
                    <a:pt x="306" y="528"/>
                  </a:cubicBezTo>
                  <a:cubicBezTo>
                    <a:pt x="298" y="535"/>
                    <a:pt x="289" y="542"/>
                    <a:pt x="278" y="546"/>
                  </a:cubicBezTo>
                  <a:cubicBezTo>
                    <a:pt x="252" y="556"/>
                    <a:pt x="224" y="553"/>
                    <a:pt x="200" y="543"/>
                  </a:cubicBezTo>
                  <a:cubicBezTo>
                    <a:pt x="176" y="533"/>
                    <a:pt x="156" y="517"/>
                    <a:pt x="141" y="497"/>
                  </a:cubicBezTo>
                  <a:cubicBezTo>
                    <a:pt x="113" y="455"/>
                    <a:pt x="108" y="406"/>
                    <a:pt x="106" y="362"/>
                  </a:cubicBezTo>
                  <a:cubicBezTo>
                    <a:pt x="106" y="274"/>
                    <a:pt x="109" y="196"/>
                    <a:pt x="111" y="130"/>
                  </a:cubicBezTo>
                  <a:cubicBezTo>
                    <a:pt x="111" y="97"/>
                    <a:pt x="110" y="68"/>
                    <a:pt x="99" y="45"/>
                  </a:cubicBezTo>
                  <a:cubicBezTo>
                    <a:pt x="88" y="21"/>
                    <a:pt x="68" y="9"/>
                    <a:pt x="50" y="6"/>
                  </a:cubicBezTo>
                  <a:cubicBezTo>
                    <a:pt x="33" y="2"/>
                    <a:pt x="19" y="6"/>
                    <a:pt x="11" y="12"/>
                  </a:cubicBezTo>
                  <a:cubicBezTo>
                    <a:pt x="3" y="17"/>
                    <a:pt x="1" y="22"/>
                    <a:pt x="0" y="21"/>
                  </a:cubicBezTo>
                  <a:cubicBezTo>
                    <a:pt x="0" y="21"/>
                    <a:pt x="2" y="16"/>
                    <a:pt x="10" y="9"/>
                  </a:cubicBezTo>
                  <a:cubicBezTo>
                    <a:pt x="17" y="3"/>
                    <a:pt x="32" y="-3"/>
                    <a:pt x="51" y="1"/>
                  </a:cubicBezTo>
                  <a:cubicBezTo>
                    <a:pt x="70" y="3"/>
                    <a:pt x="94" y="16"/>
                    <a:pt x="105" y="41"/>
                  </a:cubicBezTo>
                  <a:cubicBezTo>
                    <a:pt x="118" y="66"/>
                    <a:pt x="120" y="97"/>
                    <a:pt x="120" y="130"/>
                  </a:cubicBezTo>
                  <a:cubicBezTo>
                    <a:pt x="120" y="196"/>
                    <a:pt x="118" y="275"/>
                    <a:pt x="119" y="362"/>
                  </a:cubicBezTo>
                  <a:cubicBezTo>
                    <a:pt x="120" y="405"/>
                    <a:pt x="126" y="451"/>
                    <a:pt x="152" y="489"/>
                  </a:cubicBezTo>
                  <a:cubicBezTo>
                    <a:pt x="165" y="507"/>
                    <a:pt x="184" y="522"/>
                    <a:pt x="205" y="531"/>
                  </a:cubicBezTo>
                  <a:cubicBezTo>
                    <a:pt x="227" y="540"/>
                    <a:pt x="252" y="542"/>
                    <a:pt x="273" y="534"/>
                  </a:cubicBezTo>
                  <a:cubicBezTo>
                    <a:pt x="282" y="530"/>
                    <a:pt x="290" y="524"/>
                    <a:pt x="297" y="518"/>
                  </a:cubicBezTo>
                  <a:lnTo>
                    <a:pt x="304" y="529"/>
                  </a:lnTo>
                  <a:cubicBezTo>
                    <a:pt x="261" y="548"/>
                    <a:pt x="236" y="591"/>
                    <a:pt x="224" y="634"/>
                  </a:cubicBezTo>
                  <a:cubicBezTo>
                    <a:pt x="212" y="677"/>
                    <a:pt x="212" y="721"/>
                    <a:pt x="216" y="762"/>
                  </a:cubicBezTo>
                  <a:cubicBezTo>
                    <a:pt x="219" y="803"/>
                    <a:pt x="223" y="843"/>
                    <a:pt x="223" y="881"/>
                  </a:cubicBezTo>
                  <a:cubicBezTo>
                    <a:pt x="222" y="918"/>
                    <a:pt x="218" y="954"/>
                    <a:pt x="204" y="984"/>
                  </a:cubicBezTo>
                  <a:cubicBezTo>
                    <a:pt x="177" y="1043"/>
                    <a:pt x="128" y="1074"/>
                    <a:pt x="93" y="1079"/>
                  </a:cubicBezTo>
                  <a:cubicBezTo>
                    <a:pt x="75" y="1083"/>
                    <a:pt x="61" y="1079"/>
                    <a:pt x="52" y="1078"/>
                  </a:cubicBezTo>
                  <a:cubicBezTo>
                    <a:pt x="43" y="1074"/>
                    <a:pt x="39" y="1073"/>
                    <a:pt x="39" y="107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9" name="Google Shape;3324;p67">
              <a:extLst>
                <a:ext uri="{FF2B5EF4-FFF2-40B4-BE49-F238E27FC236}">
                  <a16:creationId xmlns:a16="http://schemas.microsoft.com/office/drawing/2014/main" id="{2AFB05C7-75F5-7EDD-07E2-2409C59125DE}"/>
                </a:ext>
              </a:extLst>
            </p:cNvPr>
            <p:cNvSpPr/>
            <p:nvPr/>
          </p:nvSpPr>
          <p:spPr>
            <a:xfrm>
              <a:off x="5668920" y="2746800"/>
              <a:ext cx="72360" cy="115200"/>
            </a:xfrm>
            <a:custGeom>
              <a:avLst/>
              <a:gdLst/>
              <a:ahLst/>
              <a:cxnLst/>
              <a:rect l="l" t="t" r="r" b="b"/>
              <a:pathLst>
                <a:path w="201" h="320" extrusionOk="0">
                  <a:moveTo>
                    <a:pt x="0" y="320"/>
                  </a:moveTo>
                  <a:cubicBezTo>
                    <a:pt x="-3" y="317"/>
                    <a:pt x="48" y="250"/>
                    <a:pt x="103" y="162"/>
                  </a:cubicBezTo>
                  <a:cubicBezTo>
                    <a:pt x="158" y="74"/>
                    <a:pt x="196" y="-2"/>
                    <a:pt x="200" y="0"/>
                  </a:cubicBezTo>
                  <a:cubicBezTo>
                    <a:pt x="202" y="1"/>
                    <a:pt x="194" y="21"/>
                    <a:pt x="179" y="52"/>
                  </a:cubicBezTo>
                  <a:cubicBezTo>
                    <a:pt x="164" y="83"/>
                    <a:pt x="142" y="124"/>
                    <a:pt x="114" y="169"/>
                  </a:cubicBezTo>
                  <a:cubicBezTo>
                    <a:pt x="87" y="213"/>
                    <a:pt x="59" y="252"/>
                    <a:pt x="38" y="278"/>
                  </a:cubicBezTo>
                  <a:cubicBezTo>
                    <a:pt x="16" y="305"/>
                    <a:pt x="2" y="321"/>
                    <a:pt x="0" y="32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0" name="Google Shape;3325;p67">
              <a:extLst>
                <a:ext uri="{FF2B5EF4-FFF2-40B4-BE49-F238E27FC236}">
                  <a16:creationId xmlns:a16="http://schemas.microsoft.com/office/drawing/2014/main" id="{9E500CB9-6ACE-96F5-F4C1-F85F10C862BF}"/>
                </a:ext>
              </a:extLst>
            </p:cNvPr>
            <p:cNvSpPr/>
            <p:nvPr/>
          </p:nvSpPr>
          <p:spPr>
            <a:xfrm>
              <a:off x="5652720" y="2760840"/>
              <a:ext cx="106200" cy="92880"/>
            </a:xfrm>
            <a:custGeom>
              <a:avLst/>
              <a:gdLst/>
              <a:ahLst/>
              <a:cxnLst/>
              <a:rect l="l" t="t" r="r" b="b"/>
              <a:pathLst>
                <a:path w="295" h="258" extrusionOk="0">
                  <a:moveTo>
                    <a:pt x="295" y="258"/>
                  </a:moveTo>
                  <a:cubicBezTo>
                    <a:pt x="292" y="261"/>
                    <a:pt x="224" y="205"/>
                    <a:pt x="143" y="134"/>
                  </a:cubicBezTo>
                  <a:cubicBezTo>
                    <a:pt x="61" y="63"/>
                    <a:pt x="-3" y="3"/>
                    <a:pt x="0" y="0"/>
                  </a:cubicBezTo>
                  <a:cubicBezTo>
                    <a:pt x="2" y="-3"/>
                    <a:pt x="70" y="53"/>
                    <a:pt x="152" y="124"/>
                  </a:cubicBezTo>
                  <a:cubicBezTo>
                    <a:pt x="233" y="195"/>
                    <a:pt x="297" y="255"/>
                    <a:pt x="295" y="25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1" name="Google Shape;3326;p67">
              <a:extLst>
                <a:ext uri="{FF2B5EF4-FFF2-40B4-BE49-F238E27FC236}">
                  <a16:creationId xmlns:a16="http://schemas.microsoft.com/office/drawing/2014/main" id="{38E31DA0-722A-B0CB-5FF2-A71EE07E1891}"/>
                </a:ext>
              </a:extLst>
            </p:cNvPr>
            <p:cNvSpPr/>
            <p:nvPr/>
          </p:nvSpPr>
          <p:spPr>
            <a:xfrm>
              <a:off x="5817600" y="2792160"/>
              <a:ext cx="66960" cy="14400"/>
            </a:xfrm>
            <a:custGeom>
              <a:avLst/>
              <a:gdLst/>
              <a:ahLst/>
              <a:cxnLst/>
              <a:rect l="l" t="t" r="r" b="b"/>
              <a:pathLst>
                <a:path w="186" h="40" extrusionOk="0">
                  <a:moveTo>
                    <a:pt x="186" y="1"/>
                  </a:moveTo>
                  <a:cubicBezTo>
                    <a:pt x="188" y="4"/>
                    <a:pt x="150" y="26"/>
                    <a:pt x="96" y="35"/>
                  </a:cubicBezTo>
                  <a:cubicBezTo>
                    <a:pt x="43" y="45"/>
                    <a:pt x="-1" y="37"/>
                    <a:pt x="0" y="34"/>
                  </a:cubicBezTo>
                  <a:cubicBezTo>
                    <a:pt x="0" y="30"/>
                    <a:pt x="43" y="31"/>
                    <a:pt x="94" y="22"/>
                  </a:cubicBezTo>
                  <a:cubicBezTo>
                    <a:pt x="145" y="13"/>
                    <a:pt x="185" y="-3"/>
                    <a:pt x="18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2" name="Google Shape;3327;p67">
              <a:extLst>
                <a:ext uri="{FF2B5EF4-FFF2-40B4-BE49-F238E27FC236}">
                  <a16:creationId xmlns:a16="http://schemas.microsoft.com/office/drawing/2014/main" id="{16F1C1E9-56C7-5EC3-AF2B-2B8CD22DF9E1}"/>
                </a:ext>
              </a:extLst>
            </p:cNvPr>
            <p:cNvSpPr/>
            <p:nvPr/>
          </p:nvSpPr>
          <p:spPr>
            <a:xfrm>
              <a:off x="5836320" y="2754000"/>
              <a:ext cx="14400" cy="84240"/>
            </a:xfrm>
            <a:custGeom>
              <a:avLst/>
              <a:gdLst/>
              <a:ahLst/>
              <a:cxnLst/>
              <a:rect l="l" t="t" r="r" b="b"/>
              <a:pathLst>
                <a:path w="40" h="234" extrusionOk="0">
                  <a:moveTo>
                    <a:pt x="39" y="234"/>
                  </a:moveTo>
                  <a:cubicBezTo>
                    <a:pt x="36" y="235"/>
                    <a:pt x="11" y="186"/>
                    <a:pt x="3" y="120"/>
                  </a:cubicBezTo>
                  <a:cubicBezTo>
                    <a:pt x="-6" y="53"/>
                    <a:pt x="5" y="-1"/>
                    <a:pt x="9" y="0"/>
                  </a:cubicBezTo>
                  <a:cubicBezTo>
                    <a:pt x="13" y="1"/>
                    <a:pt x="7" y="54"/>
                    <a:pt x="16" y="118"/>
                  </a:cubicBezTo>
                  <a:cubicBezTo>
                    <a:pt x="24" y="182"/>
                    <a:pt x="43" y="232"/>
                    <a:pt x="39" y="23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3" name="Google Shape;3328;p67">
              <a:extLst>
                <a:ext uri="{FF2B5EF4-FFF2-40B4-BE49-F238E27FC236}">
                  <a16:creationId xmlns:a16="http://schemas.microsoft.com/office/drawing/2014/main" id="{52791F66-DCAA-390E-6F89-B068FF258F00}"/>
                </a:ext>
              </a:extLst>
            </p:cNvPr>
            <p:cNvSpPr/>
            <p:nvPr/>
          </p:nvSpPr>
          <p:spPr>
            <a:xfrm>
              <a:off x="5901840" y="2634480"/>
              <a:ext cx="78480" cy="93600"/>
            </a:xfrm>
            <a:custGeom>
              <a:avLst/>
              <a:gdLst/>
              <a:ahLst/>
              <a:cxnLst/>
              <a:rect l="l" t="t" r="r" b="b"/>
              <a:pathLst>
                <a:path w="218" h="260" extrusionOk="0">
                  <a:moveTo>
                    <a:pt x="42" y="222"/>
                  </a:moveTo>
                  <a:cubicBezTo>
                    <a:pt x="43" y="221"/>
                    <a:pt x="50" y="228"/>
                    <a:pt x="66" y="237"/>
                  </a:cubicBezTo>
                  <a:cubicBezTo>
                    <a:pt x="81" y="245"/>
                    <a:pt x="106" y="255"/>
                    <a:pt x="136" y="250"/>
                  </a:cubicBezTo>
                  <a:cubicBezTo>
                    <a:pt x="151" y="248"/>
                    <a:pt x="167" y="241"/>
                    <a:pt x="180" y="229"/>
                  </a:cubicBezTo>
                  <a:cubicBezTo>
                    <a:pt x="192" y="217"/>
                    <a:pt x="202" y="199"/>
                    <a:pt x="204" y="180"/>
                  </a:cubicBezTo>
                  <a:cubicBezTo>
                    <a:pt x="207" y="161"/>
                    <a:pt x="201" y="139"/>
                    <a:pt x="185" y="126"/>
                  </a:cubicBezTo>
                  <a:cubicBezTo>
                    <a:pt x="170" y="113"/>
                    <a:pt x="146" y="108"/>
                    <a:pt x="125" y="114"/>
                  </a:cubicBezTo>
                  <a:cubicBezTo>
                    <a:pt x="114" y="118"/>
                    <a:pt x="105" y="125"/>
                    <a:pt x="99" y="133"/>
                  </a:cubicBezTo>
                  <a:lnTo>
                    <a:pt x="95" y="123"/>
                  </a:lnTo>
                  <a:cubicBezTo>
                    <a:pt x="114" y="126"/>
                    <a:pt x="133" y="114"/>
                    <a:pt x="142" y="97"/>
                  </a:cubicBezTo>
                  <a:cubicBezTo>
                    <a:pt x="152" y="81"/>
                    <a:pt x="153" y="62"/>
                    <a:pt x="144" y="47"/>
                  </a:cubicBezTo>
                  <a:cubicBezTo>
                    <a:pt x="127" y="15"/>
                    <a:pt x="90" y="4"/>
                    <a:pt x="65" y="12"/>
                  </a:cubicBezTo>
                  <a:cubicBezTo>
                    <a:pt x="39" y="19"/>
                    <a:pt x="22" y="36"/>
                    <a:pt x="13" y="48"/>
                  </a:cubicBezTo>
                  <a:cubicBezTo>
                    <a:pt x="4" y="61"/>
                    <a:pt x="1" y="69"/>
                    <a:pt x="0" y="69"/>
                  </a:cubicBezTo>
                  <a:cubicBezTo>
                    <a:pt x="0" y="69"/>
                    <a:pt x="1" y="60"/>
                    <a:pt x="9" y="46"/>
                  </a:cubicBezTo>
                  <a:cubicBezTo>
                    <a:pt x="17" y="32"/>
                    <a:pt x="33" y="13"/>
                    <a:pt x="63" y="4"/>
                  </a:cubicBezTo>
                  <a:cubicBezTo>
                    <a:pt x="91" y="-6"/>
                    <a:pt x="134" y="4"/>
                    <a:pt x="155" y="41"/>
                  </a:cubicBezTo>
                  <a:cubicBezTo>
                    <a:pt x="165" y="59"/>
                    <a:pt x="165" y="85"/>
                    <a:pt x="153" y="104"/>
                  </a:cubicBezTo>
                  <a:cubicBezTo>
                    <a:pt x="142" y="123"/>
                    <a:pt x="119" y="140"/>
                    <a:pt x="93" y="136"/>
                  </a:cubicBezTo>
                  <a:cubicBezTo>
                    <a:pt x="89" y="136"/>
                    <a:pt x="87" y="133"/>
                    <a:pt x="87" y="129"/>
                  </a:cubicBezTo>
                  <a:cubicBezTo>
                    <a:pt x="87" y="128"/>
                    <a:pt x="88" y="127"/>
                    <a:pt x="88" y="126"/>
                  </a:cubicBezTo>
                  <a:cubicBezTo>
                    <a:pt x="95" y="115"/>
                    <a:pt x="107" y="106"/>
                    <a:pt x="121" y="102"/>
                  </a:cubicBezTo>
                  <a:cubicBezTo>
                    <a:pt x="146" y="93"/>
                    <a:pt x="174" y="100"/>
                    <a:pt x="194" y="116"/>
                  </a:cubicBezTo>
                  <a:cubicBezTo>
                    <a:pt x="214" y="133"/>
                    <a:pt x="220" y="160"/>
                    <a:pt x="217" y="182"/>
                  </a:cubicBezTo>
                  <a:cubicBezTo>
                    <a:pt x="213" y="204"/>
                    <a:pt x="202" y="223"/>
                    <a:pt x="187" y="237"/>
                  </a:cubicBezTo>
                  <a:cubicBezTo>
                    <a:pt x="172" y="251"/>
                    <a:pt x="154" y="258"/>
                    <a:pt x="137" y="259"/>
                  </a:cubicBezTo>
                  <a:cubicBezTo>
                    <a:pt x="104" y="263"/>
                    <a:pt x="78" y="251"/>
                    <a:pt x="63" y="241"/>
                  </a:cubicBezTo>
                  <a:cubicBezTo>
                    <a:pt x="48" y="231"/>
                    <a:pt x="42" y="223"/>
                    <a:pt x="42" y="22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4" name="Google Shape;3329;p67">
              <a:extLst>
                <a:ext uri="{FF2B5EF4-FFF2-40B4-BE49-F238E27FC236}">
                  <a16:creationId xmlns:a16="http://schemas.microsoft.com/office/drawing/2014/main" id="{F61D206B-8B25-B346-B00C-6DAD85BDDE7F}"/>
                </a:ext>
              </a:extLst>
            </p:cNvPr>
            <p:cNvSpPr/>
            <p:nvPr/>
          </p:nvSpPr>
          <p:spPr>
            <a:xfrm>
              <a:off x="6023160" y="2646360"/>
              <a:ext cx="119880" cy="78480"/>
            </a:xfrm>
            <a:custGeom>
              <a:avLst/>
              <a:gdLst/>
              <a:ahLst/>
              <a:cxnLst/>
              <a:rect l="l" t="t" r="r" b="b"/>
              <a:pathLst>
                <a:path w="333" h="218" extrusionOk="0">
                  <a:moveTo>
                    <a:pt x="333" y="143"/>
                  </a:moveTo>
                  <a:cubicBezTo>
                    <a:pt x="333" y="143"/>
                    <a:pt x="333" y="146"/>
                    <a:pt x="331" y="150"/>
                  </a:cubicBezTo>
                  <a:cubicBezTo>
                    <a:pt x="329" y="155"/>
                    <a:pt x="326" y="162"/>
                    <a:pt x="320" y="169"/>
                  </a:cubicBezTo>
                  <a:cubicBezTo>
                    <a:pt x="308" y="184"/>
                    <a:pt x="284" y="204"/>
                    <a:pt x="248" y="205"/>
                  </a:cubicBezTo>
                  <a:cubicBezTo>
                    <a:pt x="213" y="206"/>
                    <a:pt x="168" y="181"/>
                    <a:pt x="155" y="135"/>
                  </a:cubicBezTo>
                  <a:cubicBezTo>
                    <a:pt x="149" y="113"/>
                    <a:pt x="148" y="88"/>
                    <a:pt x="135" y="71"/>
                  </a:cubicBezTo>
                  <a:cubicBezTo>
                    <a:pt x="129" y="62"/>
                    <a:pt x="119" y="55"/>
                    <a:pt x="109" y="54"/>
                  </a:cubicBezTo>
                  <a:cubicBezTo>
                    <a:pt x="100" y="53"/>
                    <a:pt x="90" y="59"/>
                    <a:pt x="84" y="68"/>
                  </a:cubicBezTo>
                  <a:cubicBezTo>
                    <a:pt x="57" y="114"/>
                    <a:pt x="44" y="167"/>
                    <a:pt x="41" y="212"/>
                  </a:cubicBezTo>
                  <a:cubicBezTo>
                    <a:pt x="40" y="215"/>
                    <a:pt x="38" y="218"/>
                    <a:pt x="34" y="218"/>
                  </a:cubicBezTo>
                  <a:cubicBezTo>
                    <a:pt x="32" y="218"/>
                    <a:pt x="30" y="216"/>
                    <a:pt x="29" y="213"/>
                  </a:cubicBezTo>
                  <a:cubicBezTo>
                    <a:pt x="10" y="152"/>
                    <a:pt x="3" y="98"/>
                    <a:pt x="1" y="60"/>
                  </a:cubicBezTo>
                  <a:cubicBezTo>
                    <a:pt x="0" y="41"/>
                    <a:pt x="-1" y="26"/>
                    <a:pt x="0" y="15"/>
                  </a:cubicBezTo>
                  <a:cubicBezTo>
                    <a:pt x="0" y="5"/>
                    <a:pt x="1" y="0"/>
                    <a:pt x="1" y="0"/>
                  </a:cubicBezTo>
                  <a:cubicBezTo>
                    <a:pt x="3" y="0"/>
                    <a:pt x="4" y="22"/>
                    <a:pt x="8" y="59"/>
                  </a:cubicBezTo>
                  <a:cubicBezTo>
                    <a:pt x="12" y="96"/>
                    <a:pt x="21" y="150"/>
                    <a:pt x="40" y="210"/>
                  </a:cubicBezTo>
                  <a:lnTo>
                    <a:pt x="29" y="211"/>
                  </a:lnTo>
                  <a:cubicBezTo>
                    <a:pt x="32" y="164"/>
                    <a:pt x="43" y="111"/>
                    <a:pt x="73" y="60"/>
                  </a:cubicBezTo>
                  <a:cubicBezTo>
                    <a:pt x="80" y="49"/>
                    <a:pt x="95" y="39"/>
                    <a:pt x="111" y="41"/>
                  </a:cubicBezTo>
                  <a:cubicBezTo>
                    <a:pt x="126" y="43"/>
                    <a:pt x="138" y="53"/>
                    <a:pt x="145" y="63"/>
                  </a:cubicBezTo>
                  <a:cubicBezTo>
                    <a:pt x="161" y="86"/>
                    <a:pt x="161" y="111"/>
                    <a:pt x="167" y="131"/>
                  </a:cubicBezTo>
                  <a:cubicBezTo>
                    <a:pt x="178" y="172"/>
                    <a:pt x="217" y="195"/>
                    <a:pt x="248" y="195"/>
                  </a:cubicBezTo>
                  <a:cubicBezTo>
                    <a:pt x="280" y="196"/>
                    <a:pt x="304" y="179"/>
                    <a:pt x="316" y="166"/>
                  </a:cubicBezTo>
                  <a:cubicBezTo>
                    <a:pt x="328" y="152"/>
                    <a:pt x="332" y="142"/>
                    <a:pt x="333" y="14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5" name="Google Shape;3330;p67">
              <a:extLst>
                <a:ext uri="{FF2B5EF4-FFF2-40B4-BE49-F238E27FC236}">
                  <a16:creationId xmlns:a16="http://schemas.microsoft.com/office/drawing/2014/main" id="{F4F3B1C2-88B8-277D-C030-C510A3BA07C3}"/>
                </a:ext>
              </a:extLst>
            </p:cNvPr>
            <p:cNvSpPr/>
            <p:nvPr/>
          </p:nvSpPr>
          <p:spPr>
            <a:xfrm>
              <a:off x="6140880" y="2661120"/>
              <a:ext cx="65160" cy="13680"/>
            </a:xfrm>
            <a:custGeom>
              <a:avLst/>
              <a:gdLst/>
              <a:ahLst/>
              <a:cxnLst/>
              <a:rect l="l" t="t" r="r" b="b"/>
              <a:pathLst>
                <a:path w="181" h="38" extrusionOk="0">
                  <a:moveTo>
                    <a:pt x="181" y="1"/>
                  </a:moveTo>
                  <a:cubicBezTo>
                    <a:pt x="183" y="4"/>
                    <a:pt x="145" y="25"/>
                    <a:pt x="94" y="34"/>
                  </a:cubicBezTo>
                  <a:cubicBezTo>
                    <a:pt x="42" y="43"/>
                    <a:pt x="0" y="35"/>
                    <a:pt x="0" y="31"/>
                  </a:cubicBezTo>
                  <a:cubicBezTo>
                    <a:pt x="1" y="27"/>
                    <a:pt x="42" y="29"/>
                    <a:pt x="92" y="21"/>
                  </a:cubicBezTo>
                  <a:cubicBezTo>
                    <a:pt x="141" y="12"/>
                    <a:pt x="180" y="-3"/>
                    <a:pt x="18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6" name="Google Shape;3331;p67">
              <a:extLst>
                <a:ext uri="{FF2B5EF4-FFF2-40B4-BE49-F238E27FC236}">
                  <a16:creationId xmlns:a16="http://schemas.microsoft.com/office/drawing/2014/main" id="{709A91FB-1B2B-1816-80CB-BD1C9A369E12}"/>
                </a:ext>
              </a:extLst>
            </p:cNvPr>
            <p:cNvSpPr/>
            <p:nvPr/>
          </p:nvSpPr>
          <p:spPr>
            <a:xfrm>
              <a:off x="6222600" y="2579040"/>
              <a:ext cx="62640" cy="105120"/>
            </a:xfrm>
            <a:custGeom>
              <a:avLst/>
              <a:gdLst/>
              <a:ahLst/>
              <a:cxnLst/>
              <a:rect l="l" t="t" r="r" b="b"/>
              <a:pathLst>
                <a:path w="174" h="292" extrusionOk="0">
                  <a:moveTo>
                    <a:pt x="173" y="232"/>
                  </a:moveTo>
                  <a:cubicBezTo>
                    <a:pt x="174" y="233"/>
                    <a:pt x="170" y="238"/>
                    <a:pt x="162" y="246"/>
                  </a:cubicBezTo>
                  <a:cubicBezTo>
                    <a:pt x="154" y="254"/>
                    <a:pt x="143" y="266"/>
                    <a:pt x="125" y="277"/>
                  </a:cubicBezTo>
                  <a:cubicBezTo>
                    <a:pt x="108" y="287"/>
                    <a:pt x="83" y="297"/>
                    <a:pt x="55" y="290"/>
                  </a:cubicBezTo>
                  <a:cubicBezTo>
                    <a:pt x="41" y="287"/>
                    <a:pt x="26" y="279"/>
                    <a:pt x="17" y="265"/>
                  </a:cubicBezTo>
                  <a:cubicBezTo>
                    <a:pt x="8" y="252"/>
                    <a:pt x="4" y="236"/>
                    <a:pt x="3" y="221"/>
                  </a:cubicBezTo>
                  <a:cubicBezTo>
                    <a:pt x="-2" y="159"/>
                    <a:pt x="-1" y="105"/>
                    <a:pt x="1" y="65"/>
                  </a:cubicBezTo>
                  <a:cubicBezTo>
                    <a:pt x="2" y="25"/>
                    <a:pt x="6" y="0"/>
                    <a:pt x="7" y="0"/>
                  </a:cubicBezTo>
                  <a:cubicBezTo>
                    <a:pt x="9" y="0"/>
                    <a:pt x="9" y="25"/>
                    <a:pt x="10" y="65"/>
                  </a:cubicBezTo>
                  <a:cubicBezTo>
                    <a:pt x="11" y="104"/>
                    <a:pt x="11" y="160"/>
                    <a:pt x="16" y="219"/>
                  </a:cubicBezTo>
                  <a:cubicBezTo>
                    <a:pt x="18" y="234"/>
                    <a:pt x="21" y="247"/>
                    <a:pt x="28" y="258"/>
                  </a:cubicBezTo>
                  <a:cubicBezTo>
                    <a:pt x="35" y="268"/>
                    <a:pt x="46" y="275"/>
                    <a:pt x="58" y="278"/>
                  </a:cubicBezTo>
                  <a:cubicBezTo>
                    <a:pt x="81" y="284"/>
                    <a:pt x="104" y="278"/>
                    <a:pt x="121" y="268"/>
                  </a:cubicBezTo>
                  <a:cubicBezTo>
                    <a:pt x="138" y="259"/>
                    <a:pt x="150" y="249"/>
                    <a:pt x="159" y="242"/>
                  </a:cubicBezTo>
                  <a:cubicBezTo>
                    <a:pt x="168" y="235"/>
                    <a:pt x="173" y="232"/>
                    <a:pt x="173" y="23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7" name="Google Shape;3332;p67">
              <a:extLst>
                <a:ext uri="{FF2B5EF4-FFF2-40B4-BE49-F238E27FC236}">
                  <a16:creationId xmlns:a16="http://schemas.microsoft.com/office/drawing/2014/main" id="{3F8678F1-1A19-140D-E6EF-C60A16380D71}"/>
                </a:ext>
              </a:extLst>
            </p:cNvPr>
            <p:cNvSpPr/>
            <p:nvPr/>
          </p:nvSpPr>
          <p:spPr>
            <a:xfrm>
              <a:off x="6283440" y="2598120"/>
              <a:ext cx="9360" cy="131760"/>
            </a:xfrm>
            <a:custGeom>
              <a:avLst/>
              <a:gdLst/>
              <a:ahLst/>
              <a:cxnLst/>
              <a:rect l="l" t="t" r="r" b="b"/>
              <a:pathLst>
                <a:path w="26" h="366" extrusionOk="0">
                  <a:moveTo>
                    <a:pt x="25" y="366"/>
                  </a:moveTo>
                  <a:cubicBezTo>
                    <a:pt x="23" y="367"/>
                    <a:pt x="18" y="347"/>
                    <a:pt x="13" y="314"/>
                  </a:cubicBezTo>
                  <a:cubicBezTo>
                    <a:pt x="8" y="281"/>
                    <a:pt x="3" y="235"/>
                    <a:pt x="0" y="184"/>
                  </a:cubicBezTo>
                  <a:cubicBezTo>
                    <a:pt x="-2" y="133"/>
                    <a:pt x="0" y="87"/>
                    <a:pt x="2" y="54"/>
                  </a:cubicBezTo>
                  <a:cubicBezTo>
                    <a:pt x="5" y="21"/>
                    <a:pt x="8" y="0"/>
                    <a:pt x="10" y="0"/>
                  </a:cubicBezTo>
                  <a:cubicBezTo>
                    <a:pt x="14" y="1"/>
                    <a:pt x="9" y="83"/>
                    <a:pt x="14" y="184"/>
                  </a:cubicBezTo>
                  <a:cubicBezTo>
                    <a:pt x="18" y="284"/>
                    <a:pt x="29" y="366"/>
                    <a:pt x="25" y="3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8" name="Google Shape;3333;p67">
              <a:extLst>
                <a:ext uri="{FF2B5EF4-FFF2-40B4-BE49-F238E27FC236}">
                  <a16:creationId xmlns:a16="http://schemas.microsoft.com/office/drawing/2014/main" id="{CBD39B7A-E04C-A8C5-A30D-26F3D27491A3}"/>
                </a:ext>
              </a:extLst>
            </p:cNvPr>
            <p:cNvSpPr/>
            <p:nvPr/>
          </p:nvSpPr>
          <p:spPr>
            <a:xfrm>
              <a:off x="5923080" y="2790000"/>
              <a:ext cx="666000" cy="4680"/>
            </a:xfrm>
            <a:custGeom>
              <a:avLst/>
              <a:gdLst/>
              <a:ahLst/>
              <a:cxnLst/>
              <a:rect l="l" t="t" r="r" b="b"/>
              <a:pathLst>
                <a:path w="1850" h="13" extrusionOk="0">
                  <a:moveTo>
                    <a:pt x="1850" y="7"/>
                  </a:moveTo>
                  <a:cubicBezTo>
                    <a:pt x="1850" y="10"/>
                    <a:pt x="1436" y="13"/>
                    <a:pt x="925" y="13"/>
                  </a:cubicBezTo>
                  <a:cubicBezTo>
                    <a:pt x="414" y="13"/>
                    <a:pt x="0" y="10"/>
                    <a:pt x="0" y="7"/>
                  </a:cubicBezTo>
                  <a:cubicBezTo>
                    <a:pt x="0" y="3"/>
                    <a:pt x="414" y="0"/>
                    <a:pt x="925" y="0"/>
                  </a:cubicBezTo>
                  <a:cubicBezTo>
                    <a:pt x="1436" y="0"/>
                    <a:pt x="1850" y="3"/>
                    <a:pt x="1850"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9" name="Google Shape;3334;p67">
              <a:extLst>
                <a:ext uri="{FF2B5EF4-FFF2-40B4-BE49-F238E27FC236}">
                  <a16:creationId xmlns:a16="http://schemas.microsoft.com/office/drawing/2014/main" id="{D0CC6D34-CAEF-74AE-1986-FBED0A56074C}"/>
                </a:ext>
              </a:extLst>
            </p:cNvPr>
            <p:cNvSpPr/>
            <p:nvPr/>
          </p:nvSpPr>
          <p:spPr>
            <a:xfrm>
              <a:off x="5884560" y="2853720"/>
              <a:ext cx="119880" cy="84240"/>
            </a:xfrm>
            <a:custGeom>
              <a:avLst/>
              <a:gdLst/>
              <a:ahLst/>
              <a:cxnLst/>
              <a:rect l="l" t="t" r="r" b="b"/>
              <a:pathLst>
                <a:path w="333" h="234" extrusionOk="0">
                  <a:moveTo>
                    <a:pt x="333" y="181"/>
                  </a:moveTo>
                  <a:cubicBezTo>
                    <a:pt x="333" y="180"/>
                    <a:pt x="334" y="195"/>
                    <a:pt x="315" y="206"/>
                  </a:cubicBezTo>
                  <a:cubicBezTo>
                    <a:pt x="306" y="211"/>
                    <a:pt x="293" y="214"/>
                    <a:pt x="278" y="211"/>
                  </a:cubicBezTo>
                  <a:cubicBezTo>
                    <a:pt x="263" y="207"/>
                    <a:pt x="249" y="195"/>
                    <a:pt x="240" y="179"/>
                  </a:cubicBezTo>
                  <a:cubicBezTo>
                    <a:pt x="230" y="163"/>
                    <a:pt x="225" y="143"/>
                    <a:pt x="224" y="122"/>
                  </a:cubicBezTo>
                  <a:cubicBezTo>
                    <a:pt x="222" y="101"/>
                    <a:pt x="225" y="79"/>
                    <a:pt x="219" y="58"/>
                  </a:cubicBezTo>
                  <a:cubicBezTo>
                    <a:pt x="216" y="48"/>
                    <a:pt x="211" y="37"/>
                    <a:pt x="203" y="32"/>
                  </a:cubicBezTo>
                  <a:cubicBezTo>
                    <a:pt x="195" y="27"/>
                    <a:pt x="184" y="27"/>
                    <a:pt x="176" y="34"/>
                  </a:cubicBezTo>
                  <a:cubicBezTo>
                    <a:pt x="167" y="41"/>
                    <a:pt x="160" y="51"/>
                    <a:pt x="152" y="62"/>
                  </a:cubicBezTo>
                  <a:cubicBezTo>
                    <a:pt x="145" y="72"/>
                    <a:pt x="138" y="83"/>
                    <a:pt x="131" y="94"/>
                  </a:cubicBezTo>
                  <a:cubicBezTo>
                    <a:pt x="103" y="139"/>
                    <a:pt x="84" y="186"/>
                    <a:pt x="72" y="229"/>
                  </a:cubicBezTo>
                  <a:cubicBezTo>
                    <a:pt x="71" y="233"/>
                    <a:pt x="68" y="235"/>
                    <a:pt x="64" y="234"/>
                  </a:cubicBezTo>
                  <a:cubicBezTo>
                    <a:pt x="62" y="233"/>
                    <a:pt x="60" y="231"/>
                    <a:pt x="60" y="229"/>
                  </a:cubicBezTo>
                  <a:cubicBezTo>
                    <a:pt x="48" y="161"/>
                    <a:pt x="32" y="103"/>
                    <a:pt x="20" y="64"/>
                  </a:cubicBezTo>
                  <a:cubicBezTo>
                    <a:pt x="7" y="24"/>
                    <a:pt x="-1" y="1"/>
                    <a:pt x="0" y="0"/>
                  </a:cubicBezTo>
                  <a:cubicBezTo>
                    <a:pt x="1" y="0"/>
                    <a:pt x="4" y="5"/>
                    <a:pt x="8" y="16"/>
                  </a:cubicBezTo>
                  <a:cubicBezTo>
                    <a:pt x="13" y="26"/>
                    <a:pt x="19" y="41"/>
                    <a:pt x="27" y="61"/>
                  </a:cubicBezTo>
                  <a:cubicBezTo>
                    <a:pt x="41" y="101"/>
                    <a:pt x="59" y="158"/>
                    <a:pt x="72" y="227"/>
                  </a:cubicBezTo>
                  <a:lnTo>
                    <a:pt x="60" y="226"/>
                  </a:lnTo>
                  <a:cubicBezTo>
                    <a:pt x="72" y="181"/>
                    <a:pt x="91" y="133"/>
                    <a:pt x="119" y="87"/>
                  </a:cubicBezTo>
                  <a:cubicBezTo>
                    <a:pt x="126" y="76"/>
                    <a:pt x="134" y="65"/>
                    <a:pt x="141" y="54"/>
                  </a:cubicBezTo>
                  <a:cubicBezTo>
                    <a:pt x="149" y="43"/>
                    <a:pt x="157" y="32"/>
                    <a:pt x="168" y="24"/>
                  </a:cubicBezTo>
                  <a:cubicBezTo>
                    <a:pt x="179" y="14"/>
                    <a:pt x="198" y="12"/>
                    <a:pt x="210" y="21"/>
                  </a:cubicBezTo>
                  <a:cubicBezTo>
                    <a:pt x="222" y="30"/>
                    <a:pt x="227" y="43"/>
                    <a:pt x="231" y="55"/>
                  </a:cubicBezTo>
                  <a:cubicBezTo>
                    <a:pt x="237" y="79"/>
                    <a:pt x="233" y="101"/>
                    <a:pt x="235" y="122"/>
                  </a:cubicBezTo>
                  <a:cubicBezTo>
                    <a:pt x="236" y="142"/>
                    <a:pt x="240" y="160"/>
                    <a:pt x="248" y="175"/>
                  </a:cubicBezTo>
                  <a:cubicBezTo>
                    <a:pt x="256" y="189"/>
                    <a:pt x="268" y="199"/>
                    <a:pt x="280" y="203"/>
                  </a:cubicBezTo>
                  <a:cubicBezTo>
                    <a:pt x="292" y="207"/>
                    <a:pt x="304" y="205"/>
                    <a:pt x="312" y="201"/>
                  </a:cubicBezTo>
                  <a:cubicBezTo>
                    <a:pt x="330" y="193"/>
                    <a:pt x="331" y="180"/>
                    <a:pt x="333" y="18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0" name="Google Shape;3335;p67">
              <a:extLst>
                <a:ext uri="{FF2B5EF4-FFF2-40B4-BE49-F238E27FC236}">
                  <a16:creationId xmlns:a16="http://schemas.microsoft.com/office/drawing/2014/main" id="{5F13FDFA-BD8C-CCB9-60CB-1FD9119FA2B9}"/>
                </a:ext>
              </a:extLst>
            </p:cNvPr>
            <p:cNvSpPr/>
            <p:nvPr/>
          </p:nvSpPr>
          <p:spPr>
            <a:xfrm>
              <a:off x="6012360" y="2829600"/>
              <a:ext cx="42840" cy="48960"/>
            </a:xfrm>
            <a:custGeom>
              <a:avLst/>
              <a:gdLst/>
              <a:ahLst/>
              <a:cxnLst/>
              <a:rect l="l" t="t" r="r" b="b"/>
              <a:pathLst>
                <a:path w="119" h="136" extrusionOk="0">
                  <a:moveTo>
                    <a:pt x="119" y="107"/>
                  </a:moveTo>
                  <a:cubicBezTo>
                    <a:pt x="120" y="109"/>
                    <a:pt x="84" y="122"/>
                    <a:pt x="32" y="136"/>
                  </a:cubicBezTo>
                  <a:cubicBezTo>
                    <a:pt x="29" y="137"/>
                    <a:pt x="26" y="135"/>
                    <a:pt x="25" y="132"/>
                  </a:cubicBezTo>
                  <a:lnTo>
                    <a:pt x="25" y="132"/>
                  </a:lnTo>
                  <a:cubicBezTo>
                    <a:pt x="20" y="117"/>
                    <a:pt x="24" y="100"/>
                    <a:pt x="29" y="85"/>
                  </a:cubicBezTo>
                  <a:cubicBezTo>
                    <a:pt x="37" y="67"/>
                    <a:pt x="44" y="52"/>
                    <a:pt x="45" y="37"/>
                  </a:cubicBezTo>
                  <a:cubicBezTo>
                    <a:pt x="45" y="23"/>
                    <a:pt x="39" y="11"/>
                    <a:pt x="29" y="9"/>
                  </a:cubicBezTo>
                  <a:cubicBezTo>
                    <a:pt x="18" y="6"/>
                    <a:pt x="9" y="10"/>
                    <a:pt x="6" y="14"/>
                  </a:cubicBezTo>
                  <a:cubicBezTo>
                    <a:pt x="2" y="18"/>
                    <a:pt x="2" y="23"/>
                    <a:pt x="1" y="23"/>
                  </a:cubicBezTo>
                  <a:cubicBezTo>
                    <a:pt x="1" y="23"/>
                    <a:pt x="-2" y="19"/>
                    <a:pt x="1" y="11"/>
                  </a:cubicBezTo>
                  <a:cubicBezTo>
                    <a:pt x="5" y="4"/>
                    <a:pt x="17" y="-2"/>
                    <a:pt x="31" y="0"/>
                  </a:cubicBezTo>
                  <a:cubicBezTo>
                    <a:pt x="37" y="1"/>
                    <a:pt x="46" y="5"/>
                    <a:pt x="50" y="12"/>
                  </a:cubicBezTo>
                  <a:cubicBezTo>
                    <a:pt x="55" y="19"/>
                    <a:pt x="57" y="29"/>
                    <a:pt x="57" y="37"/>
                  </a:cubicBezTo>
                  <a:cubicBezTo>
                    <a:pt x="57" y="55"/>
                    <a:pt x="48" y="73"/>
                    <a:pt x="42" y="90"/>
                  </a:cubicBezTo>
                  <a:cubicBezTo>
                    <a:pt x="36" y="104"/>
                    <a:pt x="34" y="117"/>
                    <a:pt x="37" y="128"/>
                  </a:cubicBezTo>
                  <a:lnTo>
                    <a:pt x="29" y="124"/>
                  </a:lnTo>
                  <a:cubicBezTo>
                    <a:pt x="81" y="111"/>
                    <a:pt x="118" y="104"/>
                    <a:pt x="119" y="10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1" name="Google Shape;3336;p67">
              <a:extLst>
                <a:ext uri="{FF2B5EF4-FFF2-40B4-BE49-F238E27FC236}">
                  <a16:creationId xmlns:a16="http://schemas.microsoft.com/office/drawing/2014/main" id="{C247657B-971C-AA35-05B5-73F40E75C9B4}"/>
                </a:ext>
              </a:extLst>
            </p:cNvPr>
            <p:cNvSpPr/>
            <p:nvPr/>
          </p:nvSpPr>
          <p:spPr>
            <a:xfrm>
              <a:off x="6078600" y="2907000"/>
              <a:ext cx="41040" cy="9720"/>
            </a:xfrm>
            <a:custGeom>
              <a:avLst/>
              <a:gdLst/>
              <a:ahLst/>
              <a:cxnLst/>
              <a:rect l="l" t="t" r="r" b="b"/>
              <a:pathLst>
                <a:path w="114" h="27" extrusionOk="0">
                  <a:moveTo>
                    <a:pt x="114" y="1"/>
                  </a:moveTo>
                  <a:cubicBezTo>
                    <a:pt x="115" y="4"/>
                    <a:pt x="92" y="18"/>
                    <a:pt x="59" y="24"/>
                  </a:cubicBezTo>
                  <a:cubicBezTo>
                    <a:pt x="27" y="30"/>
                    <a:pt x="0" y="25"/>
                    <a:pt x="0" y="21"/>
                  </a:cubicBezTo>
                  <a:cubicBezTo>
                    <a:pt x="1" y="17"/>
                    <a:pt x="26" y="16"/>
                    <a:pt x="57" y="11"/>
                  </a:cubicBezTo>
                  <a:cubicBezTo>
                    <a:pt x="88" y="6"/>
                    <a:pt x="112" y="-2"/>
                    <a:pt x="11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2" name="Google Shape;3337;p67">
              <a:extLst>
                <a:ext uri="{FF2B5EF4-FFF2-40B4-BE49-F238E27FC236}">
                  <a16:creationId xmlns:a16="http://schemas.microsoft.com/office/drawing/2014/main" id="{2D6529C9-04FA-1D44-E111-4F1845FB6F9E}"/>
                </a:ext>
              </a:extLst>
            </p:cNvPr>
            <p:cNvSpPr/>
            <p:nvPr/>
          </p:nvSpPr>
          <p:spPr>
            <a:xfrm>
              <a:off x="6154200" y="2852640"/>
              <a:ext cx="84960" cy="85680"/>
            </a:xfrm>
            <a:custGeom>
              <a:avLst/>
              <a:gdLst/>
              <a:ahLst/>
              <a:cxnLst/>
              <a:rect l="l" t="t" r="r" b="b"/>
              <a:pathLst>
                <a:path w="236" h="238" extrusionOk="0">
                  <a:moveTo>
                    <a:pt x="236" y="210"/>
                  </a:moveTo>
                  <a:cubicBezTo>
                    <a:pt x="236" y="211"/>
                    <a:pt x="230" y="214"/>
                    <a:pt x="220" y="218"/>
                  </a:cubicBezTo>
                  <a:cubicBezTo>
                    <a:pt x="209" y="222"/>
                    <a:pt x="193" y="226"/>
                    <a:pt x="172" y="230"/>
                  </a:cubicBezTo>
                  <a:cubicBezTo>
                    <a:pt x="131" y="239"/>
                    <a:pt x="71" y="243"/>
                    <a:pt x="6" y="230"/>
                  </a:cubicBezTo>
                  <a:cubicBezTo>
                    <a:pt x="2" y="230"/>
                    <a:pt x="0" y="226"/>
                    <a:pt x="0" y="223"/>
                  </a:cubicBezTo>
                  <a:cubicBezTo>
                    <a:pt x="1" y="221"/>
                    <a:pt x="2" y="219"/>
                    <a:pt x="3" y="218"/>
                  </a:cubicBezTo>
                  <a:cubicBezTo>
                    <a:pt x="17" y="209"/>
                    <a:pt x="31" y="200"/>
                    <a:pt x="45" y="189"/>
                  </a:cubicBezTo>
                  <a:cubicBezTo>
                    <a:pt x="75" y="166"/>
                    <a:pt x="99" y="137"/>
                    <a:pt x="108" y="106"/>
                  </a:cubicBezTo>
                  <a:cubicBezTo>
                    <a:pt x="116" y="75"/>
                    <a:pt x="109" y="44"/>
                    <a:pt x="91" y="27"/>
                  </a:cubicBezTo>
                  <a:cubicBezTo>
                    <a:pt x="74" y="10"/>
                    <a:pt x="53" y="5"/>
                    <a:pt x="40" y="6"/>
                  </a:cubicBezTo>
                  <a:cubicBezTo>
                    <a:pt x="26" y="7"/>
                    <a:pt x="19" y="12"/>
                    <a:pt x="18" y="11"/>
                  </a:cubicBezTo>
                  <a:cubicBezTo>
                    <a:pt x="18" y="11"/>
                    <a:pt x="24" y="4"/>
                    <a:pt x="39" y="1"/>
                  </a:cubicBezTo>
                  <a:cubicBezTo>
                    <a:pt x="54" y="-2"/>
                    <a:pt x="77" y="2"/>
                    <a:pt x="98" y="20"/>
                  </a:cubicBezTo>
                  <a:cubicBezTo>
                    <a:pt x="119" y="38"/>
                    <a:pt x="129" y="75"/>
                    <a:pt x="119" y="109"/>
                  </a:cubicBezTo>
                  <a:cubicBezTo>
                    <a:pt x="111" y="144"/>
                    <a:pt x="85" y="176"/>
                    <a:pt x="53" y="199"/>
                  </a:cubicBezTo>
                  <a:cubicBezTo>
                    <a:pt x="39" y="210"/>
                    <a:pt x="24" y="220"/>
                    <a:pt x="10" y="229"/>
                  </a:cubicBezTo>
                  <a:lnTo>
                    <a:pt x="8" y="217"/>
                  </a:lnTo>
                  <a:cubicBezTo>
                    <a:pt x="72" y="231"/>
                    <a:pt x="130" y="228"/>
                    <a:pt x="171" y="222"/>
                  </a:cubicBezTo>
                  <a:cubicBezTo>
                    <a:pt x="211" y="216"/>
                    <a:pt x="235" y="208"/>
                    <a:pt x="236" y="21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3" name="Google Shape;3338;p67">
              <a:extLst>
                <a:ext uri="{FF2B5EF4-FFF2-40B4-BE49-F238E27FC236}">
                  <a16:creationId xmlns:a16="http://schemas.microsoft.com/office/drawing/2014/main" id="{26E4BCB0-18DB-9633-681C-FCEDCFC6F5EC}"/>
                </a:ext>
              </a:extLst>
            </p:cNvPr>
            <p:cNvSpPr/>
            <p:nvPr/>
          </p:nvSpPr>
          <p:spPr>
            <a:xfrm>
              <a:off x="6269040" y="2846160"/>
              <a:ext cx="110520" cy="84240"/>
            </a:xfrm>
            <a:custGeom>
              <a:avLst/>
              <a:gdLst/>
              <a:ahLst/>
              <a:cxnLst/>
              <a:rect l="l" t="t" r="r" b="b"/>
              <a:pathLst>
                <a:path w="307" h="234" extrusionOk="0">
                  <a:moveTo>
                    <a:pt x="306" y="174"/>
                  </a:moveTo>
                  <a:cubicBezTo>
                    <a:pt x="307" y="174"/>
                    <a:pt x="305" y="177"/>
                    <a:pt x="302" y="181"/>
                  </a:cubicBezTo>
                  <a:cubicBezTo>
                    <a:pt x="299" y="186"/>
                    <a:pt x="293" y="192"/>
                    <a:pt x="285" y="199"/>
                  </a:cubicBezTo>
                  <a:cubicBezTo>
                    <a:pt x="268" y="211"/>
                    <a:pt x="236" y="225"/>
                    <a:pt x="198" y="212"/>
                  </a:cubicBezTo>
                  <a:cubicBezTo>
                    <a:pt x="180" y="205"/>
                    <a:pt x="162" y="192"/>
                    <a:pt x="149" y="173"/>
                  </a:cubicBezTo>
                  <a:cubicBezTo>
                    <a:pt x="136" y="154"/>
                    <a:pt x="132" y="127"/>
                    <a:pt x="133" y="103"/>
                  </a:cubicBezTo>
                  <a:cubicBezTo>
                    <a:pt x="134" y="79"/>
                    <a:pt x="136" y="53"/>
                    <a:pt x="122" y="33"/>
                  </a:cubicBezTo>
                  <a:cubicBezTo>
                    <a:pt x="115" y="23"/>
                    <a:pt x="105" y="15"/>
                    <a:pt x="94" y="14"/>
                  </a:cubicBezTo>
                  <a:cubicBezTo>
                    <a:pt x="83" y="12"/>
                    <a:pt x="72" y="19"/>
                    <a:pt x="66" y="30"/>
                  </a:cubicBezTo>
                  <a:cubicBezTo>
                    <a:pt x="57" y="44"/>
                    <a:pt x="54" y="63"/>
                    <a:pt x="50" y="80"/>
                  </a:cubicBezTo>
                  <a:cubicBezTo>
                    <a:pt x="46" y="98"/>
                    <a:pt x="44" y="115"/>
                    <a:pt x="42" y="132"/>
                  </a:cubicBezTo>
                  <a:cubicBezTo>
                    <a:pt x="40" y="166"/>
                    <a:pt x="41" y="198"/>
                    <a:pt x="45" y="228"/>
                  </a:cubicBezTo>
                  <a:cubicBezTo>
                    <a:pt x="45" y="231"/>
                    <a:pt x="43" y="234"/>
                    <a:pt x="40" y="234"/>
                  </a:cubicBezTo>
                  <a:cubicBezTo>
                    <a:pt x="37" y="235"/>
                    <a:pt x="34" y="233"/>
                    <a:pt x="33" y="230"/>
                  </a:cubicBezTo>
                  <a:cubicBezTo>
                    <a:pt x="22" y="170"/>
                    <a:pt x="13" y="120"/>
                    <a:pt x="7" y="85"/>
                  </a:cubicBezTo>
                  <a:cubicBezTo>
                    <a:pt x="1" y="50"/>
                    <a:pt x="-1" y="30"/>
                    <a:pt x="0" y="30"/>
                  </a:cubicBezTo>
                  <a:cubicBezTo>
                    <a:pt x="1" y="30"/>
                    <a:pt x="6" y="49"/>
                    <a:pt x="14" y="84"/>
                  </a:cubicBezTo>
                  <a:cubicBezTo>
                    <a:pt x="22" y="118"/>
                    <a:pt x="32" y="168"/>
                    <a:pt x="44" y="227"/>
                  </a:cubicBezTo>
                  <a:lnTo>
                    <a:pt x="33" y="229"/>
                  </a:lnTo>
                  <a:cubicBezTo>
                    <a:pt x="29" y="199"/>
                    <a:pt x="27" y="166"/>
                    <a:pt x="30" y="131"/>
                  </a:cubicBezTo>
                  <a:cubicBezTo>
                    <a:pt x="31" y="114"/>
                    <a:pt x="33" y="96"/>
                    <a:pt x="37" y="78"/>
                  </a:cubicBezTo>
                  <a:cubicBezTo>
                    <a:pt x="41" y="60"/>
                    <a:pt x="44" y="41"/>
                    <a:pt x="55" y="23"/>
                  </a:cubicBezTo>
                  <a:cubicBezTo>
                    <a:pt x="62" y="9"/>
                    <a:pt x="78" y="-2"/>
                    <a:pt x="95" y="0"/>
                  </a:cubicBezTo>
                  <a:cubicBezTo>
                    <a:pt x="112" y="2"/>
                    <a:pt x="124" y="14"/>
                    <a:pt x="133" y="25"/>
                  </a:cubicBezTo>
                  <a:cubicBezTo>
                    <a:pt x="141" y="37"/>
                    <a:pt x="145" y="52"/>
                    <a:pt x="146" y="65"/>
                  </a:cubicBezTo>
                  <a:cubicBezTo>
                    <a:pt x="147" y="79"/>
                    <a:pt x="146" y="91"/>
                    <a:pt x="146" y="103"/>
                  </a:cubicBezTo>
                  <a:cubicBezTo>
                    <a:pt x="144" y="128"/>
                    <a:pt x="147" y="150"/>
                    <a:pt x="158" y="167"/>
                  </a:cubicBezTo>
                  <a:cubicBezTo>
                    <a:pt x="169" y="184"/>
                    <a:pt x="185" y="197"/>
                    <a:pt x="202" y="203"/>
                  </a:cubicBezTo>
                  <a:cubicBezTo>
                    <a:pt x="235" y="216"/>
                    <a:pt x="266" y="205"/>
                    <a:pt x="282" y="194"/>
                  </a:cubicBezTo>
                  <a:cubicBezTo>
                    <a:pt x="299" y="183"/>
                    <a:pt x="305" y="173"/>
                    <a:pt x="306" y="17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4" name="Google Shape;3339;p67">
              <a:extLst>
                <a:ext uri="{FF2B5EF4-FFF2-40B4-BE49-F238E27FC236}">
                  <a16:creationId xmlns:a16="http://schemas.microsoft.com/office/drawing/2014/main" id="{79DF709B-5BB9-E09F-4F1E-A11E959C41B2}"/>
                </a:ext>
              </a:extLst>
            </p:cNvPr>
            <p:cNvSpPr/>
            <p:nvPr/>
          </p:nvSpPr>
          <p:spPr>
            <a:xfrm>
              <a:off x="6397560" y="2833200"/>
              <a:ext cx="13320" cy="83520"/>
            </a:xfrm>
            <a:custGeom>
              <a:avLst/>
              <a:gdLst/>
              <a:ahLst/>
              <a:cxnLst/>
              <a:rect l="l" t="t" r="r" b="b"/>
              <a:pathLst>
                <a:path w="37" h="232" extrusionOk="0">
                  <a:moveTo>
                    <a:pt x="35" y="232"/>
                  </a:moveTo>
                  <a:cubicBezTo>
                    <a:pt x="31" y="233"/>
                    <a:pt x="21" y="181"/>
                    <a:pt x="12" y="117"/>
                  </a:cubicBezTo>
                  <a:cubicBezTo>
                    <a:pt x="2" y="53"/>
                    <a:pt x="-2" y="0"/>
                    <a:pt x="1" y="0"/>
                  </a:cubicBezTo>
                  <a:cubicBezTo>
                    <a:pt x="5" y="-1"/>
                    <a:pt x="15" y="51"/>
                    <a:pt x="25" y="115"/>
                  </a:cubicBezTo>
                  <a:cubicBezTo>
                    <a:pt x="34" y="179"/>
                    <a:pt x="39" y="232"/>
                    <a:pt x="35" y="23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5" name="Google Shape;3340;p67">
              <a:extLst>
                <a:ext uri="{FF2B5EF4-FFF2-40B4-BE49-F238E27FC236}">
                  <a16:creationId xmlns:a16="http://schemas.microsoft.com/office/drawing/2014/main" id="{F5AA8B49-49FC-B726-E2B7-556DDF832973}"/>
                </a:ext>
              </a:extLst>
            </p:cNvPr>
            <p:cNvSpPr/>
            <p:nvPr/>
          </p:nvSpPr>
          <p:spPr>
            <a:xfrm>
              <a:off x="6373440" y="2859120"/>
              <a:ext cx="79200" cy="24840"/>
            </a:xfrm>
            <a:custGeom>
              <a:avLst/>
              <a:gdLst/>
              <a:ahLst/>
              <a:cxnLst/>
              <a:rect l="l" t="t" r="r" b="b"/>
              <a:pathLst>
                <a:path w="220" h="69" extrusionOk="0">
                  <a:moveTo>
                    <a:pt x="220" y="1"/>
                  </a:moveTo>
                  <a:cubicBezTo>
                    <a:pt x="221" y="4"/>
                    <a:pt x="176" y="31"/>
                    <a:pt x="114" y="49"/>
                  </a:cubicBezTo>
                  <a:cubicBezTo>
                    <a:pt x="53" y="68"/>
                    <a:pt x="0" y="71"/>
                    <a:pt x="0" y="68"/>
                  </a:cubicBezTo>
                  <a:cubicBezTo>
                    <a:pt x="0" y="64"/>
                    <a:pt x="50" y="55"/>
                    <a:pt x="110" y="36"/>
                  </a:cubicBezTo>
                  <a:cubicBezTo>
                    <a:pt x="171" y="18"/>
                    <a:pt x="218" y="-3"/>
                    <a:pt x="22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6" name="Google Shape;3341;p67">
              <a:extLst>
                <a:ext uri="{FF2B5EF4-FFF2-40B4-BE49-F238E27FC236}">
                  <a16:creationId xmlns:a16="http://schemas.microsoft.com/office/drawing/2014/main" id="{B97B00B6-BB41-4DC8-8806-DDA972E8FB81}"/>
                </a:ext>
              </a:extLst>
            </p:cNvPr>
            <p:cNvSpPr/>
            <p:nvPr/>
          </p:nvSpPr>
          <p:spPr>
            <a:xfrm>
              <a:off x="6465600" y="2841480"/>
              <a:ext cx="97200" cy="85680"/>
            </a:xfrm>
            <a:custGeom>
              <a:avLst/>
              <a:gdLst/>
              <a:ahLst/>
              <a:cxnLst/>
              <a:rect l="l" t="t" r="r" b="b"/>
              <a:pathLst>
                <a:path w="270" h="238" extrusionOk="0">
                  <a:moveTo>
                    <a:pt x="270" y="177"/>
                  </a:moveTo>
                  <a:cubicBezTo>
                    <a:pt x="270" y="178"/>
                    <a:pt x="244" y="186"/>
                    <a:pt x="201" y="196"/>
                  </a:cubicBezTo>
                  <a:cubicBezTo>
                    <a:pt x="157" y="207"/>
                    <a:pt x="96" y="222"/>
                    <a:pt x="26" y="238"/>
                  </a:cubicBezTo>
                  <a:cubicBezTo>
                    <a:pt x="22" y="238"/>
                    <a:pt x="19" y="236"/>
                    <a:pt x="18" y="233"/>
                  </a:cubicBezTo>
                  <a:cubicBezTo>
                    <a:pt x="18" y="230"/>
                    <a:pt x="18" y="228"/>
                    <a:pt x="20" y="226"/>
                  </a:cubicBezTo>
                  <a:cubicBezTo>
                    <a:pt x="34" y="213"/>
                    <a:pt x="48" y="197"/>
                    <a:pt x="60" y="181"/>
                  </a:cubicBezTo>
                  <a:cubicBezTo>
                    <a:pt x="86" y="147"/>
                    <a:pt x="106" y="110"/>
                    <a:pt x="119" y="76"/>
                  </a:cubicBezTo>
                  <a:cubicBezTo>
                    <a:pt x="124" y="60"/>
                    <a:pt x="125" y="42"/>
                    <a:pt x="117" y="30"/>
                  </a:cubicBezTo>
                  <a:cubicBezTo>
                    <a:pt x="110" y="17"/>
                    <a:pt x="96" y="11"/>
                    <a:pt x="83" y="9"/>
                  </a:cubicBezTo>
                  <a:cubicBezTo>
                    <a:pt x="56" y="6"/>
                    <a:pt x="35" y="20"/>
                    <a:pt x="22" y="27"/>
                  </a:cubicBezTo>
                  <a:cubicBezTo>
                    <a:pt x="8" y="35"/>
                    <a:pt x="1" y="40"/>
                    <a:pt x="0" y="39"/>
                  </a:cubicBezTo>
                  <a:cubicBezTo>
                    <a:pt x="0" y="38"/>
                    <a:pt x="6" y="32"/>
                    <a:pt x="19" y="23"/>
                  </a:cubicBezTo>
                  <a:cubicBezTo>
                    <a:pt x="32" y="14"/>
                    <a:pt x="52" y="-2"/>
                    <a:pt x="84" y="0"/>
                  </a:cubicBezTo>
                  <a:cubicBezTo>
                    <a:pt x="98" y="1"/>
                    <a:pt x="116" y="7"/>
                    <a:pt x="127" y="24"/>
                  </a:cubicBezTo>
                  <a:cubicBezTo>
                    <a:pt x="138" y="40"/>
                    <a:pt x="136" y="62"/>
                    <a:pt x="130" y="80"/>
                  </a:cubicBezTo>
                  <a:cubicBezTo>
                    <a:pt x="118" y="117"/>
                    <a:pt x="97" y="153"/>
                    <a:pt x="71" y="189"/>
                  </a:cubicBezTo>
                  <a:cubicBezTo>
                    <a:pt x="58" y="206"/>
                    <a:pt x="44" y="222"/>
                    <a:pt x="29" y="236"/>
                  </a:cubicBezTo>
                  <a:lnTo>
                    <a:pt x="23" y="225"/>
                  </a:lnTo>
                  <a:cubicBezTo>
                    <a:pt x="93" y="210"/>
                    <a:pt x="155" y="197"/>
                    <a:pt x="199" y="188"/>
                  </a:cubicBezTo>
                  <a:cubicBezTo>
                    <a:pt x="243" y="180"/>
                    <a:pt x="270" y="175"/>
                    <a:pt x="270" y="17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7" name="Google Shape;3342;p67">
              <a:extLst>
                <a:ext uri="{FF2B5EF4-FFF2-40B4-BE49-F238E27FC236}">
                  <a16:creationId xmlns:a16="http://schemas.microsoft.com/office/drawing/2014/main" id="{4BE57928-CAFE-005A-EA37-668E147D4F5D}"/>
                </a:ext>
              </a:extLst>
            </p:cNvPr>
            <p:cNvSpPr/>
            <p:nvPr/>
          </p:nvSpPr>
          <p:spPr>
            <a:xfrm>
              <a:off x="5076000" y="1206000"/>
              <a:ext cx="91440" cy="244440"/>
            </a:xfrm>
            <a:custGeom>
              <a:avLst/>
              <a:gdLst/>
              <a:ahLst/>
              <a:cxnLst/>
              <a:rect l="l" t="t" r="r" b="b"/>
              <a:pathLst>
                <a:path w="254" h="679" extrusionOk="0">
                  <a:moveTo>
                    <a:pt x="153" y="670"/>
                  </a:moveTo>
                  <a:cubicBezTo>
                    <a:pt x="153" y="670"/>
                    <a:pt x="143" y="681"/>
                    <a:pt x="118" y="678"/>
                  </a:cubicBezTo>
                  <a:cubicBezTo>
                    <a:pt x="107" y="676"/>
                    <a:pt x="93" y="670"/>
                    <a:pt x="80" y="659"/>
                  </a:cubicBezTo>
                  <a:cubicBezTo>
                    <a:pt x="67" y="648"/>
                    <a:pt x="56" y="631"/>
                    <a:pt x="52" y="610"/>
                  </a:cubicBezTo>
                  <a:cubicBezTo>
                    <a:pt x="47" y="590"/>
                    <a:pt x="48" y="566"/>
                    <a:pt x="51" y="543"/>
                  </a:cubicBezTo>
                  <a:cubicBezTo>
                    <a:pt x="53" y="519"/>
                    <a:pt x="59" y="494"/>
                    <a:pt x="59" y="469"/>
                  </a:cubicBezTo>
                  <a:cubicBezTo>
                    <a:pt x="59" y="443"/>
                    <a:pt x="54" y="414"/>
                    <a:pt x="36" y="394"/>
                  </a:cubicBezTo>
                  <a:cubicBezTo>
                    <a:pt x="27" y="384"/>
                    <a:pt x="14" y="375"/>
                    <a:pt x="5" y="361"/>
                  </a:cubicBezTo>
                  <a:cubicBezTo>
                    <a:pt x="0" y="353"/>
                    <a:pt x="-2" y="343"/>
                    <a:pt x="1" y="334"/>
                  </a:cubicBezTo>
                  <a:cubicBezTo>
                    <a:pt x="3" y="324"/>
                    <a:pt x="10" y="317"/>
                    <a:pt x="18" y="312"/>
                  </a:cubicBezTo>
                  <a:cubicBezTo>
                    <a:pt x="32" y="303"/>
                    <a:pt x="48" y="300"/>
                    <a:pt x="61" y="295"/>
                  </a:cubicBezTo>
                  <a:cubicBezTo>
                    <a:pt x="74" y="290"/>
                    <a:pt x="85" y="281"/>
                    <a:pt x="93" y="270"/>
                  </a:cubicBezTo>
                  <a:cubicBezTo>
                    <a:pt x="110" y="248"/>
                    <a:pt x="117" y="220"/>
                    <a:pt x="120" y="195"/>
                  </a:cubicBezTo>
                  <a:cubicBezTo>
                    <a:pt x="125" y="143"/>
                    <a:pt x="121" y="91"/>
                    <a:pt x="141" y="53"/>
                  </a:cubicBezTo>
                  <a:cubicBezTo>
                    <a:pt x="161" y="14"/>
                    <a:pt x="197" y="-1"/>
                    <a:pt x="220" y="0"/>
                  </a:cubicBezTo>
                  <a:cubicBezTo>
                    <a:pt x="232" y="0"/>
                    <a:pt x="241" y="3"/>
                    <a:pt x="246" y="6"/>
                  </a:cubicBezTo>
                  <a:cubicBezTo>
                    <a:pt x="251" y="10"/>
                    <a:pt x="254" y="12"/>
                    <a:pt x="253" y="12"/>
                  </a:cubicBezTo>
                  <a:cubicBezTo>
                    <a:pt x="253" y="14"/>
                    <a:pt x="243" y="4"/>
                    <a:pt x="220" y="5"/>
                  </a:cubicBezTo>
                  <a:cubicBezTo>
                    <a:pt x="199" y="6"/>
                    <a:pt x="166" y="22"/>
                    <a:pt x="149" y="57"/>
                  </a:cubicBezTo>
                  <a:cubicBezTo>
                    <a:pt x="141" y="75"/>
                    <a:pt x="137" y="96"/>
                    <a:pt x="136" y="120"/>
                  </a:cubicBezTo>
                  <a:cubicBezTo>
                    <a:pt x="134" y="143"/>
                    <a:pt x="135" y="169"/>
                    <a:pt x="132" y="196"/>
                  </a:cubicBezTo>
                  <a:cubicBezTo>
                    <a:pt x="129" y="223"/>
                    <a:pt x="122" y="252"/>
                    <a:pt x="103" y="278"/>
                  </a:cubicBezTo>
                  <a:cubicBezTo>
                    <a:pt x="94" y="290"/>
                    <a:pt x="81" y="301"/>
                    <a:pt x="66" y="307"/>
                  </a:cubicBezTo>
                  <a:cubicBezTo>
                    <a:pt x="52" y="313"/>
                    <a:pt x="36" y="316"/>
                    <a:pt x="25" y="324"/>
                  </a:cubicBezTo>
                  <a:cubicBezTo>
                    <a:pt x="13" y="330"/>
                    <a:pt x="9" y="343"/>
                    <a:pt x="16" y="354"/>
                  </a:cubicBezTo>
                  <a:cubicBezTo>
                    <a:pt x="23" y="365"/>
                    <a:pt x="36" y="374"/>
                    <a:pt x="46" y="386"/>
                  </a:cubicBezTo>
                  <a:cubicBezTo>
                    <a:pt x="67" y="410"/>
                    <a:pt x="72" y="442"/>
                    <a:pt x="71" y="469"/>
                  </a:cubicBezTo>
                  <a:cubicBezTo>
                    <a:pt x="71" y="495"/>
                    <a:pt x="65" y="521"/>
                    <a:pt x="62" y="544"/>
                  </a:cubicBezTo>
                  <a:cubicBezTo>
                    <a:pt x="58" y="567"/>
                    <a:pt x="57" y="589"/>
                    <a:pt x="61" y="608"/>
                  </a:cubicBezTo>
                  <a:cubicBezTo>
                    <a:pt x="68" y="647"/>
                    <a:pt x="99" y="669"/>
                    <a:pt x="119" y="673"/>
                  </a:cubicBezTo>
                  <a:cubicBezTo>
                    <a:pt x="141" y="677"/>
                    <a:pt x="152" y="668"/>
                    <a:pt x="153" y="67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8" name="Google Shape;3343;p67">
              <a:extLst>
                <a:ext uri="{FF2B5EF4-FFF2-40B4-BE49-F238E27FC236}">
                  <a16:creationId xmlns:a16="http://schemas.microsoft.com/office/drawing/2014/main" id="{72582443-8AC7-825E-19DF-B6908836C2B7}"/>
                </a:ext>
              </a:extLst>
            </p:cNvPr>
            <p:cNvSpPr/>
            <p:nvPr/>
          </p:nvSpPr>
          <p:spPr>
            <a:xfrm>
              <a:off x="5169240" y="1280520"/>
              <a:ext cx="51840" cy="99720"/>
            </a:xfrm>
            <a:custGeom>
              <a:avLst/>
              <a:gdLst/>
              <a:ahLst/>
              <a:cxnLst/>
              <a:rect l="l" t="t" r="r" b="b"/>
              <a:pathLst>
                <a:path w="144" h="277" extrusionOk="0">
                  <a:moveTo>
                    <a:pt x="0" y="277"/>
                  </a:moveTo>
                  <a:cubicBezTo>
                    <a:pt x="-3" y="274"/>
                    <a:pt x="42" y="220"/>
                    <a:pt x="81" y="143"/>
                  </a:cubicBezTo>
                  <a:cubicBezTo>
                    <a:pt x="120" y="67"/>
                    <a:pt x="139" y="-1"/>
                    <a:pt x="143" y="0"/>
                  </a:cubicBezTo>
                  <a:cubicBezTo>
                    <a:pt x="146" y="0"/>
                    <a:pt x="133" y="71"/>
                    <a:pt x="92" y="149"/>
                  </a:cubicBezTo>
                  <a:cubicBezTo>
                    <a:pt x="52" y="228"/>
                    <a:pt x="3" y="279"/>
                    <a:pt x="0" y="27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9" name="Google Shape;3344;p67">
              <a:extLst>
                <a:ext uri="{FF2B5EF4-FFF2-40B4-BE49-F238E27FC236}">
                  <a16:creationId xmlns:a16="http://schemas.microsoft.com/office/drawing/2014/main" id="{D36EC255-92EB-08EA-036F-471E7F94D4B5}"/>
                </a:ext>
              </a:extLst>
            </p:cNvPr>
            <p:cNvSpPr/>
            <p:nvPr/>
          </p:nvSpPr>
          <p:spPr>
            <a:xfrm>
              <a:off x="5154120" y="1296360"/>
              <a:ext cx="90360" cy="68760"/>
            </a:xfrm>
            <a:custGeom>
              <a:avLst/>
              <a:gdLst/>
              <a:ahLst/>
              <a:cxnLst/>
              <a:rect l="l" t="t" r="r" b="b"/>
              <a:pathLst>
                <a:path w="251" h="191" extrusionOk="0">
                  <a:moveTo>
                    <a:pt x="250" y="191"/>
                  </a:moveTo>
                  <a:cubicBezTo>
                    <a:pt x="248" y="194"/>
                    <a:pt x="190" y="154"/>
                    <a:pt x="121" y="101"/>
                  </a:cubicBezTo>
                  <a:cubicBezTo>
                    <a:pt x="52" y="49"/>
                    <a:pt x="-2" y="3"/>
                    <a:pt x="0" y="1"/>
                  </a:cubicBezTo>
                  <a:cubicBezTo>
                    <a:pt x="2" y="-2"/>
                    <a:pt x="60" y="38"/>
                    <a:pt x="129" y="91"/>
                  </a:cubicBezTo>
                  <a:cubicBezTo>
                    <a:pt x="198" y="143"/>
                    <a:pt x="252" y="188"/>
                    <a:pt x="250" y="19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0" name="Google Shape;3345;p67">
              <a:extLst>
                <a:ext uri="{FF2B5EF4-FFF2-40B4-BE49-F238E27FC236}">
                  <a16:creationId xmlns:a16="http://schemas.microsoft.com/office/drawing/2014/main" id="{20FCD5DD-0803-41B7-EF3F-191240EC7F5C}"/>
                </a:ext>
              </a:extLst>
            </p:cNvPr>
            <p:cNvSpPr/>
            <p:nvPr/>
          </p:nvSpPr>
          <p:spPr>
            <a:xfrm>
              <a:off x="5254560" y="1344600"/>
              <a:ext cx="61920" cy="75240"/>
            </a:xfrm>
            <a:custGeom>
              <a:avLst/>
              <a:gdLst/>
              <a:ahLst/>
              <a:cxnLst/>
              <a:rect l="l" t="t" r="r" b="b"/>
              <a:pathLst>
                <a:path w="172" h="209" extrusionOk="0">
                  <a:moveTo>
                    <a:pt x="171" y="208"/>
                  </a:moveTo>
                  <a:cubicBezTo>
                    <a:pt x="169" y="208"/>
                    <a:pt x="160" y="186"/>
                    <a:pt x="142" y="151"/>
                  </a:cubicBezTo>
                  <a:cubicBezTo>
                    <a:pt x="124" y="116"/>
                    <a:pt x="97" y="68"/>
                    <a:pt x="59" y="17"/>
                  </a:cubicBezTo>
                  <a:lnTo>
                    <a:pt x="69" y="15"/>
                  </a:lnTo>
                  <a:cubicBezTo>
                    <a:pt x="59" y="40"/>
                    <a:pt x="49" y="68"/>
                    <a:pt x="43" y="98"/>
                  </a:cubicBezTo>
                  <a:cubicBezTo>
                    <a:pt x="36" y="134"/>
                    <a:pt x="33" y="170"/>
                    <a:pt x="34" y="202"/>
                  </a:cubicBezTo>
                  <a:cubicBezTo>
                    <a:pt x="35" y="206"/>
                    <a:pt x="32" y="209"/>
                    <a:pt x="29" y="209"/>
                  </a:cubicBezTo>
                  <a:cubicBezTo>
                    <a:pt x="25" y="209"/>
                    <a:pt x="23" y="206"/>
                    <a:pt x="22" y="203"/>
                  </a:cubicBezTo>
                  <a:cubicBezTo>
                    <a:pt x="14" y="144"/>
                    <a:pt x="8" y="94"/>
                    <a:pt x="4" y="58"/>
                  </a:cubicBezTo>
                  <a:cubicBezTo>
                    <a:pt x="0" y="21"/>
                    <a:pt x="-1" y="0"/>
                    <a:pt x="0" y="0"/>
                  </a:cubicBezTo>
                  <a:cubicBezTo>
                    <a:pt x="1" y="0"/>
                    <a:pt x="6" y="21"/>
                    <a:pt x="12" y="57"/>
                  </a:cubicBezTo>
                  <a:cubicBezTo>
                    <a:pt x="18" y="92"/>
                    <a:pt x="26" y="142"/>
                    <a:pt x="34" y="202"/>
                  </a:cubicBezTo>
                  <a:lnTo>
                    <a:pt x="22" y="203"/>
                  </a:lnTo>
                  <a:cubicBezTo>
                    <a:pt x="20" y="169"/>
                    <a:pt x="22" y="132"/>
                    <a:pt x="30" y="96"/>
                  </a:cubicBezTo>
                  <a:cubicBezTo>
                    <a:pt x="36" y="65"/>
                    <a:pt x="46" y="36"/>
                    <a:pt x="58" y="10"/>
                  </a:cubicBezTo>
                  <a:cubicBezTo>
                    <a:pt x="59" y="7"/>
                    <a:pt x="63" y="5"/>
                    <a:pt x="66" y="7"/>
                  </a:cubicBezTo>
                  <a:cubicBezTo>
                    <a:pt x="67" y="7"/>
                    <a:pt x="68" y="8"/>
                    <a:pt x="69" y="9"/>
                  </a:cubicBezTo>
                  <a:cubicBezTo>
                    <a:pt x="107" y="62"/>
                    <a:pt x="134" y="111"/>
                    <a:pt x="149" y="148"/>
                  </a:cubicBezTo>
                  <a:cubicBezTo>
                    <a:pt x="165" y="184"/>
                    <a:pt x="172" y="207"/>
                    <a:pt x="171" y="20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0225" rIns="90000" bIns="30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1" name="Google Shape;3346;p67">
              <a:extLst>
                <a:ext uri="{FF2B5EF4-FFF2-40B4-BE49-F238E27FC236}">
                  <a16:creationId xmlns:a16="http://schemas.microsoft.com/office/drawing/2014/main" id="{430979E4-3383-C2CB-639E-DC25C272DA2E}"/>
                </a:ext>
              </a:extLst>
            </p:cNvPr>
            <p:cNvSpPr/>
            <p:nvPr/>
          </p:nvSpPr>
          <p:spPr>
            <a:xfrm>
              <a:off x="5329800" y="1194120"/>
              <a:ext cx="75600" cy="290160"/>
            </a:xfrm>
            <a:custGeom>
              <a:avLst/>
              <a:gdLst/>
              <a:ahLst/>
              <a:cxnLst/>
              <a:rect l="l" t="t" r="r" b="b"/>
              <a:pathLst>
                <a:path w="210" h="806" extrusionOk="0">
                  <a:moveTo>
                    <a:pt x="0" y="788"/>
                  </a:moveTo>
                  <a:cubicBezTo>
                    <a:pt x="1" y="786"/>
                    <a:pt x="12" y="799"/>
                    <a:pt x="37" y="800"/>
                  </a:cubicBezTo>
                  <a:cubicBezTo>
                    <a:pt x="50" y="800"/>
                    <a:pt x="66" y="797"/>
                    <a:pt x="81" y="787"/>
                  </a:cubicBezTo>
                  <a:cubicBezTo>
                    <a:pt x="97" y="778"/>
                    <a:pt x="112" y="764"/>
                    <a:pt x="120" y="742"/>
                  </a:cubicBezTo>
                  <a:cubicBezTo>
                    <a:pt x="128" y="721"/>
                    <a:pt x="132" y="696"/>
                    <a:pt x="130" y="669"/>
                  </a:cubicBezTo>
                  <a:cubicBezTo>
                    <a:pt x="129" y="642"/>
                    <a:pt x="123" y="614"/>
                    <a:pt x="117" y="583"/>
                  </a:cubicBezTo>
                  <a:cubicBezTo>
                    <a:pt x="112" y="552"/>
                    <a:pt x="108" y="520"/>
                    <a:pt x="115" y="485"/>
                  </a:cubicBezTo>
                  <a:cubicBezTo>
                    <a:pt x="123" y="451"/>
                    <a:pt x="144" y="416"/>
                    <a:pt x="181" y="400"/>
                  </a:cubicBezTo>
                  <a:cubicBezTo>
                    <a:pt x="188" y="397"/>
                    <a:pt x="195" y="396"/>
                    <a:pt x="202" y="395"/>
                  </a:cubicBezTo>
                  <a:cubicBezTo>
                    <a:pt x="206" y="394"/>
                    <a:pt x="209" y="397"/>
                    <a:pt x="210" y="401"/>
                  </a:cubicBezTo>
                  <a:cubicBezTo>
                    <a:pt x="210" y="403"/>
                    <a:pt x="209" y="405"/>
                    <a:pt x="207" y="407"/>
                  </a:cubicBezTo>
                  <a:lnTo>
                    <a:pt x="207" y="407"/>
                  </a:lnTo>
                  <a:cubicBezTo>
                    <a:pt x="190" y="421"/>
                    <a:pt x="167" y="417"/>
                    <a:pt x="152" y="407"/>
                  </a:cubicBezTo>
                  <a:cubicBezTo>
                    <a:pt x="136" y="398"/>
                    <a:pt x="124" y="383"/>
                    <a:pt x="119" y="365"/>
                  </a:cubicBezTo>
                  <a:cubicBezTo>
                    <a:pt x="110" y="330"/>
                    <a:pt x="120" y="298"/>
                    <a:pt x="125" y="270"/>
                  </a:cubicBezTo>
                  <a:cubicBezTo>
                    <a:pt x="137" y="212"/>
                    <a:pt x="128" y="158"/>
                    <a:pt x="112" y="117"/>
                  </a:cubicBezTo>
                  <a:cubicBezTo>
                    <a:pt x="96" y="76"/>
                    <a:pt x="74" y="47"/>
                    <a:pt x="57" y="28"/>
                  </a:cubicBezTo>
                  <a:cubicBezTo>
                    <a:pt x="40" y="10"/>
                    <a:pt x="30" y="1"/>
                    <a:pt x="30" y="1"/>
                  </a:cubicBezTo>
                  <a:cubicBezTo>
                    <a:pt x="31" y="0"/>
                    <a:pt x="33" y="2"/>
                    <a:pt x="39" y="6"/>
                  </a:cubicBezTo>
                  <a:cubicBezTo>
                    <a:pt x="44" y="10"/>
                    <a:pt x="52" y="16"/>
                    <a:pt x="61" y="25"/>
                  </a:cubicBezTo>
                  <a:cubicBezTo>
                    <a:pt x="79" y="43"/>
                    <a:pt x="102" y="72"/>
                    <a:pt x="120" y="114"/>
                  </a:cubicBezTo>
                  <a:cubicBezTo>
                    <a:pt x="138" y="156"/>
                    <a:pt x="149" y="212"/>
                    <a:pt x="137" y="272"/>
                  </a:cubicBezTo>
                  <a:cubicBezTo>
                    <a:pt x="132" y="301"/>
                    <a:pt x="123" y="332"/>
                    <a:pt x="131" y="362"/>
                  </a:cubicBezTo>
                  <a:cubicBezTo>
                    <a:pt x="135" y="375"/>
                    <a:pt x="145" y="388"/>
                    <a:pt x="158" y="396"/>
                  </a:cubicBezTo>
                  <a:cubicBezTo>
                    <a:pt x="171" y="404"/>
                    <a:pt x="188" y="406"/>
                    <a:pt x="199" y="396"/>
                  </a:cubicBezTo>
                  <a:lnTo>
                    <a:pt x="204" y="408"/>
                  </a:lnTo>
                  <a:cubicBezTo>
                    <a:pt x="198" y="409"/>
                    <a:pt x="191" y="410"/>
                    <a:pt x="186" y="413"/>
                  </a:cubicBezTo>
                  <a:cubicBezTo>
                    <a:pt x="155" y="425"/>
                    <a:pt x="135" y="457"/>
                    <a:pt x="128" y="488"/>
                  </a:cubicBezTo>
                  <a:cubicBezTo>
                    <a:pt x="121" y="519"/>
                    <a:pt x="125" y="551"/>
                    <a:pt x="129" y="581"/>
                  </a:cubicBezTo>
                  <a:cubicBezTo>
                    <a:pt x="134" y="611"/>
                    <a:pt x="140" y="641"/>
                    <a:pt x="141" y="669"/>
                  </a:cubicBezTo>
                  <a:cubicBezTo>
                    <a:pt x="142" y="697"/>
                    <a:pt x="138" y="724"/>
                    <a:pt x="129" y="746"/>
                  </a:cubicBezTo>
                  <a:cubicBezTo>
                    <a:pt x="119" y="769"/>
                    <a:pt x="102" y="785"/>
                    <a:pt x="85" y="794"/>
                  </a:cubicBezTo>
                  <a:cubicBezTo>
                    <a:pt x="68" y="803"/>
                    <a:pt x="51" y="806"/>
                    <a:pt x="37" y="805"/>
                  </a:cubicBezTo>
                  <a:cubicBezTo>
                    <a:pt x="24" y="804"/>
                    <a:pt x="14" y="799"/>
                    <a:pt x="8" y="795"/>
                  </a:cubicBezTo>
                  <a:cubicBezTo>
                    <a:pt x="2" y="791"/>
                    <a:pt x="0" y="788"/>
                    <a:pt x="0" y="78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2" name="Google Shape;3347;p67">
              <a:extLst>
                <a:ext uri="{FF2B5EF4-FFF2-40B4-BE49-F238E27FC236}">
                  <a16:creationId xmlns:a16="http://schemas.microsoft.com/office/drawing/2014/main" id="{C2796803-9238-EE33-8566-A022201D88B5}"/>
                </a:ext>
              </a:extLst>
            </p:cNvPr>
            <p:cNvSpPr/>
            <p:nvPr/>
          </p:nvSpPr>
          <p:spPr>
            <a:xfrm>
              <a:off x="5438880" y="1285200"/>
              <a:ext cx="85320" cy="88560"/>
            </a:xfrm>
            <a:custGeom>
              <a:avLst/>
              <a:gdLst/>
              <a:ahLst/>
              <a:cxnLst/>
              <a:rect l="l" t="t" r="r" b="b"/>
              <a:pathLst>
                <a:path w="237" h="246" extrusionOk="0">
                  <a:moveTo>
                    <a:pt x="237" y="240"/>
                  </a:moveTo>
                  <a:cubicBezTo>
                    <a:pt x="237" y="241"/>
                    <a:pt x="230" y="242"/>
                    <a:pt x="218" y="244"/>
                  </a:cubicBezTo>
                  <a:cubicBezTo>
                    <a:pt x="206" y="245"/>
                    <a:pt x="189" y="247"/>
                    <a:pt x="167" y="246"/>
                  </a:cubicBezTo>
                  <a:cubicBezTo>
                    <a:pt x="146" y="245"/>
                    <a:pt x="120" y="243"/>
                    <a:pt x="92" y="233"/>
                  </a:cubicBezTo>
                  <a:cubicBezTo>
                    <a:pt x="65" y="222"/>
                    <a:pt x="36" y="204"/>
                    <a:pt x="17" y="175"/>
                  </a:cubicBezTo>
                  <a:cubicBezTo>
                    <a:pt x="-3" y="146"/>
                    <a:pt x="-4" y="109"/>
                    <a:pt x="6" y="82"/>
                  </a:cubicBezTo>
                  <a:cubicBezTo>
                    <a:pt x="15" y="53"/>
                    <a:pt x="34" y="32"/>
                    <a:pt x="52" y="20"/>
                  </a:cubicBezTo>
                  <a:cubicBezTo>
                    <a:pt x="70" y="6"/>
                    <a:pt x="88" y="2"/>
                    <a:pt x="100" y="1"/>
                  </a:cubicBezTo>
                  <a:cubicBezTo>
                    <a:pt x="112" y="0"/>
                    <a:pt x="119" y="1"/>
                    <a:pt x="119" y="2"/>
                  </a:cubicBezTo>
                  <a:cubicBezTo>
                    <a:pt x="119" y="5"/>
                    <a:pt x="90" y="1"/>
                    <a:pt x="57" y="27"/>
                  </a:cubicBezTo>
                  <a:cubicBezTo>
                    <a:pt x="41" y="40"/>
                    <a:pt x="26" y="60"/>
                    <a:pt x="17" y="85"/>
                  </a:cubicBezTo>
                  <a:cubicBezTo>
                    <a:pt x="9" y="111"/>
                    <a:pt x="11" y="142"/>
                    <a:pt x="29" y="168"/>
                  </a:cubicBezTo>
                  <a:cubicBezTo>
                    <a:pt x="46" y="194"/>
                    <a:pt x="72" y="211"/>
                    <a:pt x="97" y="221"/>
                  </a:cubicBezTo>
                  <a:cubicBezTo>
                    <a:pt x="122" y="231"/>
                    <a:pt x="147" y="235"/>
                    <a:pt x="168" y="237"/>
                  </a:cubicBezTo>
                  <a:cubicBezTo>
                    <a:pt x="210" y="240"/>
                    <a:pt x="237" y="238"/>
                    <a:pt x="237" y="24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3" name="Google Shape;3348;p67">
              <a:extLst>
                <a:ext uri="{FF2B5EF4-FFF2-40B4-BE49-F238E27FC236}">
                  <a16:creationId xmlns:a16="http://schemas.microsoft.com/office/drawing/2014/main" id="{19127DD8-D7F1-8C50-03F7-D0A8A5834296}"/>
                </a:ext>
              </a:extLst>
            </p:cNvPr>
            <p:cNvSpPr/>
            <p:nvPr/>
          </p:nvSpPr>
          <p:spPr>
            <a:xfrm>
              <a:off x="5548680" y="1194840"/>
              <a:ext cx="103320" cy="186840"/>
            </a:xfrm>
            <a:custGeom>
              <a:avLst/>
              <a:gdLst/>
              <a:ahLst/>
              <a:cxnLst/>
              <a:rect l="l" t="t" r="r" b="b"/>
              <a:pathLst>
                <a:path w="287" h="519" extrusionOk="0">
                  <a:moveTo>
                    <a:pt x="287" y="510"/>
                  </a:moveTo>
                  <a:cubicBezTo>
                    <a:pt x="287" y="510"/>
                    <a:pt x="279" y="506"/>
                    <a:pt x="266" y="496"/>
                  </a:cubicBezTo>
                  <a:cubicBezTo>
                    <a:pt x="251" y="485"/>
                    <a:pt x="231" y="471"/>
                    <a:pt x="207" y="454"/>
                  </a:cubicBezTo>
                  <a:cubicBezTo>
                    <a:pt x="156" y="416"/>
                    <a:pt x="86" y="364"/>
                    <a:pt x="2" y="303"/>
                  </a:cubicBezTo>
                  <a:cubicBezTo>
                    <a:pt x="-1" y="301"/>
                    <a:pt x="-1" y="297"/>
                    <a:pt x="1" y="295"/>
                  </a:cubicBezTo>
                  <a:cubicBezTo>
                    <a:pt x="2" y="293"/>
                    <a:pt x="4" y="292"/>
                    <a:pt x="6" y="292"/>
                  </a:cubicBezTo>
                  <a:cubicBezTo>
                    <a:pt x="51" y="293"/>
                    <a:pt x="99" y="269"/>
                    <a:pt x="132" y="229"/>
                  </a:cubicBezTo>
                  <a:cubicBezTo>
                    <a:pt x="165" y="189"/>
                    <a:pt x="182" y="130"/>
                    <a:pt x="161" y="77"/>
                  </a:cubicBezTo>
                  <a:cubicBezTo>
                    <a:pt x="153" y="56"/>
                    <a:pt x="140" y="38"/>
                    <a:pt x="123" y="26"/>
                  </a:cubicBezTo>
                  <a:cubicBezTo>
                    <a:pt x="105" y="15"/>
                    <a:pt x="83" y="11"/>
                    <a:pt x="64" y="16"/>
                  </a:cubicBezTo>
                  <a:cubicBezTo>
                    <a:pt x="45" y="21"/>
                    <a:pt x="30" y="36"/>
                    <a:pt x="23" y="54"/>
                  </a:cubicBezTo>
                  <a:cubicBezTo>
                    <a:pt x="15" y="73"/>
                    <a:pt x="14" y="93"/>
                    <a:pt x="14" y="113"/>
                  </a:cubicBezTo>
                  <a:cubicBezTo>
                    <a:pt x="15" y="192"/>
                    <a:pt x="22" y="265"/>
                    <a:pt x="30" y="325"/>
                  </a:cubicBezTo>
                  <a:cubicBezTo>
                    <a:pt x="37" y="385"/>
                    <a:pt x="46" y="434"/>
                    <a:pt x="52" y="467"/>
                  </a:cubicBezTo>
                  <a:cubicBezTo>
                    <a:pt x="55" y="482"/>
                    <a:pt x="58" y="495"/>
                    <a:pt x="60" y="505"/>
                  </a:cubicBezTo>
                  <a:cubicBezTo>
                    <a:pt x="61" y="514"/>
                    <a:pt x="62" y="519"/>
                    <a:pt x="62" y="519"/>
                  </a:cubicBezTo>
                  <a:cubicBezTo>
                    <a:pt x="61" y="519"/>
                    <a:pt x="60" y="515"/>
                    <a:pt x="57" y="506"/>
                  </a:cubicBezTo>
                  <a:cubicBezTo>
                    <a:pt x="55" y="497"/>
                    <a:pt x="51" y="485"/>
                    <a:pt x="47" y="468"/>
                  </a:cubicBezTo>
                  <a:cubicBezTo>
                    <a:pt x="40" y="435"/>
                    <a:pt x="29" y="387"/>
                    <a:pt x="20" y="326"/>
                  </a:cubicBezTo>
                  <a:cubicBezTo>
                    <a:pt x="12" y="266"/>
                    <a:pt x="4" y="194"/>
                    <a:pt x="1" y="113"/>
                  </a:cubicBezTo>
                  <a:cubicBezTo>
                    <a:pt x="1" y="92"/>
                    <a:pt x="3" y="71"/>
                    <a:pt x="11" y="49"/>
                  </a:cubicBezTo>
                  <a:cubicBezTo>
                    <a:pt x="19" y="29"/>
                    <a:pt x="37" y="9"/>
                    <a:pt x="61" y="3"/>
                  </a:cubicBezTo>
                  <a:cubicBezTo>
                    <a:pt x="84" y="-3"/>
                    <a:pt x="110" y="2"/>
                    <a:pt x="130" y="15"/>
                  </a:cubicBezTo>
                  <a:cubicBezTo>
                    <a:pt x="151" y="29"/>
                    <a:pt x="165" y="50"/>
                    <a:pt x="174" y="72"/>
                  </a:cubicBezTo>
                  <a:cubicBezTo>
                    <a:pt x="184" y="101"/>
                    <a:pt x="186" y="132"/>
                    <a:pt x="179" y="161"/>
                  </a:cubicBezTo>
                  <a:cubicBezTo>
                    <a:pt x="173" y="189"/>
                    <a:pt x="159" y="215"/>
                    <a:pt x="142" y="237"/>
                  </a:cubicBezTo>
                  <a:cubicBezTo>
                    <a:pt x="107" y="280"/>
                    <a:pt x="55" y="306"/>
                    <a:pt x="5" y="304"/>
                  </a:cubicBezTo>
                  <a:lnTo>
                    <a:pt x="9" y="293"/>
                  </a:lnTo>
                  <a:cubicBezTo>
                    <a:pt x="91" y="357"/>
                    <a:pt x="161" y="410"/>
                    <a:pt x="211" y="449"/>
                  </a:cubicBezTo>
                  <a:cubicBezTo>
                    <a:pt x="235" y="467"/>
                    <a:pt x="253" y="482"/>
                    <a:pt x="268" y="493"/>
                  </a:cubicBezTo>
                  <a:cubicBezTo>
                    <a:pt x="281" y="504"/>
                    <a:pt x="287" y="509"/>
                    <a:pt x="287" y="51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4" name="Google Shape;3349;p67">
              <a:extLst>
                <a:ext uri="{FF2B5EF4-FFF2-40B4-BE49-F238E27FC236}">
                  <a16:creationId xmlns:a16="http://schemas.microsoft.com/office/drawing/2014/main" id="{7EC21EB1-70C8-CCCB-C8AA-136A26A2AB71}"/>
                </a:ext>
              </a:extLst>
            </p:cNvPr>
            <p:cNvSpPr/>
            <p:nvPr/>
          </p:nvSpPr>
          <p:spPr>
            <a:xfrm>
              <a:off x="4675320" y="2378160"/>
              <a:ext cx="121320" cy="27720"/>
            </a:xfrm>
            <a:custGeom>
              <a:avLst/>
              <a:gdLst/>
              <a:ahLst/>
              <a:cxnLst/>
              <a:rect l="l" t="t" r="r" b="b"/>
              <a:pathLst>
                <a:path w="337" h="77" extrusionOk="0">
                  <a:moveTo>
                    <a:pt x="337" y="0"/>
                  </a:moveTo>
                  <a:cubicBezTo>
                    <a:pt x="338" y="2"/>
                    <a:pt x="321" y="13"/>
                    <a:pt x="293" y="27"/>
                  </a:cubicBezTo>
                  <a:cubicBezTo>
                    <a:pt x="264" y="40"/>
                    <a:pt x="223" y="56"/>
                    <a:pt x="175" y="66"/>
                  </a:cubicBezTo>
                  <a:cubicBezTo>
                    <a:pt x="127" y="75"/>
                    <a:pt x="83" y="78"/>
                    <a:pt x="51" y="76"/>
                  </a:cubicBezTo>
                  <a:cubicBezTo>
                    <a:pt x="19" y="75"/>
                    <a:pt x="0" y="71"/>
                    <a:pt x="0" y="70"/>
                  </a:cubicBezTo>
                  <a:cubicBezTo>
                    <a:pt x="0" y="65"/>
                    <a:pt x="79" y="72"/>
                    <a:pt x="172" y="53"/>
                  </a:cubicBezTo>
                  <a:cubicBezTo>
                    <a:pt x="266" y="34"/>
                    <a:pt x="335" y="-4"/>
                    <a:pt x="33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5" name="Google Shape;3350;p67">
              <a:extLst>
                <a:ext uri="{FF2B5EF4-FFF2-40B4-BE49-F238E27FC236}">
                  <a16:creationId xmlns:a16="http://schemas.microsoft.com/office/drawing/2014/main" id="{633472DF-4D96-1254-E80A-289F7C33F1C7}"/>
                </a:ext>
              </a:extLst>
            </p:cNvPr>
            <p:cNvSpPr/>
            <p:nvPr/>
          </p:nvSpPr>
          <p:spPr>
            <a:xfrm>
              <a:off x="4685040" y="2374920"/>
              <a:ext cx="87840" cy="104400"/>
            </a:xfrm>
            <a:custGeom>
              <a:avLst/>
              <a:gdLst/>
              <a:ahLst/>
              <a:cxnLst/>
              <a:rect l="l" t="t" r="r" b="b"/>
              <a:pathLst>
                <a:path w="244" h="290" extrusionOk="0">
                  <a:moveTo>
                    <a:pt x="1" y="290"/>
                  </a:moveTo>
                  <a:cubicBezTo>
                    <a:pt x="-2" y="288"/>
                    <a:pt x="51" y="221"/>
                    <a:pt x="118" y="141"/>
                  </a:cubicBezTo>
                  <a:cubicBezTo>
                    <a:pt x="185" y="61"/>
                    <a:pt x="242" y="-2"/>
                    <a:pt x="244" y="0"/>
                  </a:cubicBezTo>
                  <a:cubicBezTo>
                    <a:pt x="247" y="3"/>
                    <a:pt x="195" y="69"/>
                    <a:pt x="128" y="150"/>
                  </a:cubicBezTo>
                  <a:cubicBezTo>
                    <a:pt x="61" y="230"/>
                    <a:pt x="4" y="293"/>
                    <a:pt x="1" y="29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6" name="Google Shape;3351;p67">
              <a:extLst>
                <a:ext uri="{FF2B5EF4-FFF2-40B4-BE49-F238E27FC236}">
                  <a16:creationId xmlns:a16="http://schemas.microsoft.com/office/drawing/2014/main" id="{CC34B685-4EEB-793A-7943-4AAD53299651}"/>
                </a:ext>
              </a:extLst>
            </p:cNvPr>
            <p:cNvSpPr/>
            <p:nvPr/>
          </p:nvSpPr>
          <p:spPr>
            <a:xfrm>
              <a:off x="4675680" y="2462760"/>
              <a:ext cx="124560" cy="14760"/>
            </a:xfrm>
            <a:custGeom>
              <a:avLst/>
              <a:gdLst/>
              <a:ahLst/>
              <a:cxnLst/>
              <a:rect l="l" t="t" r="r" b="b"/>
              <a:pathLst>
                <a:path w="346" h="41" extrusionOk="0">
                  <a:moveTo>
                    <a:pt x="346" y="1"/>
                  </a:moveTo>
                  <a:cubicBezTo>
                    <a:pt x="346" y="5"/>
                    <a:pt x="269" y="17"/>
                    <a:pt x="173" y="27"/>
                  </a:cubicBezTo>
                  <a:cubicBezTo>
                    <a:pt x="78" y="38"/>
                    <a:pt x="0" y="43"/>
                    <a:pt x="0" y="40"/>
                  </a:cubicBezTo>
                  <a:cubicBezTo>
                    <a:pt x="-1" y="36"/>
                    <a:pt x="76" y="25"/>
                    <a:pt x="172" y="14"/>
                  </a:cubicBezTo>
                  <a:cubicBezTo>
                    <a:pt x="268" y="3"/>
                    <a:pt x="345" y="-2"/>
                    <a:pt x="34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7" name="Google Shape;3352;p67">
              <a:extLst>
                <a:ext uri="{FF2B5EF4-FFF2-40B4-BE49-F238E27FC236}">
                  <a16:creationId xmlns:a16="http://schemas.microsoft.com/office/drawing/2014/main" id="{C3C36AA6-8C1E-D323-A998-547D3D9F0CDF}"/>
                </a:ext>
              </a:extLst>
            </p:cNvPr>
            <p:cNvSpPr/>
            <p:nvPr/>
          </p:nvSpPr>
          <p:spPr>
            <a:xfrm>
              <a:off x="5820480" y="2189880"/>
              <a:ext cx="71280" cy="104400"/>
            </a:xfrm>
            <a:custGeom>
              <a:avLst/>
              <a:gdLst/>
              <a:ahLst/>
              <a:cxnLst/>
              <a:rect l="l" t="t" r="r" b="b"/>
              <a:pathLst>
                <a:path w="198" h="290" extrusionOk="0">
                  <a:moveTo>
                    <a:pt x="0" y="290"/>
                  </a:moveTo>
                  <a:cubicBezTo>
                    <a:pt x="-3" y="288"/>
                    <a:pt x="39" y="221"/>
                    <a:pt x="93" y="141"/>
                  </a:cubicBezTo>
                  <a:cubicBezTo>
                    <a:pt x="147" y="61"/>
                    <a:pt x="194" y="-2"/>
                    <a:pt x="197" y="0"/>
                  </a:cubicBezTo>
                  <a:cubicBezTo>
                    <a:pt x="200" y="2"/>
                    <a:pt x="158" y="68"/>
                    <a:pt x="104" y="149"/>
                  </a:cubicBezTo>
                  <a:cubicBezTo>
                    <a:pt x="50" y="229"/>
                    <a:pt x="3" y="292"/>
                    <a:pt x="0" y="29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8" name="Google Shape;3353;p67">
              <a:extLst>
                <a:ext uri="{FF2B5EF4-FFF2-40B4-BE49-F238E27FC236}">
                  <a16:creationId xmlns:a16="http://schemas.microsoft.com/office/drawing/2014/main" id="{2E9785E1-E9BF-3950-6ADF-3E8B843F5583}"/>
                </a:ext>
              </a:extLst>
            </p:cNvPr>
            <p:cNvSpPr/>
            <p:nvPr/>
          </p:nvSpPr>
          <p:spPr>
            <a:xfrm>
              <a:off x="5800320" y="2206800"/>
              <a:ext cx="91080" cy="87480"/>
            </a:xfrm>
            <a:custGeom>
              <a:avLst/>
              <a:gdLst/>
              <a:ahLst/>
              <a:cxnLst/>
              <a:rect l="l" t="t" r="r" b="b"/>
              <a:pathLst>
                <a:path w="253" h="243" extrusionOk="0">
                  <a:moveTo>
                    <a:pt x="253" y="243"/>
                  </a:moveTo>
                  <a:cubicBezTo>
                    <a:pt x="250" y="246"/>
                    <a:pt x="192" y="192"/>
                    <a:pt x="127" y="119"/>
                  </a:cubicBezTo>
                  <a:cubicBezTo>
                    <a:pt x="62" y="49"/>
                    <a:pt x="-3" y="3"/>
                    <a:pt x="0" y="0"/>
                  </a:cubicBezTo>
                  <a:cubicBezTo>
                    <a:pt x="1" y="-2"/>
                    <a:pt x="18" y="8"/>
                    <a:pt x="44" y="27"/>
                  </a:cubicBezTo>
                  <a:cubicBezTo>
                    <a:pt x="70" y="46"/>
                    <a:pt x="104" y="74"/>
                    <a:pt x="137" y="110"/>
                  </a:cubicBezTo>
                  <a:cubicBezTo>
                    <a:pt x="170" y="146"/>
                    <a:pt x="198" y="180"/>
                    <a:pt x="220" y="203"/>
                  </a:cubicBezTo>
                  <a:cubicBezTo>
                    <a:pt x="241" y="227"/>
                    <a:pt x="254" y="242"/>
                    <a:pt x="253" y="24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9" name="Google Shape;3354;p67">
              <a:extLst>
                <a:ext uri="{FF2B5EF4-FFF2-40B4-BE49-F238E27FC236}">
                  <a16:creationId xmlns:a16="http://schemas.microsoft.com/office/drawing/2014/main" id="{3A74AF58-C9FB-8A65-36E2-612ACC2395D4}"/>
                </a:ext>
              </a:extLst>
            </p:cNvPr>
            <p:cNvSpPr/>
            <p:nvPr/>
          </p:nvSpPr>
          <p:spPr>
            <a:xfrm>
              <a:off x="4761360" y="1156320"/>
              <a:ext cx="82440" cy="208080"/>
            </a:xfrm>
            <a:custGeom>
              <a:avLst/>
              <a:gdLst/>
              <a:ahLst/>
              <a:cxnLst/>
              <a:rect l="l" t="t" r="r" b="b"/>
              <a:pathLst>
                <a:path w="229" h="578" extrusionOk="0">
                  <a:moveTo>
                    <a:pt x="123" y="563"/>
                  </a:moveTo>
                  <a:cubicBezTo>
                    <a:pt x="124" y="561"/>
                    <a:pt x="134" y="576"/>
                    <a:pt x="159" y="573"/>
                  </a:cubicBezTo>
                  <a:cubicBezTo>
                    <a:pt x="171" y="572"/>
                    <a:pt x="186" y="566"/>
                    <a:pt x="198" y="554"/>
                  </a:cubicBezTo>
                  <a:cubicBezTo>
                    <a:pt x="210" y="542"/>
                    <a:pt x="217" y="522"/>
                    <a:pt x="219" y="500"/>
                  </a:cubicBezTo>
                  <a:cubicBezTo>
                    <a:pt x="221" y="477"/>
                    <a:pt x="218" y="453"/>
                    <a:pt x="214" y="426"/>
                  </a:cubicBezTo>
                  <a:cubicBezTo>
                    <a:pt x="211" y="399"/>
                    <a:pt x="208" y="370"/>
                    <a:pt x="205" y="340"/>
                  </a:cubicBezTo>
                  <a:cubicBezTo>
                    <a:pt x="198" y="280"/>
                    <a:pt x="191" y="214"/>
                    <a:pt x="183" y="144"/>
                  </a:cubicBezTo>
                  <a:cubicBezTo>
                    <a:pt x="178" y="96"/>
                    <a:pt x="174" y="50"/>
                    <a:pt x="169" y="7"/>
                  </a:cubicBezTo>
                  <a:cubicBezTo>
                    <a:pt x="169" y="4"/>
                    <a:pt x="171" y="0"/>
                    <a:pt x="175" y="0"/>
                  </a:cubicBezTo>
                  <a:cubicBezTo>
                    <a:pt x="177" y="0"/>
                    <a:pt x="180" y="1"/>
                    <a:pt x="181" y="3"/>
                  </a:cubicBezTo>
                  <a:cubicBezTo>
                    <a:pt x="196" y="28"/>
                    <a:pt x="197" y="58"/>
                    <a:pt x="189" y="83"/>
                  </a:cubicBezTo>
                  <a:cubicBezTo>
                    <a:pt x="181" y="108"/>
                    <a:pt x="165" y="129"/>
                    <a:pt x="146" y="142"/>
                  </a:cubicBezTo>
                  <a:cubicBezTo>
                    <a:pt x="126" y="155"/>
                    <a:pt x="102" y="159"/>
                    <a:pt x="82" y="154"/>
                  </a:cubicBezTo>
                  <a:cubicBezTo>
                    <a:pt x="61" y="150"/>
                    <a:pt x="45" y="139"/>
                    <a:pt x="33" y="128"/>
                  </a:cubicBezTo>
                  <a:cubicBezTo>
                    <a:pt x="8" y="104"/>
                    <a:pt x="0" y="75"/>
                    <a:pt x="0" y="57"/>
                  </a:cubicBezTo>
                  <a:cubicBezTo>
                    <a:pt x="0" y="48"/>
                    <a:pt x="1" y="41"/>
                    <a:pt x="3" y="37"/>
                  </a:cubicBezTo>
                  <a:cubicBezTo>
                    <a:pt x="4" y="32"/>
                    <a:pt x="5" y="30"/>
                    <a:pt x="5" y="30"/>
                  </a:cubicBezTo>
                  <a:cubicBezTo>
                    <a:pt x="7" y="30"/>
                    <a:pt x="3" y="40"/>
                    <a:pt x="5" y="57"/>
                  </a:cubicBezTo>
                  <a:cubicBezTo>
                    <a:pt x="6" y="74"/>
                    <a:pt x="14" y="100"/>
                    <a:pt x="38" y="122"/>
                  </a:cubicBezTo>
                  <a:cubicBezTo>
                    <a:pt x="50" y="132"/>
                    <a:pt x="65" y="141"/>
                    <a:pt x="84" y="145"/>
                  </a:cubicBezTo>
                  <a:cubicBezTo>
                    <a:pt x="102" y="148"/>
                    <a:pt x="122" y="144"/>
                    <a:pt x="140" y="132"/>
                  </a:cubicBezTo>
                  <a:cubicBezTo>
                    <a:pt x="157" y="121"/>
                    <a:pt x="171" y="102"/>
                    <a:pt x="177" y="79"/>
                  </a:cubicBezTo>
                  <a:cubicBezTo>
                    <a:pt x="185" y="57"/>
                    <a:pt x="183" y="31"/>
                    <a:pt x="170" y="10"/>
                  </a:cubicBezTo>
                  <a:lnTo>
                    <a:pt x="182" y="6"/>
                  </a:lnTo>
                  <a:cubicBezTo>
                    <a:pt x="187" y="49"/>
                    <a:pt x="192" y="95"/>
                    <a:pt x="197" y="143"/>
                  </a:cubicBezTo>
                  <a:cubicBezTo>
                    <a:pt x="204" y="212"/>
                    <a:pt x="211" y="278"/>
                    <a:pt x="217" y="339"/>
                  </a:cubicBezTo>
                  <a:cubicBezTo>
                    <a:pt x="220" y="369"/>
                    <a:pt x="223" y="398"/>
                    <a:pt x="225" y="425"/>
                  </a:cubicBezTo>
                  <a:cubicBezTo>
                    <a:pt x="228" y="451"/>
                    <a:pt x="231" y="477"/>
                    <a:pt x="228" y="501"/>
                  </a:cubicBezTo>
                  <a:cubicBezTo>
                    <a:pt x="226" y="524"/>
                    <a:pt x="218" y="546"/>
                    <a:pt x="203" y="559"/>
                  </a:cubicBezTo>
                  <a:cubicBezTo>
                    <a:pt x="189" y="572"/>
                    <a:pt x="173" y="578"/>
                    <a:pt x="159" y="578"/>
                  </a:cubicBezTo>
                  <a:cubicBezTo>
                    <a:pt x="146" y="579"/>
                    <a:pt x="136" y="575"/>
                    <a:pt x="130" y="571"/>
                  </a:cubicBezTo>
                  <a:cubicBezTo>
                    <a:pt x="124" y="567"/>
                    <a:pt x="123" y="563"/>
                    <a:pt x="123" y="56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0" name="Google Shape;3355;p67">
              <a:extLst>
                <a:ext uri="{FF2B5EF4-FFF2-40B4-BE49-F238E27FC236}">
                  <a16:creationId xmlns:a16="http://schemas.microsoft.com/office/drawing/2014/main" id="{E1C285C1-FA88-F2AE-43B5-F0154B197567}"/>
                </a:ext>
              </a:extLst>
            </p:cNvPr>
            <p:cNvSpPr/>
            <p:nvPr/>
          </p:nvSpPr>
          <p:spPr>
            <a:xfrm>
              <a:off x="4908960" y="1172880"/>
              <a:ext cx="4680" cy="996840"/>
            </a:xfrm>
            <a:custGeom>
              <a:avLst/>
              <a:gdLst/>
              <a:ahLst/>
              <a:cxnLst/>
              <a:rect l="l" t="t" r="r" b="b"/>
              <a:pathLst>
                <a:path w="13" h="2769" extrusionOk="0">
                  <a:moveTo>
                    <a:pt x="6" y="2769"/>
                  </a:moveTo>
                  <a:cubicBezTo>
                    <a:pt x="3" y="2769"/>
                    <a:pt x="0" y="2149"/>
                    <a:pt x="0" y="1384"/>
                  </a:cubicBezTo>
                  <a:cubicBezTo>
                    <a:pt x="0" y="619"/>
                    <a:pt x="3" y="0"/>
                    <a:pt x="6" y="0"/>
                  </a:cubicBezTo>
                  <a:cubicBezTo>
                    <a:pt x="10" y="0"/>
                    <a:pt x="13" y="619"/>
                    <a:pt x="13" y="1384"/>
                  </a:cubicBezTo>
                  <a:cubicBezTo>
                    <a:pt x="13" y="2149"/>
                    <a:pt x="10" y="2769"/>
                    <a:pt x="6" y="276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1" name="Google Shape;3356;p67">
              <a:extLst>
                <a:ext uri="{FF2B5EF4-FFF2-40B4-BE49-F238E27FC236}">
                  <a16:creationId xmlns:a16="http://schemas.microsoft.com/office/drawing/2014/main" id="{3A8B7951-68CB-A66F-8EBC-B80CCFC6C8A5}"/>
                </a:ext>
              </a:extLst>
            </p:cNvPr>
            <p:cNvSpPr/>
            <p:nvPr/>
          </p:nvSpPr>
          <p:spPr>
            <a:xfrm>
              <a:off x="4569480" y="2176200"/>
              <a:ext cx="340560" cy="201960"/>
            </a:xfrm>
            <a:custGeom>
              <a:avLst/>
              <a:gdLst/>
              <a:ahLst/>
              <a:cxnLst/>
              <a:rect l="l" t="t" r="r" b="b"/>
              <a:pathLst>
                <a:path w="946" h="561" extrusionOk="0">
                  <a:moveTo>
                    <a:pt x="946" y="0"/>
                  </a:moveTo>
                  <a:cubicBezTo>
                    <a:pt x="947" y="1"/>
                    <a:pt x="934" y="10"/>
                    <a:pt x="912" y="27"/>
                  </a:cubicBezTo>
                  <a:cubicBezTo>
                    <a:pt x="889" y="43"/>
                    <a:pt x="856" y="65"/>
                    <a:pt x="814" y="92"/>
                  </a:cubicBezTo>
                  <a:cubicBezTo>
                    <a:pt x="730" y="146"/>
                    <a:pt x="612" y="217"/>
                    <a:pt x="479" y="291"/>
                  </a:cubicBezTo>
                  <a:cubicBezTo>
                    <a:pt x="348" y="365"/>
                    <a:pt x="229" y="432"/>
                    <a:pt x="141" y="482"/>
                  </a:cubicBezTo>
                  <a:cubicBezTo>
                    <a:pt x="99" y="506"/>
                    <a:pt x="65" y="526"/>
                    <a:pt x="38" y="541"/>
                  </a:cubicBezTo>
                  <a:cubicBezTo>
                    <a:pt x="14" y="555"/>
                    <a:pt x="1" y="562"/>
                    <a:pt x="0" y="561"/>
                  </a:cubicBezTo>
                  <a:cubicBezTo>
                    <a:pt x="0" y="560"/>
                    <a:pt x="12" y="552"/>
                    <a:pt x="36" y="536"/>
                  </a:cubicBezTo>
                  <a:cubicBezTo>
                    <a:pt x="59" y="521"/>
                    <a:pt x="93" y="500"/>
                    <a:pt x="136" y="474"/>
                  </a:cubicBezTo>
                  <a:cubicBezTo>
                    <a:pt x="221" y="423"/>
                    <a:pt x="341" y="354"/>
                    <a:pt x="473" y="280"/>
                  </a:cubicBezTo>
                  <a:cubicBezTo>
                    <a:pt x="605" y="205"/>
                    <a:pt x="724" y="136"/>
                    <a:pt x="809" y="84"/>
                  </a:cubicBezTo>
                  <a:cubicBezTo>
                    <a:pt x="849" y="59"/>
                    <a:pt x="883" y="38"/>
                    <a:pt x="909" y="22"/>
                  </a:cubicBezTo>
                  <a:cubicBezTo>
                    <a:pt x="932" y="7"/>
                    <a:pt x="946" y="0"/>
                    <a:pt x="94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2" name="Google Shape;3357;p67">
              <a:extLst>
                <a:ext uri="{FF2B5EF4-FFF2-40B4-BE49-F238E27FC236}">
                  <a16:creationId xmlns:a16="http://schemas.microsoft.com/office/drawing/2014/main" id="{0289FDFE-E3C8-D4A4-374D-01D0A9809187}"/>
                </a:ext>
              </a:extLst>
            </p:cNvPr>
            <p:cNvSpPr/>
            <p:nvPr/>
          </p:nvSpPr>
          <p:spPr>
            <a:xfrm>
              <a:off x="4910040" y="2174040"/>
              <a:ext cx="927360" cy="4680"/>
            </a:xfrm>
            <a:custGeom>
              <a:avLst/>
              <a:gdLst/>
              <a:ahLst/>
              <a:cxnLst/>
              <a:rect l="l" t="t" r="r" b="b"/>
              <a:pathLst>
                <a:path w="2576" h="13" extrusionOk="0">
                  <a:moveTo>
                    <a:pt x="2576" y="6"/>
                  </a:moveTo>
                  <a:cubicBezTo>
                    <a:pt x="2576" y="10"/>
                    <a:pt x="1999" y="13"/>
                    <a:pt x="1288" y="13"/>
                  </a:cubicBezTo>
                  <a:cubicBezTo>
                    <a:pt x="576" y="13"/>
                    <a:pt x="0" y="10"/>
                    <a:pt x="0" y="6"/>
                  </a:cubicBezTo>
                  <a:cubicBezTo>
                    <a:pt x="0" y="3"/>
                    <a:pt x="576" y="0"/>
                    <a:pt x="1288" y="0"/>
                  </a:cubicBezTo>
                  <a:cubicBezTo>
                    <a:pt x="1999" y="0"/>
                    <a:pt x="2576" y="3"/>
                    <a:pt x="2576" y="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3" name="Google Shape;3358;p67">
              <a:extLst>
                <a:ext uri="{FF2B5EF4-FFF2-40B4-BE49-F238E27FC236}">
                  <a16:creationId xmlns:a16="http://schemas.microsoft.com/office/drawing/2014/main" id="{0C9C0479-92FA-00EE-4BB1-AEABF794202F}"/>
                </a:ext>
              </a:extLst>
            </p:cNvPr>
            <p:cNvSpPr/>
            <p:nvPr/>
          </p:nvSpPr>
          <p:spPr>
            <a:xfrm>
              <a:off x="4753800" y="1751760"/>
              <a:ext cx="5040" cy="46080"/>
            </a:xfrm>
            <a:custGeom>
              <a:avLst/>
              <a:gdLst/>
              <a:ahLst/>
              <a:cxnLst/>
              <a:rect l="l" t="t" r="r" b="b"/>
              <a:pathLst>
                <a:path w="14" h="128" extrusionOk="0">
                  <a:moveTo>
                    <a:pt x="7" y="128"/>
                  </a:moveTo>
                  <a:cubicBezTo>
                    <a:pt x="3" y="128"/>
                    <a:pt x="0" y="100"/>
                    <a:pt x="0" y="64"/>
                  </a:cubicBezTo>
                  <a:cubicBezTo>
                    <a:pt x="0" y="29"/>
                    <a:pt x="3" y="0"/>
                    <a:pt x="7" y="0"/>
                  </a:cubicBezTo>
                  <a:cubicBezTo>
                    <a:pt x="11" y="0"/>
                    <a:pt x="14" y="29"/>
                    <a:pt x="14" y="64"/>
                  </a:cubicBezTo>
                  <a:cubicBezTo>
                    <a:pt x="13" y="100"/>
                    <a:pt x="10" y="128"/>
                    <a:pt x="7" y="1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4" name="Google Shape;3359;p67">
              <a:extLst>
                <a:ext uri="{FF2B5EF4-FFF2-40B4-BE49-F238E27FC236}">
                  <a16:creationId xmlns:a16="http://schemas.microsoft.com/office/drawing/2014/main" id="{43E6043A-568B-59B1-E455-888FDF65E633}"/>
                </a:ext>
              </a:extLst>
            </p:cNvPr>
            <p:cNvSpPr/>
            <p:nvPr/>
          </p:nvSpPr>
          <p:spPr>
            <a:xfrm>
              <a:off x="4753440" y="1843920"/>
              <a:ext cx="4680" cy="46080"/>
            </a:xfrm>
            <a:custGeom>
              <a:avLst/>
              <a:gdLst/>
              <a:ahLst/>
              <a:cxnLst/>
              <a:rect l="l" t="t" r="r" b="b"/>
              <a:pathLst>
                <a:path w="13" h="128" extrusionOk="0">
                  <a:moveTo>
                    <a:pt x="6" y="128"/>
                  </a:moveTo>
                  <a:cubicBezTo>
                    <a:pt x="3" y="128"/>
                    <a:pt x="0" y="99"/>
                    <a:pt x="0" y="64"/>
                  </a:cubicBezTo>
                  <a:cubicBezTo>
                    <a:pt x="0" y="29"/>
                    <a:pt x="4" y="0"/>
                    <a:pt x="7" y="0"/>
                  </a:cubicBezTo>
                  <a:cubicBezTo>
                    <a:pt x="11" y="0"/>
                    <a:pt x="14" y="29"/>
                    <a:pt x="13" y="64"/>
                  </a:cubicBezTo>
                  <a:cubicBezTo>
                    <a:pt x="13" y="99"/>
                    <a:pt x="10" y="128"/>
                    <a:pt x="6" y="1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5" name="Google Shape;3360;p67">
              <a:extLst>
                <a:ext uri="{FF2B5EF4-FFF2-40B4-BE49-F238E27FC236}">
                  <a16:creationId xmlns:a16="http://schemas.microsoft.com/office/drawing/2014/main" id="{2A208164-177C-A21A-AB95-809B4CF40700}"/>
                </a:ext>
              </a:extLst>
            </p:cNvPr>
            <p:cNvSpPr/>
            <p:nvPr/>
          </p:nvSpPr>
          <p:spPr>
            <a:xfrm>
              <a:off x="4752720" y="1936080"/>
              <a:ext cx="4680" cy="46080"/>
            </a:xfrm>
            <a:custGeom>
              <a:avLst/>
              <a:gdLst/>
              <a:ahLst/>
              <a:cxnLst/>
              <a:rect l="l" t="t" r="r" b="b"/>
              <a:pathLst>
                <a:path w="13" h="128" extrusionOk="0">
                  <a:moveTo>
                    <a:pt x="6" y="128"/>
                  </a:moveTo>
                  <a:cubicBezTo>
                    <a:pt x="2" y="128"/>
                    <a:pt x="0" y="99"/>
                    <a:pt x="0" y="64"/>
                  </a:cubicBezTo>
                  <a:cubicBezTo>
                    <a:pt x="0" y="29"/>
                    <a:pt x="4" y="0"/>
                    <a:pt x="7" y="0"/>
                  </a:cubicBezTo>
                  <a:cubicBezTo>
                    <a:pt x="11" y="0"/>
                    <a:pt x="14" y="29"/>
                    <a:pt x="13" y="64"/>
                  </a:cubicBezTo>
                  <a:cubicBezTo>
                    <a:pt x="13" y="99"/>
                    <a:pt x="10" y="128"/>
                    <a:pt x="6" y="1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6" name="Google Shape;3361;p67">
              <a:extLst>
                <a:ext uri="{FF2B5EF4-FFF2-40B4-BE49-F238E27FC236}">
                  <a16:creationId xmlns:a16="http://schemas.microsoft.com/office/drawing/2014/main" id="{86C33A57-9727-4316-98BC-328EB7883F57}"/>
                </a:ext>
              </a:extLst>
            </p:cNvPr>
            <p:cNvSpPr/>
            <p:nvPr/>
          </p:nvSpPr>
          <p:spPr>
            <a:xfrm>
              <a:off x="4751640" y="2028240"/>
              <a:ext cx="5040" cy="46080"/>
            </a:xfrm>
            <a:custGeom>
              <a:avLst/>
              <a:gdLst/>
              <a:ahLst/>
              <a:cxnLst/>
              <a:rect l="l" t="t" r="r" b="b"/>
              <a:pathLst>
                <a:path w="14" h="128" extrusionOk="0">
                  <a:moveTo>
                    <a:pt x="7" y="128"/>
                  </a:moveTo>
                  <a:cubicBezTo>
                    <a:pt x="3" y="128"/>
                    <a:pt x="0" y="99"/>
                    <a:pt x="0" y="64"/>
                  </a:cubicBezTo>
                  <a:cubicBezTo>
                    <a:pt x="1" y="28"/>
                    <a:pt x="4" y="0"/>
                    <a:pt x="8" y="0"/>
                  </a:cubicBezTo>
                  <a:cubicBezTo>
                    <a:pt x="11" y="0"/>
                    <a:pt x="14" y="29"/>
                    <a:pt x="14" y="64"/>
                  </a:cubicBezTo>
                  <a:cubicBezTo>
                    <a:pt x="13" y="99"/>
                    <a:pt x="10" y="128"/>
                    <a:pt x="7" y="1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7" name="Google Shape;3362;p67">
              <a:extLst>
                <a:ext uri="{FF2B5EF4-FFF2-40B4-BE49-F238E27FC236}">
                  <a16:creationId xmlns:a16="http://schemas.microsoft.com/office/drawing/2014/main" id="{467B9243-2E26-9750-594E-47F2399A158E}"/>
                </a:ext>
              </a:extLst>
            </p:cNvPr>
            <p:cNvSpPr/>
            <p:nvPr/>
          </p:nvSpPr>
          <p:spPr>
            <a:xfrm>
              <a:off x="4750920" y="2120400"/>
              <a:ext cx="5040" cy="46080"/>
            </a:xfrm>
            <a:custGeom>
              <a:avLst/>
              <a:gdLst/>
              <a:ahLst/>
              <a:cxnLst/>
              <a:rect l="l" t="t" r="r" b="b"/>
              <a:pathLst>
                <a:path w="14" h="128" extrusionOk="0">
                  <a:moveTo>
                    <a:pt x="6" y="128"/>
                  </a:moveTo>
                  <a:cubicBezTo>
                    <a:pt x="3" y="128"/>
                    <a:pt x="0" y="99"/>
                    <a:pt x="0" y="64"/>
                  </a:cubicBezTo>
                  <a:cubicBezTo>
                    <a:pt x="1" y="28"/>
                    <a:pt x="4" y="0"/>
                    <a:pt x="7" y="0"/>
                  </a:cubicBezTo>
                  <a:cubicBezTo>
                    <a:pt x="11" y="0"/>
                    <a:pt x="14" y="28"/>
                    <a:pt x="14" y="64"/>
                  </a:cubicBezTo>
                  <a:cubicBezTo>
                    <a:pt x="13" y="99"/>
                    <a:pt x="10" y="128"/>
                    <a:pt x="6" y="1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8" name="Google Shape;3363;p67">
              <a:extLst>
                <a:ext uri="{FF2B5EF4-FFF2-40B4-BE49-F238E27FC236}">
                  <a16:creationId xmlns:a16="http://schemas.microsoft.com/office/drawing/2014/main" id="{7E767441-EFB8-4C42-0ECD-55F4A34447B2}"/>
                </a:ext>
              </a:extLst>
            </p:cNvPr>
            <p:cNvSpPr/>
            <p:nvPr/>
          </p:nvSpPr>
          <p:spPr>
            <a:xfrm>
              <a:off x="4750560" y="2212560"/>
              <a:ext cx="4680" cy="45720"/>
            </a:xfrm>
            <a:custGeom>
              <a:avLst/>
              <a:gdLst/>
              <a:ahLst/>
              <a:cxnLst/>
              <a:rect l="l" t="t" r="r" b="b"/>
              <a:pathLst>
                <a:path w="13" h="127" extrusionOk="0">
                  <a:moveTo>
                    <a:pt x="6" y="127"/>
                  </a:moveTo>
                  <a:cubicBezTo>
                    <a:pt x="3" y="127"/>
                    <a:pt x="0" y="99"/>
                    <a:pt x="0" y="64"/>
                  </a:cubicBezTo>
                  <a:cubicBezTo>
                    <a:pt x="0" y="28"/>
                    <a:pt x="3" y="0"/>
                    <a:pt x="7" y="0"/>
                  </a:cubicBezTo>
                  <a:cubicBezTo>
                    <a:pt x="10" y="0"/>
                    <a:pt x="13" y="28"/>
                    <a:pt x="13" y="64"/>
                  </a:cubicBezTo>
                  <a:cubicBezTo>
                    <a:pt x="13" y="99"/>
                    <a:pt x="10" y="127"/>
                    <a:pt x="6" y="12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9" name="Google Shape;3364;p67">
              <a:extLst>
                <a:ext uri="{FF2B5EF4-FFF2-40B4-BE49-F238E27FC236}">
                  <a16:creationId xmlns:a16="http://schemas.microsoft.com/office/drawing/2014/main" id="{27F626BD-B426-E852-66E4-04210A573B3A}"/>
                </a:ext>
              </a:extLst>
            </p:cNvPr>
            <p:cNvSpPr/>
            <p:nvPr/>
          </p:nvSpPr>
          <p:spPr>
            <a:xfrm>
              <a:off x="4752720" y="2269800"/>
              <a:ext cx="46080" cy="4680"/>
            </a:xfrm>
            <a:custGeom>
              <a:avLst/>
              <a:gdLst/>
              <a:ahLst/>
              <a:cxnLst/>
              <a:rect l="l" t="t" r="r" b="b"/>
              <a:pathLst>
                <a:path w="128" h="13" extrusionOk="0">
                  <a:moveTo>
                    <a:pt x="128" y="7"/>
                  </a:moveTo>
                  <a:cubicBezTo>
                    <a:pt x="128" y="10"/>
                    <a:pt x="100" y="13"/>
                    <a:pt x="64" y="13"/>
                  </a:cubicBezTo>
                  <a:cubicBezTo>
                    <a:pt x="29" y="13"/>
                    <a:pt x="0" y="10"/>
                    <a:pt x="0" y="7"/>
                  </a:cubicBezTo>
                  <a:cubicBezTo>
                    <a:pt x="0" y="3"/>
                    <a:pt x="29" y="0"/>
                    <a:pt x="64" y="0"/>
                  </a:cubicBezTo>
                  <a:cubicBezTo>
                    <a:pt x="100"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0" name="Google Shape;3365;p67">
              <a:extLst>
                <a:ext uri="{FF2B5EF4-FFF2-40B4-BE49-F238E27FC236}">
                  <a16:creationId xmlns:a16="http://schemas.microsoft.com/office/drawing/2014/main" id="{7E89CDDD-5487-E159-DE87-C7F97D662017}"/>
                </a:ext>
              </a:extLst>
            </p:cNvPr>
            <p:cNvSpPr/>
            <p:nvPr/>
          </p:nvSpPr>
          <p:spPr>
            <a:xfrm>
              <a:off x="4844880" y="2269800"/>
              <a:ext cx="45720" cy="4680"/>
            </a:xfrm>
            <a:custGeom>
              <a:avLst/>
              <a:gdLst/>
              <a:ahLst/>
              <a:cxnLst/>
              <a:rect l="l" t="t" r="r" b="b"/>
              <a:pathLst>
                <a:path w="127" h="13" extrusionOk="0">
                  <a:moveTo>
                    <a:pt x="127" y="7"/>
                  </a:moveTo>
                  <a:cubicBezTo>
                    <a:pt x="127" y="10"/>
                    <a:pt x="99" y="13"/>
                    <a:pt x="64" y="13"/>
                  </a:cubicBezTo>
                  <a:cubicBezTo>
                    <a:pt x="28" y="13"/>
                    <a:pt x="0" y="10"/>
                    <a:pt x="0" y="7"/>
                  </a:cubicBezTo>
                  <a:cubicBezTo>
                    <a:pt x="0" y="3"/>
                    <a:pt x="28" y="0"/>
                    <a:pt x="64" y="0"/>
                  </a:cubicBezTo>
                  <a:cubicBezTo>
                    <a:pt x="99" y="0"/>
                    <a:pt x="127" y="3"/>
                    <a:pt x="127"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1" name="Google Shape;3366;p67">
              <a:extLst>
                <a:ext uri="{FF2B5EF4-FFF2-40B4-BE49-F238E27FC236}">
                  <a16:creationId xmlns:a16="http://schemas.microsoft.com/office/drawing/2014/main" id="{C306B2D2-A4E6-66E6-B910-303579F60FA1}"/>
                </a:ext>
              </a:extLst>
            </p:cNvPr>
            <p:cNvSpPr/>
            <p:nvPr/>
          </p:nvSpPr>
          <p:spPr>
            <a:xfrm>
              <a:off x="4936680" y="2269800"/>
              <a:ext cx="46080" cy="4680"/>
            </a:xfrm>
            <a:custGeom>
              <a:avLst/>
              <a:gdLst/>
              <a:ahLst/>
              <a:cxnLst/>
              <a:rect l="l" t="t" r="r" b="b"/>
              <a:pathLst>
                <a:path w="128" h="13" extrusionOk="0">
                  <a:moveTo>
                    <a:pt x="128" y="7"/>
                  </a:moveTo>
                  <a:cubicBezTo>
                    <a:pt x="128" y="10"/>
                    <a:pt x="100" y="13"/>
                    <a:pt x="64" y="13"/>
                  </a:cubicBezTo>
                  <a:cubicBezTo>
                    <a:pt x="29" y="13"/>
                    <a:pt x="0" y="10"/>
                    <a:pt x="0" y="7"/>
                  </a:cubicBezTo>
                  <a:cubicBezTo>
                    <a:pt x="0" y="3"/>
                    <a:pt x="29" y="0"/>
                    <a:pt x="64" y="0"/>
                  </a:cubicBezTo>
                  <a:cubicBezTo>
                    <a:pt x="100"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2" name="Google Shape;3367;p67">
              <a:extLst>
                <a:ext uri="{FF2B5EF4-FFF2-40B4-BE49-F238E27FC236}">
                  <a16:creationId xmlns:a16="http://schemas.microsoft.com/office/drawing/2014/main" id="{7FE98FE8-5BE1-2961-F6BD-7BCEED16011A}"/>
                </a:ext>
              </a:extLst>
            </p:cNvPr>
            <p:cNvSpPr/>
            <p:nvPr/>
          </p:nvSpPr>
          <p:spPr>
            <a:xfrm>
              <a:off x="5028840" y="2269800"/>
              <a:ext cx="45720" cy="4680"/>
            </a:xfrm>
            <a:custGeom>
              <a:avLst/>
              <a:gdLst/>
              <a:ahLst/>
              <a:cxnLst/>
              <a:rect l="l" t="t" r="r" b="b"/>
              <a:pathLst>
                <a:path w="127" h="13" extrusionOk="0">
                  <a:moveTo>
                    <a:pt x="127" y="7"/>
                  </a:moveTo>
                  <a:cubicBezTo>
                    <a:pt x="127" y="10"/>
                    <a:pt x="98" y="13"/>
                    <a:pt x="63" y="13"/>
                  </a:cubicBezTo>
                  <a:cubicBezTo>
                    <a:pt x="28" y="13"/>
                    <a:pt x="0" y="10"/>
                    <a:pt x="0" y="7"/>
                  </a:cubicBezTo>
                  <a:cubicBezTo>
                    <a:pt x="0" y="3"/>
                    <a:pt x="28" y="0"/>
                    <a:pt x="63" y="0"/>
                  </a:cubicBezTo>
                  <a:cubicBezTo>
                    <a:pt x="98" y="0"/>
                    <a:pt x="127" y="3"/>
                    <a:pt x="127"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3" name="Google Shape;3368;p67">
              <a:extLst>
                <a:ext uri="{FF2B5EF4-FFF2-40B4-BE49-F238E27FC236}">
                  <a16:creationId xmlns:a16="http://schemas.microsoft.com/office/drawing/2014/main" id="{A27D41DE-B564-46B6-AC65-FDCBD2E605E6}"/>
                </a:ext>
              </a:extLst>
            </p:cNvPr>
            <p:cNvSpPr/>
            <p:nvPr/>
          </p:nvSpPr>
          <p:spPr>
            <a:xfrm>
              <a:off x="5120640" y="2269800"/>
              <a:ext cx="46080" cy="4680"/>
            </a:xfrm>
            <a:custGeom>
              <a:avLst/>
              <a:gdLst/>
              <a:ahLst/>
              <a:cxnLst/>
              <a:rect l="l" t="t" r="r" b="b"/>
              <a:pathLst>
                <a:path w="128" h="13" extrusionOk="0">
                  <a:moveTo>
                    <a:pt x="128" y="7"/>
                  </a:moveTo>
                  <a:cubicBezTo>
                    <a:pt x="128" y="10"/>
                    <a:pt x="99" y="13"/>
                    <a:pt x="64" y="13"/>
                  </a:cubicBezTo>
                  <a:cubicBezTo>
                    <a:pt x="29" y="13"/>
                    <a:pt x="0" y="10"/>
                    <a:pt x="0" y="7"/>
                  </a:cubicBezTo>
                  <a:cubicBezTo>
                    <a:pt x="0" y="3"/>
                    <a:pt x="29" y="0"/>
                    <a:pt x="64" y="0"/>
                  </a:cubicBezTo>
                  <a:cubicBezTo>
                    <a:pt x="99"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4" name="Google Shape;3369;p67">
              <a:extLst>
                <a:ext uri="{FF2B5EF4-FFF2-40B4-BE49-F238E27FC236}">
                  <a16:creationId xmlns:a16="http://schemas.microsoft.com/office/drawing/2014/main" id="{9949AD0E-F89B-FF12-2836-8D50FBD269F3}"/>
                </a:ext>
              </a:extLst>
            </p:cNvPr>
            <p:cNvSpPr/>
            <p:nvPr/>
          </p:nvSpPr>
          <p:spPr>
            <a:xfrm>
              <a:off x="5212800" y="2269800"/>
              <a:ext cx="46080" cy="4680"/>
            </a:xfrm>
            <a:custGeom>
              <a:avLst/>
              <a:gdLst/>
              <a:ahLst/>
              <a:cxnLst/>
              <a:rect l="l" t="t" r="r" b="b"/>
              <a:pathLst>
                <a:path w="128" h="13" extrusionOk="0">
                  <a:moveTo>
                    <a:pt x="128" y="7"/>
                  </a:moveTo>
                  <a:cubicBezTo>
                    <a:pt x="128" y="10"/>
                    <a:pt x="99" y="13"/>
                    <a:pt x="64" y="13"/>
                  </a:cubicBezTo>
                  <a:cubicBezTo>
                    <a:pt x="29" y="13"/>
                    <a:pt x="0" y="10"/>
                    <a:pt x="0" y="7"/>
                  </a:cubicBezTo>
                  <a:cubicBezTo>
                    <a:pt x="0" y="3"/>
                    <a:pt x="29" y="0"/>
                    <a:pt x="64" y="0"/>
                  </a:cubicBezTo>
                  <a:cubicBezTo>
                    <a:pt x="99"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5" name="Google Shape;3370;p67">
              <a:extLst>
                <a:ext uri="{FF2B5EF4-FFF2-40B4-BE49-F238E27FC236}">
                  <a16:creationId xmlns:a16="http://schemas.microsoft.com/office/drawing/2014/main" id="{907167F7-2CCB-4ACC-8FB0-C3B33A48E8FC}"/>
                </a:ext>
              </a:extLst>
            </p:cNvPr>
            <p:cNvSpPr/>
            <p:nvPr/>
          </p:nvSpPr>
          <p:spPr>
            <a:xfrm>
              <a:off x="5304960" y="2269800"/>
              <a:ext cx="16920" cy="4680"/>
            </a:xfrm>
            <a:custGeom>
              <a:avLst/>
              <a:gdLst/>
              <a:ahLst/>
              <a:cxnLst/>
              <a:rect l="l" t="t" r="r" b="b"/>
              <a:pathLst>
                <a:path w="47" h="13" extrusionOk="0">
                  <a:moveTo>
                    <a:pt x="47" y="7"/>
                  </a:moveTo>
                  <a:cubicBezTo>
                    <a:pt x="47" y="10"/>
                    <a:pt x="37" y="13"/>
                    <a:pt x="24" y="13"/>
                  </a:cubicBezTo>
                  <a:cubicBezTo>
                    <a:pt x="11" y="13"/>
                    <a:pt x="0" y="10"/>
                    <a:pt x="0" y="7"/>
                  </a:cubicBezTo>
                  <a:cubicBezTo>
                    <a:pt x="0" y="3"/>
                    <a:pt x="11" y="0"/>
                    <a:pt x="24" y="0"/>
                  </a:cubicBezTo>
                  <a:cubicBezTo>
                    <a:pt x="37" y="0"/>
                    <a:pt x="47" y="3"/>
                    <a:pt x="47"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6" name="Google Shape;3371;p67">
              <a:extLst>
                <a:ext uri="{FF2B5EF4-FFF2-40B4-BE49-F238E27FC236}">
                  <a16:creationId xmlns:a16="http://schemas.microsoft.com/office/drawing/2014/main" id="{33EAF2D0-C2BB-E9E7-70FE-56AD27B19F9A}"/>
                </a:ext>
              </a:extLst>
            </p:cNvPr>
            <p:cNvSpPr/>
            <p:nvPr/>
          </p:nvSpPr>
          <p:spPr>
            <a:xfrm>
              <a:off x="5319360" y="1745280"/>
              <a:ext cx="5040" cy="527040"/>
            </a:xfrm>
            <a:custGeom>
              <a:avLst/>
              <a:gdLst/>
              <a:ahLst/>
              <a:cxnLst/>
              <a:rect l="l" t="t" r="r" b="b"/>
              <a:pathLst>
                <a:path w="14" h="1464" extrusionOk="0">
                  <a:moveTo>
                    <a:pt x="7" y="1464"/>
                  </a:moveTo>
                  <a:cubicBezTo>
                    <a:pt x="3" y="1464"/>
                    <a:pt x="0" y="1136"/>
                    <a:pt x="0" y="732"/>
                  </a:cubicBezTo>
                  <a:cubicBezTo>
                    <a:pt x="0" y="327"/>
                    <a:pt x="3" y="0"/>
                    <a:pt x="7" y="0"/>
                  </a:cubicBezTo>
                  <a:cubicBezTo>
                    <a:pt x="11" y="0"/>
                    <a:pt x="14" y="327"/>
                    <a:pt x="14" y="732"/>
                  </a:cubicBezTo>
                  <a:cubicBezTo>
                    <a:pt x="14" y="1136"/>
                    <a:pt x="11" y="1464"/>
                    <a:pt x="7" y="146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7" name="Google Shape;3372;p67">
              <a:extLst>
                <a:ext uri="{FF2B5EF4-FFF2-40B4-BE49-F238E27FC236}">
                  <a16:creationId xmlns:a16="http://schemas.microsoft.com/office/drawing/2014/main" id="{3E6D2392-8AE5-02B4-04AF-664098892E7C}"/>
                </a:ext>
              </a:extLst>
            </p:cNvPr>
            <p:cNvSpPr/>
            <p:nvPr/>
          </p:nvSpPr>
          <p:spPr>
            <a:xfrm>
              <a:off x="4753080" y="1742760"/>
              <a:ext cx="46080" cy="4680"/>
            </a:xfrm>
            <a:custGeom>
              <a:avLst/>
              <a:gdLst/>
              <a:ahLst/>
              <a:cxnLst/>
              <a:rect l="l" t="t" r="r" b="b"/>
              <a:pathLst>
                <a:path w="128" h="13" extrusionOk="0">
                  <a:moveTo>
                    <a:pt x="128" y="7"/>
                  </a:moveTo>
                  <a:cubicBezTo>
                    <a:pt x="128" y="10"/>
                    <a:pt x="99" y="13"/>
                    <a:pt x="64" y="13"/>
                  </a:cubicBezTo>
                  <a:cubicBezTo>
                    <a:pt x="28" y="13"/>
                    <a:pt x="0" y="10"/>
                    <a:pt x="0" y="7"/>
                  </a:cubicBezTo>
                  <a:cubicBezTo>
                    <a:pt x="0" y="3"/>
                    <a:pt x="28" y="0"/>
                    <a:pt x="64" y="0"/>
                  </a:cubicBezTo>
                  <a:cubicBezTo>
                    <a:pt x="99"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8" name="Google Shape;3373;p67">
              <a:extLst>
                <a:ext uri="{FF2B5EF4-FFF2-40B4-BE49-F238E27FC236}">
                  <a16:creationId xmlns:a16="http://schemas.microsoft.com/office/drawing/2014/main" id="{7F4E5B28-A84A-504F-1670-ED28853A1F84}"/>
                </a:ext>
              </a:extLst>
            </p:cNvPr>
            <p:cNvSpPr/>
            <p:nvPr/>
          </p:nvSpPr>
          <p:spPr>
            <a:xfrm>
              <a:off x="4844880" y="1742760"/>
              <a:ext cx="46080" cy="4680"/>
            </a:xfrm>
            <a:custGeom>
              <a:avLst/>
              <a:gdLst/>
              <a:ahLst/>
              <a:cxnLst/>
              <a:rect l="l" t="t" r="r" b="b"/>
              <a:pathLst>
                <a:path w="128" h="13" extrusionOk="0">
                  <a:moveTo>
                    <a:pt x="128" y="7"/>
                  </a:moveTo>
                  <a:cubicBezTo>
                    <a:pt x="128" y="10"/>
                    <a:pt x="100" y="13"/>
                    <a:pt x="64" y="13"/>
                  </a:cubicBezTo>
                  <a:cubicBezTo>
                    <a:pt x="29" y="13"/>
                    <a:pt x="0" y="10"/>
                    <a:pt x="0" y="7"/>
                  </a:cubicBezTo>
                  <a:cubicBezTo>
                    <a:pt x="0" y="3"/>
                    <a:pt x="29" y="0"/>
                    <a:pt x="64" y="0"/>
                  </a:cubicBezTo>
                  <a:cubicBezTo>
                    <a:pt x="100"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9" name="Google Shape;3374;p67">
              <a:extLst>
                <a:ext uri="{FF2B5EF4-FFF2-40B4-BE49-F238E27FC236}">
                  <a16:creationId xmlns:a16="http://schemas.microsoft.com/office/drawing/2014/main" id="{136CB1F9-8B0C-FD0B-2F26-B71FF229CC32}"/>
                </a:ext>
              </a:extLst>
            </p:cNvPr>
            <p:cNvSpPr/>
            <p:nvPr/>
          </p:nvSpPr>
          <p:spPr>
            <a:xfrm>
              <a:off x="4937040" y="1742760"/>
              <a:ext cx="46080" cy="4680"/>
            </a:xfrm>
            <a:custGeom>
              <a:avLst/>
              <a:gdLst/>
              <a:ahLst/>
              <a:cxnLst/>
              <a:rect l="l" t="t" r="r" b="b"/>
              <a:pathLst>
                <a:path w="128" h="13" extrusionOk="0">
                  <a:moveTo>
                    <a:pt x="128" y="7"/>
                  </a:moveTo>
                  <a:cubicBezTo>
                    <a:pt x="128" y="10"/>
                    <a:pt x="100" y="13"/>
                    <a:pt x="64" y="13"/>
                  </a:cubicBezTo>
                  <a:cubicBezTo>
                    <a:pt x="29" y="13"/>
                    <a:pt x="0" y="10"/>
                    <a:pt x="0" y="7"/>
                  </a:cubicBezTo>
                  <a:cubicBezTo>
                    <a:pt x="0" y="3"/>
                    <a:pt x="29" y="0"/>
                    <a:pt x="64" y="0"/>
                  </a:cubicBezTo>
                  <a:cubicBezTo>
                    <a:pt x="100"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0" name="Google Shape;3375;p67">
              <a:extLst>
                <a:ext uri="{FF2B5EF4-FFF2-40B4-BE49-F238E27FC236}">
                  <a16:creationId xmlns:a16="http://schemas.microsoft.com/office/drawing/2014/main" id="{662DAA7F-B003-EB6F-908C-C46FC6AD0AE7}"/>
                </a:ext>
              </a:extLst>
            </p:cNvPr>
            <p:cNvSpPr/>
            <p:nvPr/>
          </p:nvSpPr>
          <p:spPr>
            <a:xfrm>
              <a:off x="5029200" y="1742760"/>
              <a:ext cx="45720" cy="4680"/>
            </a:xfrm>
            <a:custGeom>
              <a:avLst/>
              <a:gdLst/>
              <a:ahLst/>
              <a:cxnLst/>
              <a:rect l="l" t="t" r="r" b="b"/>
              <a:pathLst>
                <a:path w="127" h="13" extrusionOk="0">
                  <a:moveTo>
                    <a:pt x="127" y="7"/>
                  </a:moveTo>
                  <a:cubicBezTo>
                    <a:pt x="127" y="10"/>
                    <a:pt x="98" y="13"/>
                    <a:pt x="63" y="13"/>
                  </a:cubicBezTo>
                  <a:cubicBezTo>
                    <a:pt x="28" y="13"/>
                    <a:pt x="0" y="10"/>
                    <a:pt x="0" y="7"/>
                  </a:cubicBezTo>
                  <a:cubicBezTo>
                    <a:pt x="0" y="3"/>
                    <a:pt x="28" y="0"/>
                    <a:pt x="63" y="0"/>
                  </a:cubicBezTo>
                  <a:cubicBezTo>
                    <a:pt x="98" y="0"/>
                    <a:pt x="127" y="3"/>
                    <a:pt x="127"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1" name="Google Shape;3376;p67">
              <a:extLst>
                <a:ext uri="{FF2B5EF4-FFF2-40B4-BE49-F238E27FC236}">
                  <a16:creationId xmlns:a16="http://schemas.microsoft.com/office/drawing/2014/main" id="{FB0879E9-3071-2862-DAF7-21E56C2680D9}"/>
                </a:ext>
              </a:extLst>
            </p:cNvPr>
            <p:cNvSpPr/>
            <p:nvPr/>
          </p:nvSpPr>
          <p:spPr>
            <a:xfrm>
              <a:off x="5121000" y="1742760"/>
              <a:ext cx="46080" cy="4680"/>
            </a:xfrm>
            <a:custGeom>
              <a:avLst/>
              <a:gdLst/>
              <a:ahLst/>
              <a:cxnLst/>
              <a:rect l="l" t="t" r="r" b="b"/>
              <a:pathLst>
                <a:path w="128" h="13" extrusionOk="0">
                  <a:moveTo>
                    <a:pt x="128" y="7"/>
                  </a:moveTo>
                  <a:cubicBezTo>
                    <a:pt x="128" y="10"/>
                    <a:pt x="99" y="13"/>
                    <a:pt x="64" y="13"/>
                  </a:cubicBezTo>
                  <a:cubicBezTo>
                    <a:pt x="29" y="13"/>
                    <a:pt x="0" y="10"/>
                    <a:pt x="0" y="7"/>
                  </a:cubicBezTo>
                  <a:cubicBezTo>
                    <a:pt x="0" y="3"/>
                    <a:pt x="29" y="0"/>
                    <a:pt x="64" y="0"/>
                  </a:cubicBezTo>
                  <a:cubicBezTo>
                    <a:pt x="99"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2" name="Google Shape;3377;p67">
              <a:extLst>
                <a:ext uri="{FF2B5EF4-FFF2-40B4-BE49-F238E27FC236}">
                  <a16:creationId xmlns:a16="http://schemas.microsoft.com/office/drawing/2014/main" id="{1AE00073-B2BE-6515-0EF9-20596DF04056}"/>
                </a:ext>
              </a:extLst>
            </p:cNvPr>
            <p:cNvSpPr/>
            <p:nvPr/>
          </p:nvSpPr>
          <p:spPr>
            <a:xfrm>
              <a:off x="5213160" y="1742760"/>
              <a:ext cx="46080" cy="4680"/>
            </a:xfrm>
            <a:custGeom>
              <a:avLst/>
              <a:gdLst/>
              <a:ahLst/>
              <a:cxnLst/>
              <a:rect l="l" t="t" r="r" b="b"/>
              <a:pathLst>
                <a:path w="128" h="13" extrusionOk="0">
                  <a:moveTo>
                    <a:pt x="128" y="7"/>
                  </a:moveTo>
                  <a:cubicBezTo>
                    <a:pt x="128" y="10"/>
                    <a:pt x="99" y="13"/>
                    <a:pt x="64" y="13"/>
                  </a:cubicBezTo>
                  <a:cubicBezTo>
                    <a:pt x="29" y="13"/>
                    <a:pt x="0" y="10"/>
                    <a:pt x="0" y="7"/>
                  </a:cubicBezTo>
                  <a:cubicBezTo>
                    <a:pt x="0" y="3"/>
                    <a:pt x="29" y="0"/>
                    <a:pt x="64" y="0"/>
                  </a:cubicBezTo>
                  <a:cubicBezTo>
                    <a:pt x="99"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3" name="Google Shape;3378;p67">
              <a:extLst>
                <a:ext uri="{FF2B5EF4-FFF2-40B4-BE49-F238E27FC236}">
                  <a16:creationId xmlns:a16="http://schemas.microsoft.com/office/drawing/2014/main" id="{89B8EAAA-5EC2-9553-1EEF-8FA57B55EA2A}"/>
                </a:ext>
              </a:extLst>
            </p:cNvPr>
            <p:cNvSpPr/>
            <p:nvPr/>
          </p:nvSpPr>
          <p:spPr>
            <a:xfrm>
              <a:off x="5305320" y="1742760"/>
              <a:ext cx="16560" cy="4680"/>
            </a:xfrm>
            <a:custGeom>
              <a:avLst/>
              <a:gdLst/>
              <a:ahLst/>
              <a:cxnLst/>
              <a:rect l="l" t="t" r="r" b="b"/>
              <a:pathLst>
                <a:path w="46" h="13" extrusionOk="0">
                  <a:moveTo>
                    <a:pt x="46" y="7"/>
                  </a:moveTo>
                  <a:cubicBezTo>
                    <a:pt x="46" y="10"/>
                    <a:pt x="36" y="13"/>
                    <a:pt x="23" y="13"/>
                  </a:cubicBezTo>
                  <a:cubicBezTo>
                    <a:pt x="10" y="13"/>
                    <a:pt x="0" y="10"/>
                    <a:pt x="0" y="7"/>
                  </a:cubicBezTo>
                  <a:cubicBezTo>
                    <a:pt x="0" y="3"/>
                    <a:pt x="10" y="0"/>
                    <a:pt x="23" y="0"/>
                  </a:cubicBezTo>
                  <a:cubicBezTo>
                    <a:pt x="36" y="0"/>
                    <a:pt x="46" y="3"/>
                    <a:pt x="46"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4" name="Google Shape;3379;p67">
              <a:extLst>
                <a:ext uri="{FF2B5EF4-FFF2-40B4-BE49-F238E27FC236}">
                  <a16:creationId xmlns:a16="http://schemas.microsoft.com/office/drawing/2014/main" id="{9BD22677-638B-E05C-D92F-FA7E8D509777}"/>
                </a:ext>
              </a:extLst>
            </p:cNvPr>
            <p:cNvSpPr/>
            <p:nvPr/>
          </p:nvSpPr>
          <p:spPr>
            <a:xfrm>
              <a:off x="5321880" y="1713960"/>
              <a:ext cx="34560" cy="31680"/>
            </a:xfrm>
            <a:custGeom>
              <a:avLst/>
              <a:gdLst/>
              <a:ahLst/>
              <a:cxnLst/>
              <a:rect l="l" t="t" r="r" b="b"/>
              <a:pathLst>
                <a:path w="96" h="88" extrusionOk="0">
                  <a:moveTo>
                    <a:pt x="95" y="0"/>
                  </a:moveTo>
                  <a:cubicBezTo>
                    <a:pt x="97" y="3"/>
                    <a:pt x="78" y="24"/>
                    <a:pt x="52" y="48"/>
                  </a:cubicBezTo>
                  <a:cubicBezTo>
                    <a:pt x="26" y="72"/>
                    <a:pt x="3" y="89"/>
                    <a:pt x="0" y="87"/>
                  </a:cubicBezTo>
                  <a:cubicBezTo>
                    <a:pt x="-2" y="84"/>
                    <a:pt x="17" y="62"/>
                    <a:pt x="43" y="38"/>
                  </a:cubicBezTo>
                  <a:cubicBezTo>
                    <a:pt x="69" y="15"/>
                    <a:pt x="92" y="-3"/>
                    <a:pt x="9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5" name="Google Shape;3380;p67">
              <a:extLst>
                <a:ext uri="{FF2B5EF4-FFF2-40B4-BE49-F238E27FC236}">
                  <a16:creationId xmlns:a16="http://schemas.microsoft.com/office/drawing/2014/main" id="{B4D4D7D7-4C16-4587-C98B-894BC2ECF6D1}"/>
                </a:ext>
              </a:extLst>
            </p:cNvPr>
            <p:cNvSpPr/>
            <p:nvPr/>
          </p:nvSpPr>
          <p:spPr>
            <a:xfrm>
              <a:off x="5389920" y="1651680"/>
              <a:ext cx="34200" cy="31680"/>
            </a:xfrm>
            <a:custGeom>
              <a:avLst/>
              <a:gdLst/>
              <a:ahLst/>
              <a:cxnLst/>
              <a:rect l="l" t="t" r="r" b="b"/>
              <a:pathLst>
                <a:path w="95" h="88" extrusionOk="0">
                  <a:moveTo>
                    <a:pt x="94" y="0"/>
                  </a:moveTo>
                  <a:cubicBezTo>
                    <a:pt x="97" y="3"/>
                    <a:pt x="78" y="25"/>
                    <a:pt x="52" y="49"/>
                  </a:cubicBezTo>
                  <a:cubicBezTo>
                    <a:pt x="26" y="72"/>
                    <a:pt x="2" y="90"/>
                    <a:pt x="0" y="87"/>
                  </a:cubicBezTo>
                  <a:cubicBezTo>
                    <a:pt x="-3" y="84"/>
                    <a:pt x="17" y="63"/>
                    <a:pt x="43" y="39"/>
                  </a:cubicBezTo>
                  <a:cubicBezTo>
                    <a:pt x="69" y="15"/>
                    <a:pt x="92" y="-2"/>
                    <a:pt x="9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6" name="Google Shape;3381;p67">
              <a:extLst>
                <a:ext uri="{FF2B5EF4-FFF2-40B4-BE49-F238E27FC236}">
                  <a16:creationId xmlns:a16="http://schemas.microsoft.com/office/drawing/2014/main" id="{50E77525-AF54-EF55-F0C6-410DDEFBB69B}"/>
                </a:ext>
              </a:extLst>
            </p:cNvPr>
            <p:cNvSpPr/>
            <p:nvPr/>
          </p:nvSpPr>
          <p:spPr>
            <a:xfrm>
              <a:off x="5457960" y="1600200"/>
              <a:ext cx="22680" cy="20880"/>
            </a:xfrm>
            <a:custGeom>
              <a:avLst/>
              <a:gdLst/>
              <a:ahLst/>
              <a:cxnLst/>
              <a:rect l="l" t="t" r="r" b="b"/>
              <a:pathLst>
                <a:path w="63" h="58" extrusionOk="0">
                  <a:moveTo>
                    <a:pt x="62" y="0"/>
                  </a:moveTo>
                  <a:cubicBezTo>
                    <a:pt x="64" y="3"/>
                    <a:pt x="53" y="18"/>
                    <a:pt x="35" y="34"/>
                  </a:cubicBezTo>
                  <a:cubicBezTo>
                    <a:pt x="18" y="49"/>
                    <a:pt x="2" y="60"/>
                    <a:pt x="0" y="57"/>
                  </a:cubicBezTo>
                  <a:cubicBezTo>
                    <a:pt x="-3" y="54"/>
                    <a:pt x="9" y="39"/>
                    <a:pt x="26" y="24"/>
                  </a:cubicBezTo>
                  <a:cubicBezTo>
                    <a:pt x="44" y="8"/>
                    <a:pt x="59" y="-3"/>
                    <a:pt x="6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7" name="Google Shape;3382;p67">
              <a:extLst>
                <a:ext uri="{FF2B5EF4-FFF2-40B4-BE49-F238E27FC236}">
                  <a16:creationId xmlns:a16="http://schemas.microsoft.com/office/drawing/2014/main" id="{AD3C640D-9BEB-B373-72A7-A26E5AC76E44}"/>
                </a:ext>
              </a:extLst>
            </p:cNvPr>
            <p:cNvSpPr/>
            <p:nvPr/>
          </p:nvSpPr>
          <p:spPr>
            <a:xfrm>
              <a:off x="5480280" y="2130120"/>
              <a:ext cx="4680" cy="46080"/>
            </a:xfrm>
            <a:custGeom>
              <a:avLst/>
              <a:gdLst/>
              <a:ahLst/>
              <a:cxnLst/>
              <a:rect l="l" t="t" r="r" b="b"/>
              <a:pathLst>
                <a:path w="13" h="128" extrusionOk="0">
                  <a:moveTo>
                    <a:pt x="6" y="0"/>
                  </a:moveTo>
                  <a:cubicBezTo>
                    <a:pt x="10" y="0"/>
                    <a:pt x="13" y="29"/>
                    <a:pt x="13" y="64"/>
                  </a:cubicBezTo>
                  <a:cubicBezTo>
                    <a:pt x="13" y="100"/>
                    <a:pt x="10" y="128"/>
                    <a:pt x="6" y="128"/>
                  </a:cubicBezTo>
                  <a:cubicBezTo>
                    <a:pt x="3" y="128"/>
                    <a:pt x="0" y="100"/>
                    <a:pt x="0" y="64"/>
                  </a:cubicBezTo>
                  <a:cubicBezTo>
                    <a:pt x="0" y="29"/>
                    <a:pt x="3" y="0"/>
                    <a:pt x="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8" name="Google Shape;3383;p67">
              <a:extLst>
                <a:ext uri="{FF2B5EF4-FFF2-40B4-BE49-F238E27FC236}">
                  <a16:creationId xmlns:a16="http://schemas.microsoft.com/office/drawing/2014/main" id="{EFC59B80-6AA9-C3DF-C340-4D18BC4BBC60}"/>
                </a:ext>
              </a:extLst>
            </p:cNvPr>
            <p:cNvSpPr/>
            <p:nvPr/>
          </p:nvSpPr>
          <p:spPr>
            <a:xfrm>
              <a:off x="5479920" y="2038320"/>
              <a:ext cx="5040" cy="46080"/>
            </a:xfrm>
            <a:custGeom>
              <a:avLst/>
              <a:gdLst/>
              <a:ahLst/>
              <a:cxnLst/>
              <a:rect l="l" t="t" r="r" b="b"/>
              <a:pathLst>
                <a:path w="14" h="128" extrusionOk="0">
                  <a:moveTo>
                    <a:pt x="6" y="0"/>
                  </a:moveTo>
                  <a:cubicBezTo>
                    <a:pt x="10" y="0"/>
                    <a:pt x="13" y="28"/>
                    <a:pt x="13" y="64"/>
                  </a:cubicBezTo>
                  <a:cubicBezTo>
                    <a:pt x="14" y="99"/>
                    <a:pt x="11" y="128"/>
                    <a:pt x="7" y="128"/>
                  </a:cubicBezTo>
                  <a:cubicBezTo>
                    <a:pt x="3" y="128"/>
                    <a:pt x="0" y="99"/>
                    <a:pt x="0" y="64"/>
                  </a:cubicBezTo>
                  <a:cubicBezTo>
                    <a:pt x="0" y="28"/>
                    <a:pt x="3" y="0"/>
                    <a:pt x="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9" name="Google Shape;3384;p67">
              <a:extLst>
                <a:ext uri="{FF2B5EF4-FFF2-40B4-BE49-F238E27FC236}">
                  <a16:creationId xmlns:a16="http://schemas.microsoft.com/office/drawing/2014/main" id="{0974909E-F4E6-F246-4220-06A465891C81}"/>
                </a:ext>
              </a:extLst>
            </p:cNvPr>
            <p:cNvSpPr/>
            <p:nvPr/>
          </p:nvSpPr>
          <p:spPr>
            <a:xfrm>
              <a:off x="5479560" y="1946160"/>
              <a:ext cx="4680" cy="46080"/>
            </a:xfrm>
            <a:custGeom>
              <a:avLst/>
              <a:gdLst/>
              <a:ahLst/>
              <a:cxnLst/>
              <a:rect l="l" t="t" r="r" b="b"/>
              <a:pathLst>
                <a:path w="13" h="128" extrusionOk="0">
                  <a:moveTo>
                    <a:pt x="6" y="0"/>
                  </a:moveTo>
                  <a:cubicBezTo>
                    <a:pt x="10" y="0"/>
                    <a:pt x="13" y="28"/>
                    <a:pt x="13" y="64"/>
                  </a:cubicBezTo>
                  <a:cubicBezTo>
                    <a:pt x="13" y="99"/>
                    <a:pt x="11" y="128"/>
                    <a:pt x="7" y="128"/>
                  </a:cubicBezTo>
                  <a:cubicBezTo>
                    <a:pt x="3" y="128"/>
                    <a:pt x="0" y="99"/>
                    <a:pt x="0" y="64"/>
                  </a:cubicBezTo>
                  <a:cubicBezTo>
                    <a:pt x="0" y="28"/>
                    <a:pt x="2" y="0"/>
                    <a:pt x="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0" name="Google Shape;3385;p67">
              <a:extLst>
                <a:ext uri="{FF2B5EF4-FFF2-40B4-BE49-F238E27FC236}">
                  <a16:creationId xmlns:a16="http://schemas.microsoft.com/office/drawing/2014/main" id="{0A782E13-7570-6030-3186-2589C3143EFC}"/>
                </a:ext>
              </a:extLst>
            </p:cNvPr>
            <p:cNvSpPr/>
            <p:nvPr/>
          </p:nvSpPr>
          <p:spPr>
            <a:xfrm>
              <a:off x="5478840" y="1854000"/>
              <a:ext cx="5040" cy="46080"/>
            </a:xfrm>
            <a:custGeom>
              <a:avLst/>
              <a:gdLst/>
              <a:ahLst/>
              <a:cxnLst/>
              <a:rect l="l" t="t" r="r" b="b"/>
              <a:pathLst>
                <a:path w="14" h="128" extrusionOk="0">
                  <a:moveTo>
                    <a:pt x="7" y="0"/>
                  </a:moveTo>
                  <a:cubicBezTo>
                    <a:pt x="10" y="0"/>
                    <a:pt x="13" y="28"/>
                    <a:pt x="14" y="64"/>
                  </a:cubicBezTo>
                  <a:cubicBezTo>
                    <a:pt x="14" y="99"/>
                    <a:pt x="11" y="128"/>
                    <a:pt x="7" y="128"/>
                  </a:cubicBezTo>
                  <a:cubicBezTo>
                    <a:pt x="4" y="128"/>
                    <a:pt x="1" y="99"/>
                    <a:pt x="0" y="64"/>
                  </a:cubicBezTo>
                  <a:cubicBezTo>
                    <a:pt x="0" y="29"/>
                    <a:pt x="3" y="0"/>
                    <a:pt x="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1" name="Google Shape;3386;p67">
              <a:extLst>
                <a:ext uri="{FF2B5EF4-FFF2-40B4-BE49-F238E27FC236}">
                  <a16:creationId xmlns:a16="http://schemas.microsoft.com/office/drawing/2014/main" id="{8C22A681-6C65-B8D0-53F8-EFB632BACC90}"/>
                </a:ext>
              </a:extLst>
            </p:cNvPr>
            <p:cNvSpPr/>
            <p:nvPr/>
          </p:nvSpPr>
          <p:spPr>
            <a:xfrm>
              <a:off x="5478480" y="1761840"/>
              <a:ext cx="4680" cy="46080"/>
            </a:xfrm>
            <a:custGeom>
              <a:avLst/>
              <a:gdLst/>
              <a:ahLst/>
              <a:cxnLst/>
              <a:rect l="l" t="t" r="r" b="b"/>
              <a:pathLst>
                <a:path w="13" h="128" extrusionOk="0">
                  <a:moveTo>
                    <a:pt x="6" y="0"/>
                  </a:moveTo>
                  <a:cubicBezTo>
                    <a:pt x="10" y="0"/>
                    <a:pt x="13" y="29"/>
                    <a:pt x="13" y="64"/>
                  </a:cubicBezTo>
                  <a:cubicBezTo>
                    <a:pt x="13" y="99"/>
                    <a:pt x="11" y="128"/>
                    <a:pt x="7" y="128"/>
                  </a:cubicBezTo>
                  <a:cubicBezTo>
                    <a:pt x="3" y="128"/>
                    <a:pt x="0" y="99"/>
                    <a:pt x="0" y="64"/>
                  </a:cubicBezTo>
                  <a:cubicBezTo>
                    <a:pt x="0" y="29"/>
                    <a:pt x="3" y="0"/>
                    <a:pt x="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2" name="Google Shape;3387;p67">
              <a:extLst>
                <a:ext uri="{FF2B5EF4-FFF2-40B4-BE49-F238E27FC236}">
                  <a16:creationId xmlns:a16="http://schemas.microsoft.com/office/drawing/2014/main" id="{7C1DC122-1248-93DD-5FFB-A9FE2402C5B1}"/>
                </a:ext>
              </a:extLst>
            </p:cNvPr>
            <p:cNvSpPr/>
            <p:nvPr/>
          </p:nvSpPr>
          <p:spPr>
            <a:xfrm>
              <a:off x="5478120" y="1669680"/>
              <a:ext cx="4680" cy="46080"/>
            </a:xfrm>
            <a:custGeom>
              <a:avLst/>
              <a:gdLst/>
              <a:ahLst/>
              <a:cxnLst/>
              <a:rect l="l" t="t" r="r" b="b"/>
              <a:pathLst>
                <a:path w="13" h="128" extrusionOk="0">
                  <a:moveTo>
                    <a:pt x="6" y="0"/>
                  </a:moveTo>
                  <a:cubicBezTo>
                    <a:pt x="10" y="0"/>
                    <a:pt x="13" y="29"/>
                    <a:pt x="13" y="64"/>
                  </a:cubicBezTo>
                  <a:cubicBezTo>
                    <a:pt x="13" y="99"/>
                    <a:pt x="10" y="128"/>
                    <a:pt x="7" y="128"/>
                  </a:cubicBezTo>
                  <a:cubicBezTo>
                    <a:pt x="3" y="128"/>
                    <a:pt x="0" y="100"/>
                    <a:pt x="0" y="64"/>
                  </a:cubicBezTo>
                  <a:cubicBezTo>
                    <a:pt x="0" y="29"/>
                    <a:pt x="3" y="0"/>
                    <a:pt x="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3" name="Google Shape;3388;p67">
              <a:extLst>
                <a:ext uri="{FF2B5EF4-FFF2-40B4-BE49-F238E27FC236}">
                  <a16:creationId xmlns:a16="http://schemas.microsoft.com/office/drawing/2014/main" id="{1D48911E-DF33-813D-11E6-2B826108B3D2}"/>
                </a:ext>
              </a:extLst>
            </p:cNvPr>
            <p:cNvSpPr/>
            <p:nvPr/>
          </p:nvSpPr>
          <p:spPr>
            <a:xfrm>
              <a:off x="5477760" y="1600200"/>
              <a:ext cx="5040" cy="23400"/>
            </a:xfrm>
            <a:custGeom>
              <a:avLst/>
              <a:gdLst/>
              <a:ahLst/>
              <a:cxnLst/>
              <a:rect l="l" t="t" r="r" b="b"/>
              <a:pathLst>
                <a:path w="14" h="65" extrusionOk="0">
                  <a:moveTo>
                    <a:pt x="7" y="0"/>
                  </a:moveTo>
                  <a:cubicBezTo>
                    <a:pt x="11" y="0"/>
                    <a:pt x="14" y="15"/>
                    <a:pt x="14" y="33"/>
                  </a:cubicBezTo>
                  <a:cubicBezTo>
                    <a:pt x="14" y="51"/>
                    <a:pt x="11" y="65"/>
                    <a:pt x="7" y="65"/>
                  </a:cubicBezTo>
                  <a:cubicBezTo>
                    <a:pt x="3" y="65"/>
                    <a:pt x="0" y="51"/>
                    <a:pt x="0" y="33"/>
                  </a:cubicBezTo>
                  <a:cubicBezTo>
                    <a:pt x="0" y="15"/>
                    <a:pt x="3" y="0"/>
                    <a:pt x="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4" name="Google Shape;3389;p67">
              <a:extLst>
                <a:ext uri="{FF2B5EF4-FFF2-40B4-BE49-F238E27FC236}">
                  <a16:creationId xmlns:a16="http://schemas.microsoft.com/office/drawing/2014/main" id="{75483AE6-C12B-B835-4B95-F96406230A97}"/>
                </a:ext>
              </a:extLst>
            </p:cNvPr>
            <p:cNvSpPr/>
            <p:nvPr/>
          </p:nvSpPr>
          <p:spPr>
            <a:xfrm>
              <a:off x="5321880" y="2248560"/>
              <a:ext cx="39960" cy="24120"/>
            </a:xfrm>
            <a:custGeom>
              <a:avLst/>
              <a:gdLst/>
              <a:ahLst/>
              <a:cxnLst/>
              <a:rect l="l" t="t" r="r" b="b"/>
              <a:pathLst>
                <a:path w="111" h="67" extrusionOk="0">
                  <a:moveTo>
                    <a:pt x="110" y="0"/>
                  </a:moveTo>
                  <a:cubicBezTo>
                    <a:pt x="112" y="3"/>
                    <a:pt x="89" y="21"/>
                    <a:pt x="58" y="39"/>
                  </a:cubicBezTo>
                  <a:cubicBezTo>
                    <a:pt x="28" y="57"/>
                    <a:pt x="2" y="69"/>
                    <a:pt x="0" y="66"/>
                  </a:cubicBezTo>
                  <a:cubicBezTo>
                    <a:pt x="-2" y="63"/>
                    <a:pt x="21" y="45"/>
                    <a:pt x="52" y="27"/>
                  </a:cubicBezTo>
                  <a:cubicBezTo>
                    <a:pt x="82" y="9"/>
                    <a:pt x="108" y="-3"/>
                    <a:pt x="1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5" name="Google Shape;3390;p67">
              <a:extLst>
                <a:ext uri="{FF2B5EF4-FFF2-40B4-BE49-F238E27FC236}">
                  <a16:creationId xmlns:a16="http://schemas.microsoft.com/office/drawing/2014/main" id="{41651810-D0BB-246F-B8C4-89DCA7C72655}"/>
                </a:ext>
              </a:extLst>
            </p:cNvPr>
            <p:cNvSpPr/>
            <p:nvPr/>
          </p:nvSpPr>
          <p:spPr>
            <a:xfrm>
              <a:off x="5401080" y="2201400"/>
              <a:ext cx="39960" cy="24120"/>
            </a:xfrm>
            <a:custGeom>
              <a:avLst/>
              <a:gdLst/>
              <a:ahLst/>
              <a:cxnLst/>
              <a:rect l="l" t="t" r="r" b="b"/>
              <a:pathLst>
                <a:path w="111" h="67" extrusionOk="0">
                  <a:moveTo>
                    <a:pt x="110" y="0"/>
                  </a:moveTo>
                  <a:cubicBezTo>
                    <a:pt x="112" y="3"/>
                    <a:pt x="89" y="20"/>
                    <a:pt x="58" y="39"/>
                  </a:cubicBezTo>
                  <a:cubicBezTo>
                    <a:pt x="28" y="57"/>
                    <a:pt x="2" y="69"/>
                    <a:pt x="0" y="66"/>
                  </a:cubicBezTo>
                  <a:cubicBezTo>
                    <a:pt x="-2" y="62"/>
                    <a:pt x="21" y="45"/>
                    <a:pt x="51" y="27"/>
                  </a:cubicBezTo>
                  <a:cubicBezTo>
                    <a:pt x="82" y="9"/>
                    <a:pt x="108" y="-3"/>
                    <a:pt x="1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6" name="Google Shape;3391;p67">
              <a:extLst>
                <a:ext uri="{FF2B5EF4-FFF2-40B4-BE49-F238E27FC236}">
                  <a16:creationId xmlns:a16="http://schemas.microsoft.com/office/drawing/2014/main" id="{8FA06311-6A66-B701-6BC9-61CCE72D47CC}"/>
                </a:ext>
              </a:extLst>
            </p:cNvPr>
            <p:cNvSpPr/>
            <p:nvPr/>
          </p:nvSpPr>
          <p:spPr>
            <a:xfrm>
              <a:off x="5479920" y="2175120"/>
              <a:ext cx="3240" cy="4320"/>
            </a:xfrm>
            <a:custGeom>
              <a:avLst/>
              <a:gdLst/>
              <a:ahLst/>
              <a:cxnLst/>
              <a:rect l="l" t="t" r="r" b="b"/>
              <a:pathLst>
                <a:path w="9" h="12" extrusionOk="0">
                  <a:moveTo>
                    <a:pt x="7" y="3"/>
                  </a:moveTo>
                  <a:cubicBezTo>
                    <a:pt x="9" y="7"/>
                    <a:pt x="9" y="10"/>
                    <a:pt x="7" y="11"/>
                  </a:cubicBezTo>
                  <a:cubicBezTo>
                    <a:pt x="6" y="12"/>
                    <a:pt x="2" y="11"/>
                    <a:pt x="1" y="7"/>
                  </a:cubicBezTo>
                  <a:cubicBezTo>
                    <a:pt x="-1" y="4"/>
                    <a:pt x="-1" y="1"/>
                    <a:pt x="1" y="0"/>
                  </a:cubicBezTo>
                  <a:cubicBezTo>
                    <a:pt x="2" y="-1"/>
                    <a:pt x="6" y="0"/>
                    <a:pt x="7" y="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7" name="Google Shape;3392;p67">
              <a:extLst>
                <a:ext uri="{FF2B5EF4-FFF2-40B4-BE49-F238E27FC236}">
                  <a16:creationId xmlns:a16="http://schemas.microsoft.com/office/drawing/2014/main" id="{09C59296-45D1-28B9-0F5C-901400D4AD42}"/>
                </a:ext>
              </a:extLst>
            </p:cNvPr>
            <p:cNvSpPr/>
            <p:nvPr/>
          </p:nvSpPr>
          <p:spPr>
            <a:xfrm>
              <a:off x="4761720" y="1711800"/>
              <a:ext cx="32040" cy="33840"/>
            </a:xfrm>
            <a:custGeom>
              <a:avLst/>
              <a:gdLst/>
              <a:ahLst/>
              <a:cxnLst/>
              <a:rect l="l" t="t" r="r" b="b"/>
              <a:pathLst>
                <a:path w="89" h="94" extrusionOk="0">
                  <a:moveTo>
                    <a:pt x="89" y="0"/>
                  </a:moveTo>
                  <a:cubicBezTo>
                    <a:pt x="92" y="3"/>
                    <a:pt x="74" y="25"/>
                    <a:pt x="50" y="51"/>
                  </a:cubicBezTo>
                  <a:cubicBezTo>
                    <a:pt x="26" y="76"/>
                    <a:pt x="4" y="95"/>
                    <a:pt x="1" y="93"/>
                  </a:cubicBezTo>
                  <a:cubicBezTo>
                    <a:pt x="-2" y="90"/>
                    <a:pt x="16" y="67"/>
                    <a:pt x="40" y="42"/>
                  </a:cubicBezTo>
                  <a:cubicBezTo>
                    <a:pt x="65" y="16"/>
                    <a:pt x="87" y="-3"/>
                    <a:pt x="8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8" name="Google Shape;3393;p67">
              <a:extLst>
                <a:ext uri="{FF2B5EF4-FFF2-40B4-BE49-F238E27FC236}">
                  <a16:creationId xmlns:a16="http://schemas.microsoft.com/office/drawing/2014/main" id="{6A56E7AB-F31D-4220-889F-68E4BC6F7E0A}"/>
                </a:ext>
              </a:extLst>
            </p:cNvPr>
            <p:cNvSpPr/>
            <p:nvPr/>
          </p:nvSpPr>
          <p:spPr>
            <a:xfrm>
              <a:off x="4824720" y="1644120"/>
              <a:ext cx="31680" cy="34200"/>
            </a:xfrm>
            <a:custGeom>
              <a:avLst/>
              <a:gdLst/>
              <a:ahLst/>
              <a:cxnLst/>
              <a:rect l="l" t="t" r="r" b="b"/>
              <a:pathLst>
                <a:path w="88" h="95" extrusionOk="0">
                  <a:moveTo>
                    <a:pt x="88" y="0"/>
                  </a:moveTo>
                  <a:cubicBezTo>
                    <a:pt x="91" y="2"/>
                    <a:pt x="74" y="26"/>
                    <a:pt x="50" y="52"/>
                  </a:cubicBezTo>
                  <a:cubicBezTo>
                    <a:pt x="26" y="78"/>
                    <a:pt x="4" y="97"/>
                    <a:pt x="1" y="94"/>
                  </a:cubicBezTo>
                  <a:cubicBezTo>
                    <a:pt x="-1" y="92"/>
                    <a:pt x="16" y="68"/>
                    <a:pt x="40" y="42"/>
                  </a:cubicBezTo>
                  <a:cubicBezTo>
                    <a:pt x="64" y="17"/>
                    <a:pt x="85" y="-3"/>
                    <a:pt x="8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9" name="Google Shape;3394;p67">
              <a:extLst>
                <a:ext uri="{FF2B5EF4-FFF2-40B4-BE49-F238E27FC236}">
                  <a16:creationId xmlns:a16="http://schemas.microsoft.com/office/drawing/2014/main" id="{210499E0-732B-8C65-3055-C777CD72E9F6}"/>
                </a:ext>
              </a:extLst>
            </p:cNvPr>
            <p:cNvSpPr/>
            <p:nvPr/>
          </p:nvSpPr>
          <p:spPr>
            <a:xfrm>
              <a:off x="4887720" y="1596960"/>
              <a:ext cx="13320" cy="14040"/>
            </a:xfrm>
            <a:custGeom>
              <a:avLst/>
              <a:gdLst/>
              <a:ahLst/>
              <a:cxnLst/>
              <a:rect l="l" t="t" r="r" b="b"/>
              <a:pathLst>
                <a:path w="37" h="39" extrusionOk="0">
                  <a:moveTo>
                    <a:pt x="37" y="0"/>
                  </a:moveTo>
                  <a:cubicBezTo>
                    <a:pt x="40" y="2"/>
                    <a:pt x="34" y="13"/>
                    <a:pt x="24" y="23"/>
                  </a:cubicBezTo>
                  <a:cubicBezTo>
                    <a:pt x="14" y="34"/>
                    <a:pt x="3" y="40"/>
                    <a:pt x="1" y="38"/>
                  </a:cubicBezTo>
                  <a:cubicBezTo>
                    <a:pt x="-2" y="35"/>
                    <a:pt x="4" y="25"/>
                    <a:pt x="14" y="14"/>
                  </a:cubicBezTo>
                  <a:cubicBezTo>
                    <a:pt x="24" y="4"/>
                    <a:pt x="35" y="-3"/>
                    <a:pt x="3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0" name="Google Shape;3395;p67">
              <a:extLst>
                <a:ext uri="{FF2B5EF4-FFF2-40B4-BE49-F238E27FC236}">
                  <a16:creationId xmlns:a16="http://schemas.microsoft.com/office/drawing/2014/main" id="{BCBF9102-DC5C-F889-3CB5-69761261DC4F}"/>
                </a:ext>
              </a:extLst>
            </p:cNvPr>
            <p:cNvSpPr/>
            <p:nvPr/>
          </p:nvSpPr>
          <p:spPr>
            <a:xfrm>
              <a:off x="4901040" y="1594440"/>
              <a:ext cx="46080" cy="4680"/>
            </a:xfrm>
            <a:custGeom>
              <a:avLst/>
              <a:gdLst/>
              <a:ahLst/>
              <a:cxnLst/>
              <a:rect l="l" t="t" r="r" b="b"/>
              <a:pathLst>
                <a:path w="128" h="13" extrusionOk="0">
                  <a:moveTo>
                    <a:pt x="128" y="7"/>
                  </a:moveTo>
                  <a:cubicBezTo>
                    <a:pt x="128" y="10"/>
                    <a:pt x="100" y="13"/>
                    <a:pt x="64" y="13"/>
                  </a:cubicBezTo>
                  <a:cubicBezTo>
                    <a:pt x="29" y="13"/>
                    <a:pt x="0" y="10"/>
                    <a:pt x="0" y="7"/>
                  </a:cubicBezTo>
                  <a:cubicBezTo>
                    <a:pt x="0" y="3"/>
                    <a:pt x="29" y="0"/>
                    <a:pt x="64" y="0"/>
                  </a:cubicBezTo>
                  <a:cubicBezTo>
                    <a:pt x="100"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1" name="Google Shape;3396;p67">
              <a:extLst>
                <a:ext uri="{FF2B5EF4-FFF2-40B4-BE49-F238E27FC236}">
                  <a16:creationId xmlns:a16="http://schemas.microsoft.com/office/drawing/2014/main" id="{01C7D344-0781-1D10-1E45-3B0514077248}"/>
                </a:ext>
              </a:extLst>
            </p:cNvPr>
            <p:cNvSpPr/>
            <p:nvPr/>
          </p:nvSpPr>
          <p:spPr>
            <a:xfrm>
              <a:off x="4993200" y="1594440"/>
              <a:ext cx="45720" cy="4680"/>
            </a:xfrm>
            <a:custGeom>
              <a:avLst/>
              <a:gdLst/>
              <a:ahLst/>
              <a:cxnLst/>
              <a:rect l="l" t="t" r="r" b="b"/>
              <a:pathLst>
                <a:path w="127" h="13" extrusionOk="0">
                  <a:moveTo>
                    <a:pt x="127" y="7"/>
                  </a:moveTo>
                  <a:cubicBezTo>
                    <a:pt x="127" y="10"/>
                    <a:pt x="100" y="13"/>
                    <a:pt x="64" y="13"/>
                  </a:cubicBezTo>
                  <a:cubicBezTo>
                    <a:pt x="29" y="13"/>
                    <a:pt x="0" y="10"/>
                    <a:pt x="0" y="7"/>
                  </a:cubicBezTo>
                  <a:cubicBezTo>
                    <a:pt x="0" y="3"/>
                    <a:pt x="29" y="0"/>
                    <a:pt x="64" y="0"/>
                  </a:cubicBezTo>
                  <a:cubicBezTo>
                    <a:pt x="100" y="0"/>
                    <a:pt x="127" y="3"/>
                    <a:pt x="127"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2" name="Google Shape;3397;p67">
              <a:extLst>
                <a:ext uri="{FF2B5EF4-FFF2-40B4-BE49-F238E27FC236}">
                  <a16:creationId xmlns:a16="http://schemas.microsoft.com/office/drawing/2014/main" id="{5965DC0F-E57A-4D9B-AA7E-66FEB6182D2F}"/>
                </a:ext>
              </a:extLst>
            </p:cNvPr>
            <p:cNvSpPr/>
            <p:nvPr/>
          </p:nvSpPr>
          <p:spPr>
            <a:xfrm>
              <a:off x="5085000" y="1594440"/>
              <a:ext cx="46080" cy="4680"/>
            </a:xfrm>
            <a:custGeom>
              <a:avLst/>
              <a:gdLst/>
              <a:ahLst/>
              <a:cxnLst/>
              <a:rect l="l" t="t" r="r" b="b"/>
              <a:pathLst>
                <a:path w="128" h="13" extrusionOk="0">
                  <a:moveTo>
                    <a:pt x="128" y="7"/>
                  </a:moveTo>
                  <a:cubicBezTo>
                    <a:pt x="128" y="10"/>
                    <a:pt x="99" y="13"/>
                    <a:pt x="64" y="13"/>
                  </a:cubicBezTo>
                  <a:cubicBezTo>
                    <a:pt x="29" y="13"/>
                    <a:pt x="0" y="10"/>
                    <a:pt x="0" y="7"/>
                  </a:cubicBezTo>
                  <a:cubicBezTo>
                    <a:pt x="0" y="3"/>
                    <a:pt x="29" y="0"/>
                    <a:pt x="64" y="0"/>
                  </a:cubicBezTo>
                  <a:cubicBezTo>
                    <a:pt x="99"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3" name="Google Shape;3398;p67">
              <a:extLst>
                <a:ext uri="{FF2B5EF4-FFF2-40B4-BE49-F238E27FC236}">
                  <a16:creationId xmlns:a16="http://schemas.microsoft.com/office/drawing/2014/main" id="{2E253412-39AE-D34B-9A30-228A9F7253D0}"/>
                </a:ext>
              </a:extLst>
            </p:cNvPr>
            <p:cNvSpPr/>
            <p:nvPr/>
          </p:nvSpPr>
          <p:spPr>
            <a:xfrm>
              <a:off x="5177160" y="1594440"/>
              <a:ext cx="46080" cy="4680"/>
            </a:xfrm>
            <a:custGeom>
              <a:avLst/>
              <a:gdLst/>
              <a:ahLst/>
              <a:cxnLst/>
              <a:rect l="l" t="t" r="r" b="b"/>
              <a:pathLst>
                <a:path w="128" h="13" extrusionOk="0">
                  <a:moveTo>
                    <a:pt x="128" y="7"/>
                  </a:moveTo>
                  <a:cubicBezTo>
                    <a:pt x="128" y="10"/>
                    <a:pt x="99" y="13"/>
                    <a:pt x="64" y="13"/>
                  </a:cubicBezTo>
                  <a:cubicBezTo>
                    <a:pt x="29" y="13"/>
                    <a:pt x="0" y="10"/>
                    <a:pt x="0" y="7"/>
                  </a:cubicBezTo>
                  <a:cubicBezTo>
                    <a:pt x="0" y="3"/>
                    <a:pt x="29" y="0"/>
                    <a:pt x="64" y="0"/>
                  </a:cubicBezTo>
                  <a:cubicBezTo>
                    <a:pt x="99"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4" name="Google Shape;3399;p67">
              <a:extLst>
                <a:ext uri="{FF2B5EF4-FFF2-40B4-BE49-F238E27FC236}">
                  <a16:creationId xmlns:a16="http://schemas.microsoft.com/office/drawing/2014/main" id="{3521B438-F727-CA42-CCB3-E5AE2F97C87E}"/>
                </a:ext>
              </a:extLst>
            </p:cNvPr>
            <p:cNvSpPr/>
            <p:nvPr/>
          </p:nvSpPr>
          <p:spPr>
            <a:xfrm>
              <a:off x="5269320" y="1594440"/>
              <a:ext cx="46080" cy="4680"/>
            </a:xfrm>
            <a:custGeom>
              <a:avLst/>
              <a:gdLst/>
              <a:ahLst/>
              <a:cxnLst/>
              <a:rect l="l" t="t" r="r" b="b"/>
              <a:pathLst>
                <a:path w="128" h="13" extrusionOk="0">
                  <a:moveTo>
                    <a:pt x="128" y="7"/>
                  </a:moveTo>
                  <a:cubicBezTo>
                    <a:pt x="128" y="10"/>
                    <a:pt x="99" y="13"/>
                    <a:pt x="64" y="13"/>
                  </a:cubicBezTo>
                  <a:cubicBezTo>
                    <a:pt x="28" y="13"/>
                    <a:pt x="0" y="10"/>
                    <a:pt x="0" y="7"/>
                  </a:cubicBezTo>
                  <a:cubicBezTo>
                    <a:pt x="0" y="3"/>
                    <a:pt x="28" y="0"/>
                    <a:pt x="64" y="0"/>
                  </a:cubicBezTo>
                  <a:cubicBezTo>
                    <a:pt x="99"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5" name="Google Shape;3400;p67">
              <a:extLst>
                <a:ext uri="{FF2B5EF4-FFF2-40B4-BE49-F238E27FC236}">
                  <a16:creationId xmlns:a16="http://schemas.microsoft.com/office/drawing/2014/main" id="{225215A8-624B-B591-BEBC-B7CA6C3B27B5}"/>
                </a:ext>
              </a:extLst>
            </p:cNvPr>
            <p:cNvSpPr/>
            <p:nvPr/>
          </p:nvSpPr>
          <p:spPr>
            <a:xfrm>
              <a:off x="5361480" y="1594440"/>
              <a:ext cx="46080" cy="4680"/>
            </a:xfrm>
            <a:custGeom>
              <a:avLst/>
              <a:gdLst/>
              <a:ahLst/>
              <a:cxnLst/>
              <a:rect l="l" t="t" r="r" b="b"/>
              <a:pathLst>
                <a:path w="128" h="13" extrusionOk="0">
                  <a:moveTo>
                    <a:pt x="128" y="7"/>
                  </a:moveTo>
                  <a:cubicBezTo>
                    <a:pt x="128" y="10"/>
                    <a:pt x="99" y="13"/>
                    <a:pt x="64" y="13"/>
                  </a:cubicBezTo>
                  <a:cubicBezTo>
                    <a:pt x="28" y="13"/>
                    <a:pt x="0" y="10"/>
                    <a:pt x="0" y="7"/>
                  </a:cubicBezTo>
                  <a:cubicBezTo>
                    <a:pt x="0" y="3"/>
                    <a:pt x="28" y="0"/>
                    <a:pt x="64" y="0"/>
                  </a:cubicBezTo>
                  <a:cubicBezTo>
                    <a:pt x="99"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6" name="Google Shape;3401;p67">
              <a:extLst>
                <a:ext uri="{FF2B5EF4-FFF2-40B4-BE49-F238E27FC236}">
                  <a16:creationId xmlns:a16="http://schemas.microsoft.com/office/drawing/2014/main" id="{7104E528-A1CF-EF90-F447-B691D1168C2F}"/>
                </a:ext>
              </a:extLst>
            </p:cNvPr>
            <p:cNvSpPr/>
            <p:nvPr/>
          </p:nvSpPr>
          <p:spPr>
            <a:xfrm>
              <a:off x="5453640" y="1594440"/>
              <a:ext cx="36720" cy="4680"/>
            </a:xfrm>
            <a:custGeom>
              <a:avLst/>
              <a:gdLst/>
              <a:ahLst/>
              <a:cxnLst/>
              <a:rect l="l" t="t" r="r" b="b"/>
              <a:pathLst>
                <a:path w="102" h="13" extrusionOk="0">
                  <a:moveTo>
                    <a:pt x="102" y="7"/>
                  </a:moveTo>
                  <a:cubicBezTo>
                    <a:pt x="102" y="10"/>
                    <a:pt x="79" y="13"/>
                    <a:pt x="51" y="13"/>
                  </a:cubicBezTo>
                  <a:cubicBezTo>
                    <a:pt x="22" y="13"/>
                    <a:pt x="0" y="10"/>
                    <a:pt x="0" y="7"/>
                  </a:cubicBezTo>
                  <a:cubicBezTo>
                    <a:pt x="0" y="3"/>
                    <a:pt x="22" y="0"/>
                    <a:pt x="51" y="0"/>
                  </a:cubicBezTo>
                  <a:cubicBezTo>
                    <a:pt x="79" y="0"/>
                    <a:pt x="102" y="3"/>
                    <a:pt x="102"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3402;p67">
              <a:extLst>
                <a:ext uri="{FF2B5EF4-FFF2-40B4-BE49-F238E27FC236}">
                  <a16:creationId xmlns:a16="http://schemas.microsoft.com/office/drawing/2014/main" id="{71ABC2A0-9C05-BE37-8B7A-F859403178E7}"/>
                </a:ext>
              </a:extLst>
            </p:cNvPr>
            <p:cNvSpPr/>
            <p:nvPr/>
          </p:nvSpPr>
          <p:spPr>
            <a:xfrm>
              <a:off x="5110560" y="1661040"/>
              <a:ext cx="5040" cy="192240"/>
            </a:xfrm>
            <a:custGeom>
              <a:avLst/>
              <a:gdLst/>
              <a:ahLst/>
              <a:cxnLst/>
              <a:rect l="l" t="t" r="r" b="b"/>
              <a:pathLst>
                <a:path w="14" h="534" extrusionOk="0">
                  <a:moveTo>
                    <a:pt x="7" y="534"/>
                  </a:moveTo>
                  <a:cubicBezTo>
                    <a:pt x="3" y="534"/>
                    <a:pt x="0" y="414"/>
                    <a:pt x="0" y="267"/>
                  </a:cubicBezTo>
                  <a:cubicBezTo>
                    <a:pt x="0" y="119"/>
                    <a:pt x="3" y="0"/>
                    <a:pt x="7" y="0"/>
                  </a:cubicBezTo>
                  <a:cubicBezTo>
                    <a:pt x="11" y="0"/>
                    <a:pt x="14" y="119"/>
                    <a:pt x="14" y="267"/>
                  </a:cubicBezTo>
                  <a:cubicBezTo>
                    <a:pt x="14" y="414"/>
                    <a:pt x="11" y="534"/>
                    <a:pt x="7" y="53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3403;p67">
              <a:extLst>
                <a:ext uri="{FF2B5EF4-FFF2-40B4-BE49-F238E27FC236}">
                  <a16:creationId xmlns:a16="http://schemas.microsoft.com/office/drawing/2014/main" id="{33D185AF-1E7F-209A-EB48-6A709E525245}"/>
                </a:ext>
              </a:extLst>
            </p:cNvPr>
            <p:cNvSpPr/>
            <p:nvPr/>
          </p:nvSpPr>
          <p:spPr>
            <a:xfrm>
              <a:off x="4782240" y="1938240"/>
              <a:ext cx="255600" cy="4680"/>
            </a:xfrm>
            <a:custGeom>
              <a:avLst/>
              <a:gdLst/>
              <a:ahLst/>
              <a:cxnLst/>
              <a:rect l="l" t="t" r="r" b="b"/>
              <a:pathLst>
                <a:path w="710" h="13" extrusionOk="0">
                  <a:moveTo>
                    <a:pt x="710" y="6"/>
                  </a:moveTo>
                  <a:cubicBezTo>
                    <a:pt x="710" y="10"/>
                    <a:pt x="552" y="13"/>
                    <a:pt x="355" y="13"/>
                  </a:cubicBezTo>
                  <a:cubicBezTo>
                    <a:pt x="159" y="13"/>
                    <a:pt x="0" y="10"/>
                    <a:pt x="0" y="6"/>
                  </a:cubicBezTo>
                  <a:cubicBezTo>
                    <a:pt x="0" y="3"/>
                    <a:pt x="159" y="0"/>
                    <a:pt x="355" y="0"/>
                  </a:cubicBezTo>
                  <a:cubicBezTo>
                    <a:pt x="552" y="0"/>
                    <a:pt x="710" y="3"/>
                    <a:pt x="710" y="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9" name="Google Shape;3404;p67">
              <a:extLst>
                <a:ext uri="{FF2B5EF4-FFF2-40B4-BE49-F238E27FC236}">
                  <a16:creationId xmlns:a16="http://schemas.microsoft.com/office/drawing/2014/main" id="{F55E65A2-1EB4-6D17-FCD9-B5105DDBCD82}"/>
                </a:ext>
              </a:extLst>
            </p:cNvPr>
            <p:cNvSpPr/>
            <p:nvPr/>
          </p:nvSpPr>
          <p:spPr>
            <a:xfrm>
              <a:off x="5110560" y="1997640"/>
              <a:ext cx="5040" cy="222480"/>
            </a:xfrm>
            <a:custGeom>
              <a:avLst/>
              <a:gdLst/>
              <a:ahLst/>
              <a:cxnLst/>
              <a:rect l="l" t="t" r="r" b="b"/>
              <a:pathLst>
                <a:path w="14" h="618" extrusionOk="0">
                  <a:moveTo>
                    <a:pt x="7" y="618"/>
                  </a:moveTo>
                  <a:cubicBezTo>
                    <a:pt x="3" y="618"/>
                    <a:pt x="0" y="480"/>
                    <a:pt x="0" y="309"/>
                  </a:cubicBezTo>
                  <a:cubicBezTo>
                    <a:pt x="0" y="138"/>
                    <a:pt x="3" y="0"/>
                    <a:pt x="7" y="0"/>
                  </a:cubicBezTo>
                  <a:cubicBezTo>
                    <a:pt x="11" y="0"/>
                    <a:pt x="14" y="138"/>
                    <a:pt x="14" y="309"/>
                  </a:cubicBezTo>
                  <a:cubicBezTo>
                    <a:pt x="14" y="480"/>
                    <a:pt x="11" y="618"/>
                    <a:pt x="7" y="61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0" name="Google Shape;3405;p67">
              <a:extLst>
                <a:ext uri="{FF2B5EF4-FFF2-40B4-BE49-F238E27FC236}">
                  <a16:creationId xmlns:a16="http://schemas.microsoft.com/office/drawing/2014/main" id="{F2948274-AD2B-98B1-AC84-D785548A60F6}"/>
                </a:ext>
              </a:extLst>
            </p:cNvPr>
            <p:cNvSpPr/>
            <p:nvPr/>
          </p:nvSpPr>
          <p:spPr>
            <a:xfrm>
              <a:off x="5185440" y="1932120"/>
              <a:ext cx="188640" cy="4680"/>
            </a:xfrm>
            <a:custGeom>
              <a:avLst/>
              <a:gdLst/>
              <a:ahLst/>
              <a:cxnLst/>
              <a:rect l="l" t="t" r="r" b="b"/>
              <a:pathLst>
                <a:path w="524" h="13" extrusionOk="0">
                  <a:moveTo>
                    <a:pt x="524" y="7"/>
                  </a:moveTo>
                  <a:cubicBezTo>
                    <a:pt x="524" y="10"/>
                    <a:pt x="407" y="13"/>
                    <a:pt x="262" y="13"/>
                  </a:cubicBezTo>
                  <a:cubicBezTo>
                    <a:pt x="117" y="13"/>
                    <a:pt x="0" y="10"/>
                    <a:pt x="0" y="7"/>
                  </a:cubicBezTo>
                  <a:cubicBezTo>
                    <a:pt x="0" y="3"/>
                    <a:pt x="117" y="0"/>
                    <a:pt x="262" y="0"/>
                  </a:cubicBezTo>
                  <a:cubicBezTo>
                    <a:pt x="407" y="0"/>
                    <a:pt x="524" y="3"/>
                    <a:pt x="524"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3406;p67">
              <a:extLst>
                <a:ext uri="{FF2B5EF4-FFF2-40B4-BE49-F238E27FC236}">
                  <a16:creationId xmlns:a16="http://schemas.microsoft.com/office/drawing/2014/main" id="{AC482239-788E-D612-B3C6-4D002FCD9C28}"/>
                </a:ext>
              </a:extLst>
            </p:cNvPr>
            <p:cNvSpPr/>
            <p:nvPr/>
          </p:nvSpPr>
          <p:spPr>
            <a:xfrm>
              <a:off x="5039640" y="1852200"/>
              <a:ext cx="148680" cy="147960"/>
            </a:xfrm>
            <a:custGeom>
              <a:avLst/>
              <a:gdLst/>
              <a:ahLst/>
              <a:cxnLst/>
              <a:rect l="l" t="t" r="r" b="b"/>
              <a:pathLst>
                <a:path w="413" h="411" extrusionOk="0">
                  <a:moveTo>
                    <a:pt x="166" y="8"/>
                  </a:moveTo>
                  <a:cubicBezTo>
                    <a:pt x="166" y="8"/>
                    <a:pt x="184" y="1"/>
                    <a:pt x="219" y="3"/>
                  </a:cubicBezTo>
                  <a:cubicBezTo>
                    <a:pt x="253" y="4"/>
                    <a:pt x="304" y="19"/>
                    <a:pt x="349" y="62"/>
                  </a:cubicBezTo>
                  <a:cubicBezTo>
                    <a:pt x="371" y="83"/>
                    <a:pt x="392" y="111"/>
                    <a:pt x="404" y="146"/>
                  </a:cubicBezTo>
                  <a:cubicBezTo>
                    <a:pt x="415" y="181"/>
                    <a:pt x="416" y="223"/>
                    <a:pt x="403" y="262"/>
                  </a:cubicBezTo>
                  <a:cubicBezTo>
                    <a:pt x="396" y="281"/>
                    <a:pt x="387" y="301"/>
                    <a:pt x="374" y="318"/>
                  </a:cubicBezTo>
                  <a:cubicBezTo>
                    <a:pt x="362" y="336"/>
                    <a:pt x="347" y="352"/>
                    <a:pt x="329" y="366"/>
                  </a:cubicBezTo>
                  <a:cubicBezTo>
                    <a:pt x="294" y="394"/>
                    <a:pt x="248" y="412"/>
                    <a:pt x="200" y="411"/>
                  </a:cubicBezTo>
                  <a:cubicBezTo>
                    <a:pt x="151" y="409"/>
                    <a:pt x="106" y="388"/>
                    <a:pt x="73" y="357"/>
                  </a:cubicBezTo>
                  <a:cubicBezTo>
                    <a:pt x="57" y="343"/>
                    <a:pt x="42" y="325"/>
                    <a:pt x="31" y="307"/>
                  </a:cubicBezTo>
                  <a:cubicBezTo>
                    <a:pt x="20" y="289"/>
                    <a:pt x="11" y="269"/>
                    <a:pt x="6" y="249"/>
                  </a:cubicBezTo>
                  <a:cubicBezTo>
                    <a:pt x="-5" y="209"/>
                    <a:pt x="-1" y="168"/>
                    <a:pt x="13" y="134"/>
                  </a:cubicBezTo>
                  <a:cubicBezTo>
                    <a:pt x="26" y="99"/>
                    <a:pt x="49" y="72"/>
                    <a:pt x="72" y="52"/>
                  </a:cubicBezTo>
                  <a:cubicBezTo>
                    <a:pt x="120" y="12"/>
                    <a:pt x="172" y="0"/>
                    <a:pt x="206" y="0"/>
                  </a:cubicBezTo>
                  <a:cubicBezTo>
                    <a:pt x="240" y="0"/>
                    <a:pt x="258" y="8"/>
                    <a:pt x="258" y="8"/>
                  </a:cubicBezTo>
                  <a:cubicBezTo>
                    <a:pt x="258" y="10"/>
                    <a:pt x="239" y="4"/>
                    <a:pt x="206" y="6"/>
                  </a:cubicBezTo>
                  <a:cubicBezTo>
                    <a:pt x="173" y="7"/>
                    <a:pt x="123" y="20"/>
                    <a:pt x="78" y="59"/>
                  </a:cubicBezTo>
                  <a:cubicBezTo>
                    <a:pt x="56" y="79"/>
                    <a:pt x="35" y="105"/>
                    <a:pt x="23" y="138"/>
                  </a:cubicBezTo>
                  <a:cubicBezTo>
                    <a:pt x="11" y="170"/>
                    <a:pt x="7" y="208"/>
                    <a:pt x="18" y="246"/>
                  </a:cubicBezTo>
                  <a:cubicBezTo>
                    <a:pt x="23" y="264"/>
                    <a:pt x="31" y="283"/>
                    <a:pt x="42" y="300"/>
                  </a:cubicBezTo>
                  <a:cubicBezTo>
                    <a:pt x="53" y="318"/>
                    <a:pt x="66" y="334"/>
                    <a:pt x="82" y="348"/>
                  </a:cubicBezTo>
                  <a:cubicBezTo>
                    <a:pt x="113" y="376"/>
                    <a:pt x="155" y="395"/>
                    <a:pt x="200" y="397"/>
                  </a:cubicBezTo>
                  <a:cubicBezTo>
                    <a:pt x="245" y="398"/>
                    <a:pt x="288" y="382"/>
                    <a:pt x="321" y="356"/>
                  </a:cubicBezTo>
                  <a:cubicBezTo>
                    <a:pt x="338" y="343"/>
                    <a:pt x="352" y="327"/>
                    <a:pt x="364" y="311"/>
                  </a:cubicBezTo>
                  <a:cubicBezTo>
                    <a:pt x="376" y="294"/>
                    <a:pt x="385" y="276"/>
                    <a:pt x="391" y="258"/>
                  </a:cubicBezTo>
                  <a:cubicBezTo>
                    <a:pt x="404" y="221"/>
                    <a:pt x="403" y="183"/>
                    <a:pt x="393" y="150"/>
                  </a:cubicBezTo>
                  <a:cubicBezTo>
                    <a:pt x="383" y="117"/>
                    <a:pt x="363" y="89"/>
                    <a:pt x="342" y="69"/>
                  </a:cubicBezTo>
                  <a:cubicBezTo>
                    <a:pt x="300" y="27"/>
                    <a:pt x="251" y="11"/>
                    <a:pt x="218" y="8"/>
                  </a:cubicBezTo>
                  <a:cubicBezTo>
                    <a:pt x="185" y="4"/>
                    <a:pt x="166" y="9"/>
                    <a:pt x="166" y="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3407;p67">
              <a:extLst>
                <a:ext uri="{FF2B5EF4-FFF2-40B4-BE49-F238E27FC236}">
                  <a16:creationId xmlns:a16="http://schemas.microsoft.com/office/drawing/2014/main" id="{04548E0D-0743-99E3-08BA-E20C9CACD756}"/>
                </a:ext>
              </a:extLst>
            </p:cNvPr>
            <p:cNvSpPr/>
            <p:nvPr/>
          </p:nvSpPr>
          <p:spPr>
            <a:xfrm>
              <a:off x="3591360" y="3239640"/>
              <a:ext cx="1363320" cy="5040"/>
            </a:xfrm>
            <a:custGeom>
              <a:avLst/>
              <a:gdLst/>
              <a:ahLst/>
              <a:cxnLst/>
              <a:rect l="l" t="t" r="r" b="b"/>
              <a:pathLst>
                <a:path w="3787" h="14" extrusionOk="0">
                  <a:moveTo>
                    <a:pt x="3787" y="7"/>
                  </a:moveTo>
                  <a:cubicBezTo>
                    <a:pt x="3787" y="11"/>
                    <a:pt x="2939" y="14"/>
                    <a:pt x="1893" y="14"/>
                  </a:cubicBezTo>
                  <a:cubicBezTo>
                    <a:pt x="847" y="14"/>
                    <a:pt x="0" y="11"/>
                    <a:pt x="0" y="7"/>
                  </a:cubicBezTo>
                  <a:cubicBezTo>
                    <a:pt x="0" y="3"/>
                    <a:pt x="847" y="0"/>
                    <a:pt x="1893" y="0"/>
                  </a:cubicBezTo>
                  <a:cubicBezTo>
                    <a:pt x="2939" y="0"/>
                    <a:pt x="3787" y="3"/>
                    <a:pt x="3787"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3" name="Google Shape;3408;p67">
              <a:extLst>
                <a:ext uri="{FF2B5EF4-FFF2-40B4-BE49-F238E27FC236}">
                  <a16:creationId xmlns:a16="http://schemas.microsoft.com/office/drawing/2014/main" id="{4915CFF5-845D-26CD-A5D2-C31768DA5506}"/>
                </a:ext>
              </a:extLst>
            </p:cNvPr>
            <p:cNvSpPr/>
            <p:nvPr/>
          </p:nvSpPr>
          <p:spPr>
            <a:xfrm>
              <a:off x="3729960" y="2732760"/>
              <a:ext cx="1020960" cy="509400"/>
            </a:xfrm>
            <a:custGeom>
              <a:avLst/>
              <a:gdLst/>
              <a:ahLst/>
              <a:cxnLst/>
              <a:rect l="l" t="t" r="r" b="b"/>
              <a:pathLst>
                <a:path w="2836" h="1415" extrusionOk="0">
                  <a:moveTo>
                    <a:pt x="2836" y="1406"/>
                  </a:moveTo>
                  <a:cubicBezTo>
                    <a:pt x="2836" y="1406"/>
                    <a:pt x="2835" y="1402"/>
                    <a:pt x="2832" y="1395"/>
                  </a:cubicBezTo>
                  <a:cubicBezTo>
                    <a:pt x="2830" y="1387"/>
                    <a:pt x="2827" y="1377"/>
                    <a:pt x="2824" y="1363"/>
                  </a:cubicBezTo>
                  <a:cubicBezTo>
                    <a:pt x="2816" y="1335"/>
                    <a:pt x="2804" y="1294"/>
                    <a:pt x="2787" y="1241"/>
                  </a:cubicBezTo>
                  <a:cubicBezTo>
                    <a:pt x="2753" y="1137"/>
                    <a:pt x="2699" y="985"/>
                    <a:pt x="2603" y="813"/>
                  </a:cubicBezTo>
                  <a:cubicBezTo>
                    <a:pt x="2507" y="642"/>
                    <a:pt x="2365" y="449"/>
                    <a:pt x="2158" y="291"/>
                  </a:cubicBezTo>
                  <a:cubicBezTo>
                    <a:pt x="2055" y="212"/>
                    <a:pt x="1936" y="142"/>
                    <a:pt x="1804" y="92"/>
                  </a:cubicBezTo>
                  <a:cubicBezTo>
                    <a:pt x="1672" y="42"/>
                    <a:pt x="1526" y="13"/>
                    <a:pt x="1376" y="13"/>
                  </a:cubicBezTo>
                  <a:cubicBezTo>
                    <a:pt x="1076" y="13"/>
                    <a:pt x="795" y="118"/>
                    <a:pt x="587" y="272"/>
                  </a:cubicBezTo>
                  <a:cubicBezTo>
                    <a:pt x="481" y="348"/>
                    <a:pt x="394" y="437"/>
                    <a:pt x="323" y="528"/>
                  </a:cubicBezTo>
                  <a:cubicBezTo>
                    <a:pt x="251" y="619"/>
                    <a:pt x="196" y="712"/>
                    <a:pt x="153" y="800"/>
                  </a:cubicBezTo>
                  <a:cubicBezTo>
                    <a:pt x="68" y="978"/>
                    <a:pt x="33" y="1136"/>
                    <a:pt x="17" y="1245"/>
                  </a:cubicBezTo>
                  <a:cubicBezTo>
                    <a:pt x="9" y="1299"/>
                    <a:pt x="5" y="1342"/>
                    <a:pt x="4" y="1371"/>
                  </a:cubicBezTo>
                  <a:cubicBezTo>
                    <a:pt x="2" y="1385"/>
                    <a:pt x="2" y="1396"/>
                    <a:pt x="1" y="1404"/>
                  </a:cubicBezTo>
                  <a:cubicBezTo>
                    <a:pt x="1" y="1411"/>
                    <a:pt x="0" y="1415"/>
                    <a:pt x="0" y="1415"/>
                  </a:cubicBezTo>
                  <a:cubicBezTo>
                    <a:pt x="0" y="1415"/>
                    <a:pt x="0" y="1411"/>
                    <a:pt x="0" y="1404"/>
                  </a:cubicBezTo>
                  <a:cubicBezTo>
                    <a:pt x="0" y="1396"/>
                    <a:pt x="0" y="1385"/>
                    <a:pt x="1" y="1371"/>
                  </a:cubicBezTo>
                  <a:cubicBezTo>
                    <a:pt x="1" y="1341"/>
                    <a:pt x="5" y="1299"/>
                    <a:pt x="12" y="1244"/>
                  </a:cubicBezTo>
                  <a:cubicBezTo>
                    <a:pt x="27" y="1135"/>
                    <a:pt x="60" y="976"/>
                    <a:pt x="145" y="796"/>
                  </a:cubicBezTo>
                  <a:cubicBezTo>
                    <a:pt x="187" y="707"/>
                    <a:pt x="242" y="613"/>
                    <a:pt x="314" y="521"/>
                  </a:cubicBezTo>
                  <a:cubicBezTo>
                    <a:pt x="386" y="429"/>
                    <a:pt x="473" y="339"/>
                    <a:pt x="579" y="262"/>
                  </a:cubicBezTo>
                  <a:cubicBezTo>
                    <a:pt x="789" y="106"/>
                    <a:pt x="1073" y="0"/>
                    <a:pt x="1376" y="0"/>
                  </a:cubicBezTo>
                  <a:cubicBezTo>
                    <a:pt x="1528" y="0"/>
                    <a:pt x="1675" y="29"/>
                    <a:pt x="1808" y="80"/>
                  </a:cubicBezTo>
                  <a:cubicBezTo>
                    <a:pt x="1942" y="131"/>
                    <a:pt x="2062" y="201"/>
                    <a:pt x="2165" y="281"/>
                  </a:cubicBezTo>
                  <a:cubicBezTo>
                    <a:pt x="2374" y="441"/>
                    <a:pt x="2516" y="637"/>
                    <a:pt x="2611" y="809"/>
                  </a:cubicBezTo>
                  <a:cubicBezTo>
                    <a:pt x="2707" y="982"/>
                    <a:pt x="2759" y="1134"/>
                    <a:pt x="2792" y="1240"/>
                  </a:cubicBezTo>
                  <a:cubicBezTo>
                    <a:pt x="2808" y="1293"/>
                    <a:pt x="2819" y="1334"/>
                    <a:pt x="2826" y="1362"/>
                  </a:cubicBezTo>
                  <a:cubicBezTo>
                    <a:pt x="2829" y="1376"/>
                    <a:pt x="2832" y="1387"/>
                    <a:pt x="2834" y="1394"/>
                  </a:cubicBezTo>
                  <a:cubicBezTo>
                    <a:pt x="2835" y="1402"/>
                    <a:pt x="2836" y="1406"/>
                    <a:pt x="2836" y="140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4" name="Google Shape;3409;p67">
              <a:extLst>
                <a:ext uri="{FF2B5EF4-FFF2-40B4-BE49-F238E27FC236}">
                  <a16:creationId xmlns:a16="http://schemas.microsoft.com/office/drawing/2014/main" id="{3EE512F9-489E-DFD1-BDDC-3A61755C8A26}"/>
                </a:ext>
              </a:extLst>
            </p:cNvPr>
            <p:cNvSpPr/>
            <p:nvPr/>
          </p:nvSpPr>
          <p:spPr>
            <a:xfrm>
              <a:off x="3729600" y="3223800"/>
              <a:ext cx="14400" cy="18360"/>
            </a:xfrm>
            <a:custGeom>
              <a:avLst/>
              <a:gdLst/>
              <a:ahLst/>
              <a:cxnLst/>
              <a:rect l="l" t="t" r="r" b="b"/>
              <a:pathLst>
                <a:path w="40" h="51" extrusionOk="0">
                  <a:moveTo>
                    <a:pt x="40" y="0"/>
                  </a:moveTo>
                  <a:cubicBezTo>
                    <a:pt x="43" y="3"/>
                    <a:pt x="37" y="16"/>
                    <a:pt x="26" y="30"/>
                  </a:cubicBezTo>
                  <a:cubicBezTo>
                    <a:pt x="15" y="44"/>
                    <a:pt x="4" y="53"/>
                    <a:pt x="1" y="51"/>
                  </a:cubicBezTo>
                  <a:cubicBezTo>
                    <a:pt x="-2" y="49"/>
                    <a:pt x="4" y="36"/>
                    <a:pt x="15" y="22"/>
                  </a:cubicBezTo>
                  <a:cubicBezTo>
                    <a:pt x="26" y="8"/>
                    <a:pt x="37" y="-2"/>
                    <a:pt x="4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5" name="Google Shape;3410;p67">
              <a:extLst>
                <a:ext uri="{FF2B5EF4-FFF2-40B4-BE49-F238E27FC236}">
                  <a16:creationId xmlns:a16="http://schemas.microsoft.com/office/drawing/2014/main" id="{5D29F6C5-76F7-1637-B749-798551E46BC1}"/>
                </a:ext>
              </a:extLst>
            </p:cNvPr>
            <p:cNvSpPr/>
            <p:nvPr/>
          </p:nvSpPr>
          <p:spPr>
            <a:xfrm>
              <a:off x="3774960" y="3157560"/>
              <a:ext cx="34200" cy="31680"/>
            </a:xfrm>
            <a:custGeom>
              <a:avLst/>
              <a:gdLst/>
              <a:ahLst/>
              <a:cxnLst/>
              <a:rect l="l" t="t" r="r" b="b"/>
              <a:pathLst>
                <a:path w="95" h="88" extrusionOk="0">
                  <a:moveTo>
                    <a:pt x="95" y="0"/>
                  </a:moveTo>
                  <a:cubicBezTo>
                    <a:pt x="98" y="3"/>
                    <a:pt x="79" y="25"/>
                    <a:pt x="53" y="49"/>
                  </a:cubicBezTo>
                  <a:cubicBezTo>
                    <a:pt x="27" y="73"/>
                    <a:pt x="3" y="91"/>
                    <a:pt x="1" y="88"/>
                  </a:cubicBezTo>
                  <a:cubicBezTo>
                    <a:pt x="-2" y="86"/>
                    <a:pt x="17" y="64"/>
                    <a:pt x="44" y="39"/>
                  </a:cubicBezTo>
                  <a:cubicBezTo>
                    <a:pt x="70" y="15"/>
                    <a:pt x="93" y="-3"/>
                    <a:pt x="9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6" name="Google Shape;3411;p67">
              <a:extLst>
                <a:ext uri="{FF2B5EF4-FFF2-40B4-BE49-F238E27FC236}">
                  <a16:creationId xmlns:a16="http://schemas.microsoft.com/office/drawing/2014/main" id="{51104CF6-6008-229F-8848-D3047AD6A79A}"/>
                </a:ext>
              </a:extLst>
            </p:cNvPr>
            <p:cNvSpPr/>
            <p:nvPr/>
          </p:nvSpPr>
          <p:spPr>
            <a:xfrm>
              <a:off x="3846240" y="3104640"/>
              <a:ext cx="39600" cy="24840"/>
            </a:xfrm>
            <a:custGeom>
              <a:avLst/>
              <a:gdLst/>
              <a:ahLst/>
              <a:cxnLst/>
              <a:rect l="l" t="t" r="r" b="b"/>
              <a:pathLst>
                <a:path w="110" h="69" extrusionOk="0">
                  <a:moveTo>
                    <a:pt x="110" y="1"/>
                  </a:moveTo>
                  <a:cubicBezTo>
                    <a:pt x="112" y="4"/>
                    <a:pt x="88" y="20"/>
                    <a:pt x="58" y="39"/>
                  </a:cubicBezTo>
                  <a:cubicBezTo>
                    <a:pt x="28" y="57"/>
                    <a:pt x="2" y="72"/>
                    <a:pt x="0" y="69"/>
                  </a:cubicBezTo>
                  <a:cubicBezTo>
                    <a:pt x="-2" y="66"/>
                    <a:pt x="20" y="46"/>
                    <a:pt x="51" y="28"/>
                  </a:cubicBezTo>
                  <a:cubicBezTo>
                    <a:pt x="82" y="9"/>
                    <a:pt x="109" y="-2"/>
                    <a:pt x="11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7" name="Google Shape;3412;p67">
              <a:extLst>
                <a:ext uri="{FF2B5EF4-FFF2-40B4-BE49-F238E27FC236}">
                  <a16:creationId xmlns:a16="http://schemas.microsoft.com/office/drawing/2014/main" id="{E6E899EB-13B1-EFEF-E0AA-4E8B38DD7E19}"/>
                </a:ext>
              </a:extLst>
            </p:cNvPr>
            <p:cNvSpPr/>
            <p:nvPr/>
          </p:nvSpPr>
          <p:spPr>
            <a:xfrm>
              <a:off x="3928320" y="3070800"/>
              <a:ext cx="44280" cy="15120"/>
            </a:xfrm>
            <a:custGeom>
              <a:avLst/>
              <a:gdLst/>
              <a:ahLst/>
              <a:cxnLst/>
              <a:rect l="l" t="t" r="r" b="b"/>
              <a:pathLst>
                <a:path w="123" h="42" extrusionOk="0">
                  <a:moveTo>
                    <a:pt x="123" y="1"/>
                  </a:moveTo>
                  <a:cubicBezTo>
                    <a:pt x="124" y="4"/>
                    <a:pt x="97" y="16"/>
                    <a:pt x="63" y="26"/>
                  </a:cubicBezTo>
                  <a:cubicBezTo>
                    <a:pt x="29" y="37"/>
                    <a:pt x="1" y="44"/>
                    <a:pt x="0" y="41"/>
                  </a:cubicBezTo>
                  <a:cubicBezTo>
                    <a:pt x="-1" y="38"/>
                    <a:pt x="25" y="24"/>
                    <a:pt x="59" y="13"/>
                  </a:cubicBezTo>
                  <a:cubicBezTo>
                    <a:pt x="93" y="3"/>
                    <a:pt x="122" y="-3"/>
                    <a:pt x="12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8" name="Google Shape;3413;p67">
              <a:extLst>
                <a:ext uri="{FF2B5EF4-FFF2-40B4-BE49-F238E27FC236}">
                  <a16:creationId xmlns:a16="http://schemas.microsoft.com/office/drawing/2014/main" id="{4F23A991-DBA4-49D2-2C33-42915AF2E741}"/>
                </a:ext>
              </a:extLst>
            </p:cNvPr>
            <p:cNvSpPr/>
            <p:nvPr/>
          </p:nvSpPr>
          <p:spPr>
            <a:xfrm>
              <a:off x="4017600" y="3048840"/>
              <a:ext cx="45720" cy="10800"/>
            </a:xfrm>
            <a:custGeom>
              <a:avLst/>
              <a:gdLst/>
              <a:ahLst/>
              <a:cxnLst/>
              <a:rect l="l" t="t" r="r" b="b"/>
              <a:pathLst>
                <a:path w="127" h="30" extrusionOk="0">
                  <a:moveTo>
                    <a:pt x="127" y="2"/>
                  </a:moveTo>
                  <a:cubicBezTo>
                    <a:pt x="127" y="6"/>
                    <a:pt x="100" y="15"/>
                    <a:pt x="65" y="22"/>
                  </a:cubicBezTo>
                  <a:cubicBezTo>
                    <a:pt x="30" y="29"/>
                    <a:pt x="1" y="32"/>
                    <a:pt x="0" y="29"/>
                  </a:cubicBezTo>
                  <a:cubicBezTo>
                    <a:pt x="-1" y="25"/>
                    <a:pt x="27" y="16"/>
                    <a:pt x="62" y="9"/>
                  </a:cubicBezTo>
                  <a:cubicBezTo>
                    <a:pt x="97" y="1"/>
                    <a:pt x="126" y="-2"/>
                    <a:pt x="127"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9" name="Google Shape;3414;p67">
              <a:extLst>
                <a:ext uri="{FF2B5EF4-FFF2-40B4-BE49-F238E27FC236}">
                  <a16:creationId xmlns:a16="http://schemas.microsoft.com/office/drawing/2014/main" id="{D476D530-C584-8E99-91A4-B922D724D9DF}"/>
                </a:ext>
              </a:extLst>
            </p:cNvPr>
            <p:cNvSpPr/>
            <p:nvPr/>
          </p:nvSpPr>
          <p:spPr>
            <a:xfrm>
              <a:off x="4109040" y="3036600"/>
              <a:ext cx="46440" cy="6480"/>
            </a:xfrm>
            <a:custGeom>
              <a:avLst/>
              <a:gdLst/>
              <a:ahLst/>
              <a:cxnLst/>
              <a:rect l="l" t="t" r="r" b="b"/>
              <a:pathLst>
                <a:path w="129" h="18" extrusionOk="0">
                  <a:moveTo>
                    <a:pt x="129" y="2"/>
                  </a:moveTo>
                  <a:cubicBezTo>
                    <a:pt x="129" y="6"/>
                    <a:pt x="101" y="12"/>
                    <a:pt x="66" y="15"/>
                  </a:cubicBezTo>
                  <a:cubicBezTo>
                    <a:pt x="30" y="19"/>
                    <a:pt x="1" y="19"/>
                    <a:pt x="0" y="16"/>
                  </a:cubicBezTo>
                  <a:cubicBezTo>
                    <a:pt x="0" y="12"/>
                    <a:pt x="28" y="6"/>
                    <a:pt x="64" y="2"/>
                  </a:cubicBezTo>
                  <a:cubicBezTo>
                    <a:pt x="100" y="-1"/>
                    <a:pt x="129" y="-1"/>
                    <a:pt x="129"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0" name="Google Shape;3415;p67">
              <a:extLst>
                <a:ext uri="{FF2B5EF4-FFF2-40B4-BE49-F238E27FC236}">
                  <a16:creationId xmlns:a16="http://schemas.microsoft.com/office/drawing/2014/main" id="{C348A1D6-4C37-9505-3F11-06C26218BC5A}"/>
                </a:ext>
              </a:extLst>
            </p:cNvPr>
            <p:cNvSpPr/>
            <p:nvPr/>
          </p:nvSpPr>
          <p:spPr>
            <a:xfrm>
              <a:off x="4202280" y="3033360"/>
              <a:ext cx="46440" cy="5040"/>
            </a:xfrm>
            <a:custGeom>
              <a:avLst/>
              <a:gdLst/>
              <a:ahLst/>
              <a:cxnLst/>
              <a:rect l="l" t="t" r="r" b="b"/>
              <a:pathLst>
                <a:path w="129" h="14" extrusionOk="0">
                  <a:moveTo>
                    <a:pt x="129" y="9"/>
                  </a:moveTo>
                  <a:cubicBezTo>
                    <a:pt x="129" y="13"/>
                    <a:pt x="100" y="15"/>
                    <a:pt x="64" y="14"/>
                  </a:cubicBezTo>
                  <a:cubicBezTo>
                    <a:pt x="28" y="13"/>
                    <a:pt x="0" y="10"/>
                    <a:pt x="0" y="6"/>
                  </a:cubicBezTo>
                  <a:cubicBezTo>
                    <a:pt x="-1" y="3"/>
                    <a:pt x="29" y="-1"/>
                    <a:pt x="64" y="1"/>
                  </a:cubicBezTo>
                  <a:cubicBezTo>
                    <a:pt x="100" y="2"/>
                    <a:pt x="129" y="6"/>
                    <a:pt x="129" y="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1" name="Google Shape;3416;p67">
              <a:extLst>
                <a:ext uri="{FF2B5EF4-FFF2-40B4-BE49-F238E27FC236}">
                  <a16:creationId xmlns:a16="http://schemas.microsoft.com/office/drawing/2014/main" id="{D8BBBBCA-7A23-EF04-EE71-95863A768A96}"/>
                </a:ext>
              </a:extLst>
            </p:cNvPr>
            <p:cNvSpPr/>
            <p:nvPr/>
          </p:nvSpPr>
          <p:spPr>
            <a:xfrm>
              <a:off x="4295160" y="3038400"/>
              <a:ext cx="46440" cy="6480"/>
            </a:xfrm>
            <a:custGeom>
              <a:avLst/>
              <a:gdLst/>
              <a:ahLst/>
              <a:cxnLst/>
              <a:rect l="l" t="t" r="r" b="b"/>
              <a:pathLst>
                <a:path w="129" h="18" extrusionOk="0">
                  <a:moveTo>
                    <a:pt x="129" y="16"/>
                  </a:moveTo>
                  <a:cubicBezTo>
                    <a:pt x="128" y="19"/>
                    <a:pt x="99" y="19"/>
                    <a:pt x="64" y="16"/>
                  </a:cubicBezTo>
                  <a:cubicBezTo>
                    <a:pt x="28" y="12"/>
                    <a:pt x="0" y="7"/>
                    <a:pt x="0" y="3"/>
                  </a:cubicBezTo>
                  <a:cubicBezTo>
                    <a:pt x="0" y="-1"/>
                    <a:pt x="29" y="-1"/>
                    <a:pt x="65" y="3"/>
                  </a:cubicBezTo>
                  <a:cubicBezTo>
                    <a:pt x="101" y="6"/>
                    <a:pt x="129" y="12"/>
                    <a:pt x="129" y="1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2" name="Google Shape;3417;p67">
              <a:extLst>
                <a:ext uri="{FF2B5EF4-FFF2-40B4-BE49-F238E27FC236}">
                  <a16:creationId xmlns:a16="http://schemas.microsoft.com/office/drawing/2014/main" id="{AE90BE60-129F-28A9-F4C4-4100849B7B29}"/>
                </a:ext>
              </a:extLst>
            </p:cNvPr>
            <p:cNvSpPr/>
            <p:nvPr/>
          </p:nvSpPr>
          <p:spPr>
            <a:xfrm>
              <a:off x="4387680" y="3050280"/>
              <a:ext cx="45720" cy="10080"/>
            </a:xfrm>
            <a:custGeom>
              <a:avLst/>
              <a:gdLst/>
              <a:ahLst/>
              <a:cxnLst/>
              <a:rect l="l" t="t" r="r" b="b"/>
              <a:pathLst>
                <a:path w="127" h="28" extrusionOk="0">
                  <a:moveTo>
                    <a:pt x="127" y="26"/>
                  </a:moveTo>
                  <a:cubicBezTo>
                    <a:pt x="126" y="30"/>
                    <a:pt x="97" y="27"/>
                    <a:pt x="62" y="20"/>
                  </a:cubicBezTo>
                  <a:cubicBezTo>
                    <a:pt x="27" y="13"/>
                    <a:pt x="-1" y="5"/>
                    <a:pt x="0" y="1"/>
                  </a:cubicBezTo>
                  <a:cubicBezTo>
                    <a:pt x="0" y="-2"/>
                    <a:pt x="29" y="0"/>
                    <a:pt x="65" y="7"/>
                  </a:cubicBezTo>
                  <a:cubicBezTo>
                    <a:pt x="100" y="14"/>
                    <a:pt x="128" y="23"/>
                    <a:pt x="127" y="2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3" name="Google Shape;3418;p67">
              <a:extLst>
                <a:ext uri="{FF2B5EF4-FFF2-40B4-BE49-F238E27FC236}">
                  <a16:creationId xmlns:a16="http://schemas.microsoft.com/office/drawing/2014/main" id="{C741DDA7-17AE-B5DF-A207-1427A4ABEB92}"/>
                </a:ext>
              </a:extLst>
            </p:cNvPr>
            <p:cNvSpPr/>
            <p:nvPr/>
          </p:nvSpPr>
          <p:spPr>
            <a:xfrm>
              <a:off x="4478400" y="3070440"/>
              <a:ext cx="44640" cy="14040"/>
            </a:xfrm>
            <a:custGeom>
              <a:avLst/>
              <a:gdLst/>
              <a:ahLst/>
              <a:cxnLst/>
              <a:rect l="l" t="t" r="r" b="b"/>
              <a:pathLst>
                <a:path w="124" h="39" extrusionOk="0">
                  <a:moveTo>
                    <a:pt x="124" y="38"/>
                  </a:moveTo>
                  <a:cubicBezTo>
                    <a:pt x="123" y="42"/>
                    <a:pt x="95" y="36"/>
                    <a:pt x="61" y="25"/>
                  </a:cubicBezTo>
                  <a:cubicBezTo>
                    <a:pt x="27" y="15"/>
                    <a:pt x="-1" y="4"/>
                    <a:pt x="0" y="1"/>
                  </a:cubicBezTo>
                  <a:cubicBezTo>
                    <a:pt x="1" y="-3"/>
                    <a:pt x="30" y="2"/>
                    <a:pt x="64" y="13"/>
                  </a:cubicBezTo>
                  <a:cubicBezTo>
                    <a:pt x="99" y="23"/>
                    <a:pt x="126" y="35"/>
                    <a:pt x="124" y="3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4" name="Google Shape;3419;p67">
              <a:extLst>
                <a:ext uri="{FF2B5EF4-FFF2-40B4-BE49-F238E27FC236}">
                  <a16:creationId xmlns:a16="http://schemas.microsoft.com/office/drawing/2014/main" id="{5CB16C70-1F48-A2A7-0F4C-6E38A5E8132A}"/>
                </a:ext>
              </a:extLst>
            </p:cNvPr>
            <p:cNvSpPr/>
            <p:nvPr/>
          </p:nvSpPr>
          <p:spPr>
            <a:xfrm>
              <a:off x="4566240" y="3100680"/>
              <a:ext cx="42120" cy="20880"/>
            </a:xfrm>
            <a:custGeom>
              <a:avLst/>
              <a:gdLst/>
              <a:ahLst/>
              <a:cxnLst/>
              <a:rect l="l" t="t" r="r" b="b"/>
              <a:pathLst>
                <a:path w="117" h="58" extrusionOk="0">
                  <a:moveTo>
                    <a:pt x="117" y="58"/>
                  </a:moveTo>
                  <a:cubicBezTo>
                    <a:pt x="116" y="61"/>
                    <a:pt x="88" y="51"/>
                    <a:pt x="56" y="35"/>
                  </a:cubicBezTo>
                  <a:cubicBezTo>
                    <a:pt x="24" y="20"/>
                    <a:pt x="-1" y="5"/>
                    <a:pt x="1" y="1"/>
                  </a:cubicBezTo>
                  <a:cubicBezTo>
                    <a:pt x="2" y="-2"/>
                    <a:pt x="30" y="8"/>
                    <a:pt x="62" y="23"/>
                  </a:cubicBezTo>
                  <a:cubicBezTo>
                    <a:pt x="94" y="39"/>
                    <a:pt x="119" y="54"/>
                    <a:pt x="117" y="5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5" name="Google Shape;3420;p67">
              <a:extLst>
                <a:ext uri="{FF2B5EF4-FFF2-40B4-BE49-F238E27FC236}">
                  <a16:creationId xmlns:a16="http://schemas.microsoft.com/office/drawing/2014/main" id="{9CC6687A-B8A8-FA0E-A86A-DC1A772F9C8E}"/>
                </a:ext>
              </a:extLst>
            </p:cNvPr>
            <p:cNvSpPr/>
            <p:nvPr/>
          </p:nvSpPr>
          <p:spPr>
            <a:xfrm>
              <a:off x="4648320" y="3144600"/>
              <a:ext cx="38520" cy="27360"/>
            </a:xfrm>
            <a:custGeom>
              <a:avLst/>
              <a:gdLst/>
              <a:ahLst/>
              <a:cxnLst/>
              <a:rect l="l" t="t" r="r" b="b"/>
              <a:pathLst>
                <a:path w="107" h="76" extrusionOk="0">
                  <a:moveTo>
                    <a:pt x="107" y="76"/>
                  </a:moveTo>
                  <a:cubicBezTo>
                    <a:pt x="104" y="79"/>
                    <a:pt x="79" y="64"/>
                    <a:pt x="50" y="44"/>
                  </a:cubicBezTo>
                  <a:cubicBezTo>
                    <a:pt x="21" y="23"/>
                    <a:pt x="-1" y="4"/>
                    <a:pt x="1" y="1"/>
                  </a:cubicBezTo>
                  <a:cubicBezTo>
                    <a:pt x="3" y="-2"/>
                    <a:pt x="28" y="12"/>
                    <a:pt x="58" y="33"/>
                  </a:cubicBezTo>
                  <a:cubicBezTo>
                    <a:pt x="87" y="54"/>
                    <a:pt x="109" y="73"/>
                    <a:pt x="107" y="7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6" name="Google Shape;3421;p67">
              <a:extLst>
                <a:ext uri="{FF2B5EF4-FFF2-40B4-BE49-F238E27FC236}">
                  <a16:creationId xmlns:a16="http://schemas.microsoft.com/office/drawing/2014/main" id="{6E0246D2-E6B5-A0F9-264E-AEEFFDA7F915}"/>
                </a:ext>
              </a:extLst>
            </p:cNvPr>
            <p:cNvSpPr/>
            <p:nvPr/>
          </p:nvSpPr>
          <p:spPr>
            <a:xfrm>
              <a:off x="4721760" y="3201840"/>
              <a:ext cx="16920" cy="16560"/>
            </a:xfrm>
            <a:custGeom>
              <a:avLst/>
              <a:gdLst/>
              <a:ahLst/>
              <a:cxnLst/>
              <a:rect l="l" t="t" r="r" b="b"/>
              <a:pathLst>
                <a:path w="47" h="46" extrusionOk="0">
                  <a:moveTo>
                    <a:pt x="47" y="45"/>
                  </a:moveTo>
                  <a:cubicBezTo>
                    <a:pt x="45" y="48"/>
                    <a:pt x="32" y="40"/>
                    <a:pt x="20" y="28"/>
                  </a:cubicBezTo>
                  <a:cubicBezTo>
                    <a:pt x="7" y="15"/>
                    <a:pt x="-1" y="3"/>
                    <a:pt x="1" y="0"/>
                  </a:cubicBezTo>
                  <a:cubicBezTo>
                    <a:pt x="4" y="-2"/>
                    <a:pt x="16" y="6"/>
                    <a:pt x="29" y="18"/>
                  </a:cubicBezTo>
                  <a:cubicBezTo>
                    <a:pt x="42" y="30"/>
                    <a:pt x="50" y="43"/>
                    <a:pt x="47" y="4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7" name="Google Shape;3422;p67">
              <a:extLst>
                <a:ext uri="{FF2B5EF4-FFF2-40B4-BE49-F238E27FC236}">
                  <a16:creationId xmlns:a16="http://schemas.microsoft.com/office/drawing/2014/main" id="{3B6A0DA8-3DE8-3E04-3DC2-868461140530}"/>
                </a:ext>
              </a:extLst>
            </p:cNvPr>
            <p:cNvSpPr/>
            <p:nvPr/>
          </p:nvSpPr>
          <p:spPr>
            <a:xfrm>
              <a:off x="3730320" y="3242160"/>
              <a:ext cx="28080" cy="36720"/>
            </a:xfrm>
            <a:custGeom>
              <a:avLst/>
              <a:gdLst/>
              <a:ahLst/>
              <a:cxnLst/>
              <a:rect l="l" t="t" r="r" b="b"/>
              <a:pathLst>
                <a:path w="78" h="102" extrusionOk="0">
                  <a:moveTo>
                    <a:pt x="78" y="102"/>
                  </a:moveTo>
                  <a:cubicBezTo>
                    <a:pt x="75" y="105"/>
                    <a:pt x="53" y="86"/>
                    <a:pt x="31" y="58"/>
                  </a:cubicBezTo>
                  <a:cubicBezTo>
                    <a:pt x="9" y="29"/>
                    <a:pt x="-2" y="2"/>
                    <a:pt x="1" y="0"/>
                  </a:cubicBezTo>
                  <a:cubicBezTo>
                    <a:pt x="4" y="-1"/>
                    <a:pt x="20" y="22"/>
                    <a:pt x="42" y="50"/>
                  </a:cubicBezTo>
                  <a:cubicBezTo>
                    <a:pt x="63" y="77"/>
                    <a:pt x="81" y="100"/>
                    <a:pt x="78" y="10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8" name="Google Shape;3423;p67">
              <a:extLst>
                <a:ext uri="{FF2B5EF4-FFF2-40B4-BE49-F238E27FC236}">
                  <a16:creationId xmlns:a16="http://schemas.microsoft.com/office/drawing/2014/main" id="{51FACCA2-B4AA-0AE8-15DD-89F0FDCE5C0F}"/>
                </a:ext>
              </a:extLst>
            </p:cNvPr>
            <p:cNvSpPr/>
            <p:nvPr/>
          </p:nvSpPr>
          <p:spPr>
            <a:xfrm>
              <a:off x="3792240" y="3309840"/>
              <a:ext cx="37440" cy="27000"/>
            </a:xfrm>
            <a:custGeom>
              <a:avLst/>
              <a:gdLst/>
              <a:ahLst/>
              <a:cxnLst/>
              <a:rect l="l" t="t" r="r" b="b"/>
              <a:pathLst>
                <a:path w="104" h="75" extrusionOk="0">
                  <a:moveTo>
                    <a:pt x="104" y="75"/>
                  </a:moveTo>
                  <a:cubicBezTo>
                    <a:pt x="102" y="78"/>
                    <a:pt x="77" y="64"/>
                    <a:pt x="48" y="43"/>
                  </a:cubicBezTo>
                  <a:cubicBezTo>
                    <a:pt x="19" y="23"/>
                    <a:pt x="-2" y="4"/>
                    <a:pt x="0" y="1"/>
                  </a:cubicBezTo>
                  <a:cubicBezTo>
                    <a:pt x="2" y="-2"/>
                    <a:pt x="27" y="12"/>
                    <a:pt x="56" y="33"/>
                  </a:cubicBezTo>
                  <a:cubicBezTo>
                    <a:pt x="84" y="53"/>
                    <a:pt x="106" y="72"/>
                    <a:pt x="104" y="7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9" name="Google Shape;3424;p67">
              <a:extLst>
                <a:ext uri="{FF2B5EF4-FFF2-40B4-BE49-F238E27FC236}">
                  <a16:creationId xmlns:a16="http://schemas.microsoft.com/office/drawing/2014/main" id="{4F5BB810-6D88-6C47-0314-D1C58DA9C772}"/>
                </a:ext>
              </a:extLst>
            </p:cNvPr>
            <p:cNvSpPr/>
            <p:nvPr/>
          </p:nvSpPr>
          <p:spPr>
            <a:xfrm>
              <a:off x="3869280" y="3359880"/>
              <a:ext cx="41760" cy="20160"/>
            </a:xfrm>
            <a:custGeom>
              <a:avLst/>
              <a:gdLst/>
              <a:ahLst/>
              <a:cxnLst/>
              <a:rect l="l" t="t" r="r" b="b"/>
              <a:pathLst>
                <a:path w="116" h="56" extrusionOk="0">
                  <a:moveTo>
                    <a:pt x="116" y="56"/>
                  </a:moveTo>
                  <a:cubicBezTo>
                    <a:pt x="115" y="59"/>
                    <a:pt x="87" y="50"/>
                    <a:pt x="55" y="34"/>
                  </a:cubicBezTo>
                  <a:cubicBezTo>
                    <a:pt x="23" y="19"/>
                    <a:pt x="-1" y="4"/>
                    <a:pt x="0" y="1"/>
                  </a:cubicBezTo>
                  <a:cubicBezTo>
                    <a:pt x="2" y="-2"/>
                    <a:pt x="29" y="7"/>
                    <a:pt x="61" y="22"/>
                  </a:cubicBezTo>
                  <a:cubicBezTo>
                    <a:pt x="93" y="38"/>
                    <a:pt x="117" y="53"/>
                    <a:pt x="116" y="5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0" name="Google Shape;3425;p67">
              <a:extLst>
                <a:ext uri="{FF2B5EF4-FFF2-40B4-BE49-F238E27FC236}">
                  <a16:creationId xmlns:a16="http://schemas.microsoft.com/office/drawing/2014/main" id="{015C4319-7F0D-9EBC-AD0C-77B8780359DE}"/>
                </a:ext>
              </a:extLst>
            </p:cNvPr>
            <p:cNvSpPr/>
            <p:nvPr/>
          </p:nvSpPr>
          <p:spPr>
            <a:xfrm>
              <a:off x="3954240" y="3395520"/>
              <a:ext cx="44640" cy="11880"/>
            </a:xfrm>
            <a:custGeom>
              <a:avLst/>
              <a:gdLst/>
              <a:ahLst/>
              <a:cxnLst/>
              <a:rect l="l" t="t" r="r" b="b"/>
              <a:pathLst>
                <a:path w="124" h="33" extrusionOk="0">
                  <a:moveTo>
                    <a:pt x="124" y="32"/>
                  </a:moveTo>
                  <a:cubicBezTo>
                    <a:pt x="123" y="35"/>
                    <a:pt x="95" y="32"/>
                    <a:pt x="60" y="23"/>
                  </a:cubicBezTo>
                  <a:cubicBezTo>
                    <a:pt x="26" y="16"/>
                    <a:pt x="-1" y="4"/>
                    <a:pt x="0" y="1"/>
                  </a:cubicBezTo>
                  <a:cubicBezTo>
                    <a:pt x="1" y="-3"/>
                    <a:pt x="29" y="3"/>
                    <a:pt x="64" y="10"/>
                  </a:cubicBezTo>
                  <a:cubicBezTo>
                    <a:pt x="98" y="19"/>
                    <a:pt x="125" y="28"/>
                    <a:pt x="124" y="3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1" name="Google Shape;3426;p67">
              <a:extLst>
                <a:ext uri="{FF2B5EF4-FFF2-40B4-BE49-F238E27FC236}">
                  <a16:creationId xmlns:a16="http://schemas.microsoft.com/office/drawing/2014/main" id="{8CA1021C-2A02-7350-006C-EDE94C705972}"/>
                </a:ext>
              </a:extLst>
            </p:cNvPr>
            <p:cNvSpPr/>
            <p:nvPr/>
          </p:nvSpPr>
          <p:spPr>
            <a:xfrm>
              <a:off x="4043880" y="3415680"/>
              <a:ext cx="45720" cy="9000"/>
            </a:xfrm>
            <a:custGeom>
              <a:avLst/>
              <a:gdLst/>
              <a:ahLst/>
              <a:cxnLst/>
              <a:rect l="l" t="t" r="r" b="b"/>
              <a:pathLst>
                <a:path w="127" h="25" extrusionOk="0">
                  <a:moveTo>
                    <a:pt x="127" y="24"/>
                  </a:moveTo>
                  <a:cubicBezTo>
                    <a:pt x="126" y="27"/>
                    <a:pt x="97" y="25"/>
                    <a:pt x="62" y="19"/>
                  </a:cubicBezTo>
                  <a:cubicBezTo>
                    <a:pt x="28" y="13"/>
                    <a:pt x="0" y="6"/>
                    <a:pt x="0" y="2"/>
                  </a:cubicBezTo>
                  <a:cubicBezTo>
                    <a:pt x="1" y="-2"/>
                    <a:pt x="30" y="0"/>
                    <a:pt x="65" y="6"/>
                  </a:cubicBezTo>
                  <a:cubicBezTo>
                    <a:pt x="99" y="12"/>
                    <a:pt x="127" y="20"/>
                    <a:pt x="127" y="2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2" name="Google Shape;3427;p67">
              <a:extLst>
                <a:ext uri="{FF2B5EF4-FFF2-40B4-BE49-F238E27FC236}">
                  <a16:creationId xmlns:a16="http://schemas.microsoft.com/office/drawing/2014/main" id="{3240A543-2DBC-C647-F85B-8A856EEFFCC7}"/>
                </a:ext>
              </a:extLst>
            </p:cNvPr>
            <p:cNvSpPr/>
            <p:nvPr/>
          </p:nvSpPr>
          <p:spPr>
            <a:xfrm>
              <a:off x="4134960" y="3429000"/>
              <a:ext cx="46080" cy="6120"/>
            </a:xfrm>
            <a:custGeom>
              <a:avLst/>
              <a:gdLst/>
              <a:ahLst/>
              <a:cxnLst/>
              <a:rect l="l" t="t" r="r" b="b"/>
              <a:pathLst>
                <a:path w="128" h="17" extrusionOk="0">
                  <a:moveTo>
                    <a:pt x="128" y="14"/>
                  </a:moveTo>
                  <a:cubicBezTo>
                    <a:pt x="128" y="18"/>
                    <a:pt x="99" y="18"/>
                    <a:pt x="64" y="15"/>
                  </a:cubicBezTo>
                  <a:cubicBezTo>
                    <a:pt x="28" y="12"/>
                    <a:pt x="0" y="7"/>
                    <a:pt x="0" y="3"/>
                  </a:cubicBezTo>
                  <a:cubicBezTo>
                    <a:pt x="1" y="-1"/>
                    <a:pt x="30" y="-1"/>
                    <a:pt x="65" y="2"/>
                  </a:cubicBezTo>
                  <a:cubicBezTo>
                    <a:pt x="100" y="5"/>
                    <a:pt x="128" y="11"/>
                    <a:pt x="128" y="1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3" name="Google Shape;3428;p67">
              <a:extLst>
                <a:ext uri="{FF2B5EF4-FFF2-40B4-BE49-F238E27FC236}">
                  <a16:creationId xmlns:a16="http://schemas.microsoft.com/office/drawing/2014/main" id="{F6A714A8-606A-8488-AD93-E09AE8A9254A}"/>
                </a:ext>
              </a:extLst>
            </p:cNvPr>
            <p:cNvSpPr/>
            <p:nvPr/>
          </p:nvSpPr>
          <p:spPr>
            <a:xfrm>
              <a:off x="4227120" y="3433680"/>
              <a:ext cx="46080" cy="4680"/>
            </a:xfrm>
            <a:custGeom>
              <a:avLst/>
              <a:gdLst/>
              <a:ahLst/>
              <a:cxnLst/>
              <a:rect l="l" t="t" r="r" b="b"/>
              <a:pathLst>
                <a:path w="128" h="13" extrusionOk="0">
                  <a:moveTo>
                    <a:pt x="128" y="6"/>
                  </a:moveTo>
                  <a:cubicBezTo>
                    <a:pt x="128" y="10"/>
                    <a:pt x="99" y="13"/>
                    <a:pt x="64" y="13"/>
                  </a:cubicBezTo>
                  <a:cubicBezTo>
                    <a:pt x="28" y="13"/>
                    <a:pt x="0" y="10"/>
                    <a:pt x="0" y="7"/>
                  </a:cubicBezTo>
                  <a:cubicBezTo>
                    <a:pt x="0" y="3"/>
                    <a:pt x="28" y="0"/>
                    <a:pt x="64" y="0"/>
                  </a:cubicBezTo>
                  <a:cubicBezTo>
                    <a:pt x="99" y="0"/>
                    <a:pt x="128" y="3"/>
                    <a:pt x="128" y="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4" name="Google Shape;3429;p67">
              <a:extLst>
                <a:ext uri="{FF2B5EF4-FFF2-40B4-BE49-F238E27FC236}">
                  <a16:creationId xmlns:a16="http://schemas.microsoft.com/office/drawing/2014/main" id="{88383C2B-C045-0262-EB5F-3E0DCC73995F}"/>
                </a:ext>
              </a:extLst>
            </p:cNvPr>
            <p:cNvSpPr/>
            <p:nvPr/>
          </p:nvSpPr>
          <p:spPr>
            <a:xfrm>
              <a:off x="4318920" y="3427560"/>
              <a:ext cx="46080" cy="6840"/>
            </a:xfrm>
            <a:custGeom>
              <a:avLst/>
              <a:gdLst/>
              <a:ahLst/>
              <a:cxnLst/>
              <a:rect l="l" t="t" r="r" b="b"/>
              <a:pathLst>
                <a:path w="128" h="19" extrusionOk="0">
                  <a:moveTo>
                    <a:pt x="128" y="2"/>
                  </a:moveTo>
                  <a:cubicBezTo>
                    <a:pt x="128" y="6"/>
                    <a:pt x="100" y="12"/>
                    <a:pt x="65" y="16"/>
                  </a:cubicBezTo>
                  <a:cubicBezTo>
                    <a:pt x="29" y="20"/>
                    <a:pt x="1" y="20"/>
                    <a:pt x="0" y="16"/>
                  </a:cubicBezTo>
                  <a:cubicBezTo>
                    <a:pt x="0" y="13"/>
                    <a:pt x="28" y="7"/>
                    <a:pt x="63" y="3"/>
                  </a:cubicBezTo>
                  <a:cubicBezTo>
                    <a:pt x="98" y="-1"/>
                    <a:pt x="127" y="-1"/>
                    <a:pt x="128"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5" name="Google Shape;3430;p67">
              <a:extLst>
                <a:ext uri="{FF2B5EF4-FFF2-40B4-BE49-F238E27FC236}">
                  <a16:creationId xmlns:a16="http://schemas.microsoft.com/office/drawing/2014/main" id="{B5F5A7D3-2016-79F1-11D9-E26013BEC223}"/>
                </a:ext>
              </a:extLst>
            </p:cNvPr>
            <p:cNvSpPr/>
            <p:nvPr/>
          </p:nvSpPr>
          <p:spPr>
            <a:xfrm>
              <a:off x="4410360" y="3409920"/>
              <a:ext cx="44640" cy="11160"/>
            </a:xfrm>
            <a:custGeom>
              <a:avLst/>
              <a:gdLst/>
              <a:ahLst/>
              <a:cxnLst/>
              <a:rect l="l" t="t" r="r" b="b"/>
              <a:pathLst>
                <a:path w="124" h="31" extrusionOk="0">
                  <a:moveTo>
                    <a:pt x="124" y="1"/>
                  </a:moveTo>
                  <a:cubicBezTo>
                    <a:pt x="125" y="5"/>
                    <a:pt x="98" y="14"/>
                    <a:pt x="64" y="22"/>
                  </a:cubicBezTo>
                  <a:cubicBezTo>
                    <a:pt x="29" y="30"/>
                    <a:pt x="0" y="34"/>
                    <a:pt x="0" y="30"/>
                  </a:cubicBezTo>
                  <a:cubicBezTo>
                    <a:pt x="-1" y="27"/>
                    <a:pt x="26" y="17"/>
                    <a:pt x="61" y="9"/>
                  </a:cubicBezTo>
                  <a:cubicBezTo>
                    <a:pt x="95" y="1"/>
                    <a:pt x="123" y="-2"/>
                    <a:pt x="12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6" name="Google Shape;3431;p67">
              <a:extLst>
                <a:ext uri="{FF2B5EF4-FFF2-40B4-BE49-F238E27FC236}">
                  <a16:creationId xmlns:a16="http://schemas.microsoft.com/office/drawing/2014/main" id="{AD8C0CA0-BA9E-E957-991B-2FAB76622C10}"/>
                </a:ext>
              </a:extLst>
            </p:cNvPr>
            <p:cNvSpPr/>
            <p:nvPr/>
          </p:nvSpPr>
          <p:spPr>
            <a:xfrm>
              <a:off x="4499280" y="3380400"/>
              <a:ext cx="42840" cy="16920"/>
            </a:xfrm>
            <a:custGeom>
              <a:avLst/>
              <a:gdLst/>
              <a:ahLst/>
              <a:cxnLst/>
              <a:rect l="l" t="t" r="r" b="b"/>
              <a:pathLst>
                <a:path w="119" h="47" extrusionOk="0">
                  <a:moveTo>
                    <a:pt x="119" y="1"/>
                  </a:moveTo>
                  <a:cubicBezTo>
                    <a:pt x="121" y="5"/>
                    <a:pt x="95" y="18"/>
                    <a:pt x="62" y="30"/>
                  </a:cubicBezTo>
                  <a:cubicBezTo>
                    <a:pt x="29" y="43"/>
                    <a:pt x="1" y="50"/>
                    <a:pt x="0" y="47"/>
                  </a:cubicBezTo>
                  <a:cubicBezTo>
                    <a:pt x="-1" y="43"/>
                    <a:pt x="24" y="30"/>
                    <a:pt x="57" y="18"/>
                  </a:cubicBezTo>
                  <a:cubicBezTo>
                    <a:pt x="90" y="5"/>
                    <a:pt x="118" y="-2"/>
                    <a:pt x="11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7" name="Google Shape;3432;p67">
              <a:extLst>
                <a:ext uri="{FF2B5EF4-FFF2-40B4-BE49-F238E27FC236}">
                  <a16:creationId xmlns:a16="http://schemas.microsoft.com/office/drawing/2014/main" id="{569D4035-752F-D686-AD09-FE86B95E84E9}"/>
                </a:ext>
              </a:extLst>
            </p:cNvPr>
            <p:cNvSpPr/>
            <p:nvPr/>
          </p:nvSpPr>
          <p:spPr>
            <a:xfrm>
              <a:off x="4583880" y="3339000"/>
              <a:ext cx="40320" cy="22680"/>
            </a:xfrm>
            <a:custGeom>
              <a:avLst/>
              <a:gdLst/>
              <a:ahLst/>
              <a:cxnLst/>
              <a:rect l="l" t="t" r="r" b="b"/>
              <a:pathLst>
                <a:path w="112" h="63" extrusionOk="0">
                  <a:moveTo>
                    <a:pt x="112" y="1"/>
                  </a:moveTo>
                  <a:cubicBezTo>
                    <a:pt x="114" y="4"/>
                    <a:pt x="91" y="21"/>
                    <a:pt x="60" y="38"/>
                  </a:cubicBezTo>
                  <a:cubicBezTo>
                    <a:pt x="29" y="55"/>
                    <a:pt x="2" y="66"/>
                    <a:pt x="1" y="63"/>
                  </a:cubicBezTo>
                  <a:cubicBezTo>
                    <a:pt x="-1" y="60"/>
                    <a:pt x="22" y="43"/>
                    <a:pt x="53" y="26"/>
                  </a:cubicBezTo>
                  <a:cubicBezTo>
                    <a:pt x="84" y="9"/>
                    <a:pt x="111" y="-2"/>
                    <a:pt x="11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8" name="Google Shape;3433;p67">
              <a:extLst>
                <a:ext uri="{FF2B5EF4-FFF2-40B4-BE49-F238E27FC236}">
                  <a16:creationId xmlns:a16="http://schemas.microsoft.com/office/drawing/2014/main" id="{F6F855E1-D1EC-B143-9093-C88F18198051}"/>
                </a:ext>
              </a:extLst>
            </p:cNvPr>
            <p:cNvSpPr/>
            <p:nvPr/>
          </p:nvSpPr>
          <p:spPr>
            <a:xfrm>
              <a:off x="4662360" y="3286080"/>
              <a:ext cx="37080" cy="28080"/>
            </a:xfrm>
            <a:custGeom>
              <a:avLst/>
              <a:gdLst/>
              <a:ahLst/>
              <a:cxnLst/>
              <a:rect l="l" t="t" r="r" b="b"/>
              <a:pathLst>
                <a:path w="103" h="78" extrusionOk="0">
                  <a:moveTo>
                    <a:pt x="103" y="1"/>
                  </a:moveTo>
                  <a:cubicBezTo>
                    <a:pt x="105" y="3"/>
                    <a:pt x="84" y="23"/>
                    <a:pt x="56" y="45"/>
                  </a:cubicBezTo>
                  <a:cubicBezTo>
                    <a:pt x="28" y="66"/>
                    <a:pt x="4" y="81"/>
                    <a:pt x="1" y="78"/>
                  </a:cubicBezTo>
                  <a:cubicBezTo>
                    <a:pt x="-1" y="75"/>
                    <a:pt x="20" y="55"/>
                    <a:pt x="48" y="34"/>
                  </a:cubicBezTo>
                  <a:cubicBezTo>
                    <a:pt x="76" y="13"/>
                    <a:pt x="101" y="-2"/>
                    <a:pt x="10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9" name="Google Shape;3434;p67">
              <a:extLst>
                <a:ext uri="{FF2B5EF4-FFF2-40B4-BE49-F238E27FC236}">
                  <a16:creationId xmlns:a16="http://schemas.microsoft.com/office/drawing/2014/main" id="{7F8E7EA2-5AD8-5745-A2B0-AB7678868229}"/>
                </a:ext>
              </a:extLst>
            </p:cNvPr>
            <p:cNvSpPr/>
            <p:nvPr/>
          </p:nvSpPr>
          <p:spPr>
            <a:xfrm>
              <a:off x="4733640" y="3238560"/>
              <a:ext cx="17280" cy="17280"/>
            </a:xfrm>
            <a:custGeom>
              <a:avLst/>
              <a:gdLst/>
              <a:ahLst/>
              <a:cxnLst/>
              <a:rect l="l" t="t" r="r" b="b"/>
              <a:pathLst>
                <a:path w="48" h="48" extrusionOk="0">
                  <a:moveTo>
                    <a:pt x="48" y="1"/>
                  </a:moveTo>
                  <a:cubicBezTo>
                    <a:pt x="51" y="3"/>
                    <a:pt x="42" y="16"/>
                    <a:pt x="29" y="29"/>
                  </a:cubicBezTo>
                  <a:cubicBezTo>
                    <a:pt x="16" y="42"/>
                    <a:pt x="3" y="50"/>
                    <a:pt x="1" y="48"/>
                  </a:cubicBezTo>
                  <a:cubicBezTo>
                    <a:pt x="-2" y="45"/>
                    <a:pt x="7" y="32"/>
                    <a:pt x="20" y="19"/>
                  </a:cubicBezTo>
                  <a:cubicBezTo>
                    <a:pt x="33" y="6"/>
                    <a:pt x="45" y="-2"/>
                    <a:pt x="4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0" name="Google Shape;3435;p67">
              <a:extLst>
                <a:ext uri="{FF2B5EF4-FFF2-40B4-BE49-F238E27FC236}">
                  <a16:creationId xmlns:a16="http://schemas.microsoft.com/office/drawing/2014/main" id="{82112759-CAEC-ED3B-B735-48BE6613BD64}"/>
                </a:ext>
              </a:extLst>
            </p:cNvPr>
            <p:cNvSpPr/>
            <p:nvPr/>
          </p:nvSpPr>
          <p:spPr>
            <a:xfrm>
              <a:off x="4212000" y="2560320"/>
              <a:ext cx="5040" cy="957600"/>
            </a:xfrm>
            <a:custGeom>
              <a:avLst/>
              <a:gdLst/>
              <a:ahLst/>
              <a:cxnLst/>
              <a:rect l="l" t="t" r="r" b="b"/>
              <a:pathLst>
                <a:path w="14" h="2660" extrusionOk="0">
                  <a:moveTo>
                    <a:pt x="7" y="2660"/>
                  </a:moveTo>
                  <a:cubicBezTo>
                    <a:pt x="3" y="2660"/>
                    <a:pt x="0" y="2064"/>
                    <a:pt x="0" y="1330"/>
                  </a:cubicBezTo>
                  <a:cubicBezTo>
                    <a:pt x="0" y="596"/>
                    <a:pt x="3" y="0"/>
                    <a:pt x="7" y="0"/>
                  </a:cubicBezTo>
                  <a:cubicBezTo>
                    <a:pt x="11" y="0"/>
                    <a:pt x="14" y="596"/>
                    <a:pt x="14" y="1330"/>
                  </a:cubicBezTo>
                  <a:cubicBezTo>
                    <a:pt x="14" y="2064"/>
                    <a:pt x="11" y="2660"/>
                    <a:pt x="7" y="266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1" name="Google Shape;3436;p67">
              <a:extLst>
                <a:ext uri="{FF2B5EF4-FFF2-40B4-BE49-F238E27FC236}">
                  <a16:creationId xmlns:a16="http://schemas.microsoft.com/office/drawing/2014/main" id="{AA2BC2BE-CE32-9D85-FC25-A3EF60CC2E66}"/>
                </a:ext>
              </a:extLst>
            </p:cNvPr>
            <p:cNvSpPr/>
            <p:nvPr/>
          </p:nvSpPr>
          <p:spPr>
            <a:xfrm>
              <a:off x="4214880" y="2778480"/>
              <a:ext cx="431640" cy="451080"/>
            </a:xfrm>
            <a:custGeom>
              <a:avLst/>
              <a:gdLst/>
              <a:ahLst/>
              <a:cxnLst/>
              <a:rect l="l" t="t" r="r" b="b"/>
              <a:pathLst>
                <a:path w="1199" h="1253" extrusionOk="0">
                  <a:moveTo>
                    <a:pt x="1199" y="0"/>
                  </a:moveTo>
                  <a:cubicBezTo>
                    <a:pt x="1202" y="2"/>
                    <a:pt x="936" y="285"/>
                    <a:pt x="604" y="631"/>
                  </a:cubicBezTo>
                  <a:cubicBezTo>
                    <a:pt x="273" y="977"/>
                    <a:pt x="3" y="1256"/>
                    <a:pt x="0" y="1253"/>
                  </a:cubicBezTo>
                  <a:cubicBezTo>
                    <a:pt x="-3" y="1251"/>
                    <a:pt x="264" y="968"/>
                    <a:pt x="595" y="622"/>
                  </a:cubicBezTo>
                  <a:cubicBezTo>
                    <a:pt x="926" y="276"/>
                    <a:pt x="1197" y="-3"/>
                    <a:pt x="119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2" name="Google Shape;3437;p67">
              <a:extLst>
                <a:ext uri="{FF2B5EF4-FFF2-40B4-BE49-F238E27FC236}">
                  <a16:creationId xmlns:a16="http://schemas.microsoft.com/office/drawing/2014/main" id="{5408F3B2-D990-512E-E602-DAFB5410325A}"/>
                </a:ext>
              </a:extLst>
            </p:cNvPr>
            <p:cNvSpPr/>
            <p:nvPr/>
          </p:nvSpPr>
          <p:spPr>
            <a:xfrm>
              <a:off x="4614120" y="2748600"/>
              <a:ext cx="79560" cy="68040"/>
            </a:xfrm>
            <a:custGeom>
              <a:avLst/>
              <a:gdLst/>
              <a:ahLst/>
              <a:cxnLst/>
              <a:rect l="l" t="t" r="r" b="b"/>
              <a:pathLst>
                <a:path w="221" h="189" extrusionOk="0">
                  <a:moveTo>
                    <a:pt x="18" y="74"/>
                  </a:moveTo>
                  <a:cubicBezTo>
                    <a:pt x="17" y="73"/>
                    <a:pt x="37" y="65"/>
                    <a:pt x="72" y="52"/>
                  </a:cubicBezTo>
                  <a:cubicBezTo>
                    <a:pt x="106" y="40"/>
                    <a:pt x="155" y="23"/>
                    <a:pt x="211" y="3"/>
                  </a:cubicBezTo>
                  <a:lnTo>
                    <a:pt x="221" y="0"/>
                  </a:lnTo>
                  <a:lnTo>
                    <a:pt x="220" y="10"/>
                  </a:lnTo>
                  <a:cubicBezTo>
                    <a:pt x="215" y="39"/>
                    <a:pt x="210" y="70"/>
                    <a:pt x="205" y="102"/>
                  </a:cubicBezTo>
                  <a:cubicBezTo>
                    <a:pt x="200" y="130"/>
                    <a:pt x="196" y="157"/>
                    <a:pt x="191" y="182"/>
                  </a:cubicBezTo>
                  <a:lnTo>
                    <a:pt x="190" y="189"/>
                  </a:lnTo>
                  <a:lnTo>
                    <a:pt x="184" y="187"/>
                  </a:lnTo>
                  <a:cubicBezTo>
                    <a:pt x="121" y="172"/>
                    <a:pt x="73" y="142"/>
                    <a:pt x="43" y="117"/>
                  </a:cubicBezTo>
                  <a:cubicBezTo>
                    <a:pt x="28" y="104"/>
                    <a:pt x="17" y="93"/>
                    <a:pt x="10" y="85"/>
                  </a:cubicBezTo>
                  <a:cubicBezTo>
                    <a:pt x="3" y="77"/>
                    <a:pt x="0" y="72"/>
                    <a:pt x="0" y="71"/>
                  </a:cubicBezTo>
                  <a:cubicBezTo>
                    <a:pt x="2" y="70"/>
                    <a:pt x="17" y="87"/>
                    <a:pt x="48" y="110"/>
                  </a:cubicBezTo>
                  <a:cubicBezTo>
                    <a:pt x="78" y="133"/>
                    <a:pt x="126" y="161"/>
                    <a:pt x="186" y="175"/>
                  </a:cubicBezTo>
                  <a:lnTo>
                    <a:pt x="179" y="180"/>
                  </a:lnTo>
                  <a:cubicBezTo>
                    <a:pt x="183" y="155"/>
                    <a:pt x="187" y="128"/>
                    <a:pt x="192" y="100"/>
                  </a:cubicBezTo>
                  <a:cubicBezTo>
                    <a:pt x="197" y="68"/>
                    <a:pt x="202" y="37"/>
                    <a:pt x="207" y="8"/>
                  </a:cubicBezTo>
                  <a:lnTo>
                    <a:pt x="215" y="15"/>
                  </a:lnTo>
                  <a:cubicBezTo>
                    <a:pt x="158" y="34"/>
                    <a:pt x="109" y="49"/>
                    <a:pt x="74" y="60"/>
                  </a:cubicBezTo>
                  <a:cubicBezTo>
                    <a:pt x="39" y="70"/>
                    <a:pt x="18" y="76"/>
                    <a:pt x="18" y="7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23025" rIns="90000" bIns="23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3" name="Google Shape;3438;p67">
              <a:extLst>
                <a:ext uri="{FF2B5EF4-FFF2-40B4-BE49-F238E27FC236}">
                  <a16:creationId xmlns:a16="http://schemas.microsoft.com/office/drawing/2014/main" id="{D752FBE8-1117-164F-2914-70FABF9C5815}"/>
                </a:ext>
              </a:extLst>
            </p:cNvPr>
            <p:cNvSpPr/>
            <p:nvPr/>
          </p:nvSpPr>
          <p:spPr>
            <a:xfrm>
              <a:off x="4755960" y="2745360"/>
              <a:ext cx="71640" cy="120240"/>
            </a:xfrm>
            <a:custGeom>
              <a:avLst/>
              <a:gdLst/>
              <a:ahLst/>
              <a:cxnLst/>
              <a:rect l="l" t="t" r="r" b="b"/>
              <a:pathLst>
                <a:path w="199" h="334" extrusionOk="0">
                  <a:moveTo>
                    <a:pt x="1" y="334"/>
                  </a:moveTo>
                  <a:cubicBezTo>
                    <a:pt x="-2" y="332"/>
                    <a:pt x="40" y="255"/>
                    <a:pt x="94" y="163"/>
                  </a:cubicBezTo>
                  <a:cubicBezTo>
                    <a:pt x="149" y="71"/>
                    <a:pt x="196" y="-2"/>
                    <a:pt x="199" y="0"/>
                  </a:cubicBezTo>
                  <a:cubicBezTo>
                    <a:pt x="202" y="1"/>
                    <a:pt x="160" y="78"/>
                    <a:pt x="106" y="170"/>
                  </a:cubicBezTo>
                  <a:cubicBezTo>
                    <a:pt x="51" y="262"/>
                    <a:pt x="4" y="336"/>
                    <a:pt x="1" y="33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4" name="Google Shape;3439;p67">
              <a:extLst>
                <a:ext uri="{FF2B5EF4-FFF2-40B4-BE49-F238E27FC236}">
                  <a16:creationId xmlns:a16="http://schemas.microsoft.com/office/drawing/2014/main" id="{ED23B173-FD85-17AD-7CF2-4E33E6A337B1}"/>
                </a:ext>
              </a:extLst>
            </p:cNvPr>
            <p:cNvSpPr/>
            <p:nvPr/>
          </p:nvSpPr>
          <p:spPr>
            <a:xfrm>
              <a:off x="4754520" y="2770560"/>
              <a:ext cx="79920" cy="127440"/>
            </a:xfrm>
            <a:custGeom>
              <a:avLst/>
              <a:gdLst/>
              <a:ahLst/>
              <a:cxnLst/>
              <a:rect l="l" t="t" r="r" b="b"/>
              <a:pathLst>
                <a:path w="222" h="354" extrusionOk="0">
                  <a:moveTo>
                    <a:pt x="222" y="354"/>
                  </a:moveTo>
                  <a:cubicBezTo>
                    <a:pt x="219" y="356"/>
                    <a:pt x="167" y="278"/>
                    <a:pt x="106" y="181"/>
                  </a:cubicBezTo>
                  <a:cubicBezTo>
                    <a:pt x="45" y="83"/>
                    <a:pt x="-2" y="2"/>
                    <a:pt x="1" y="0"/>
                  </a:cubicBezTo>
                  <a:cubicBezTo>
                    <a:pt x="4" y="-2"/>
                    <a:pt x="56" y="76"/>
                    <a:pt x="117" y="174"/>
                  </a:cubicBezTo>
                  <a:cubicBezTo>
                    <a:pt x="178" y="271"/>
                    <a:pt x="225" y="352"/>
                    <a:pt x="222" y="35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5" name="Google Shape;3440;p67">
              <a:extLst>
                <a:ext uri="{FF2B5EF4-FFF2-40B4-BE49-F238E27FC236}">
                  <a16:creationId xmlns:a16="http://schemas.microsoft.com/office/drawing/2014/main" id="{271874DD-9488-ED54-FC31-218C5AE8157F}"/>
                </a:ext>
              </a:extLst>
            </p:cNvPr>
            <p:cNvSpPr/>
            <p:nvPr/>
          </p:nvSpPr>
          <p:spPr>
            <a:xfrm>
              <a:off x="4857480" y="2814840"/>
              <a:ext cx="41400" cy="85320"/>
            </a:xfrm>
            <a:custGeom>
              <a:avLst/>
              <a:gdLst/>
              <a:ahLst/>
              <a:cxnLst/>
              <a:rect l="l" t="t" r="r" b="b"/>
              <a:pathLst>
                <a:path w="115" h="237" extrusionOk="0">
                  <a:moveTo>
                    <a:pt x="115" y="160"/>
                  </a:moveTo>
                  <a:cubicBezTo>
                    <a:pt x="111" y="162"/>
                    <a:pt x="93" y="87"/>
                    <a:pt x="23" y="16"/>
                  </a:cubicBezTo>
                  <a:lnTo>
                    <a:pt x="33" y="14"/>
                  </a:lnTo>
                  <a:cubicBezTo>
                    <a:pt x="25" y="33"/>
                    <a:pt x="19" y="55"/>
                    <a:pt x="16" y="79"/>
                  </a:cubicBezTo>
                  <a:cubicBezTo>
                    <a:pt x="11" y="116"/>
                    <a:pt x="15" y="153"/>
                    <a:pt x="24" y="183"/>
                  </a:cubicBezTo>
                  <a:lnTo>
                    <a:pt x="12" y="185"/>
                  </a:lnTo>
                  <a:cubicBezTo>
                    <a:pt x="10" y="145"/>
                    <a:pt x="8" y="112"/>
                    <a:pt x="8" y="88"/>
                  </a:cubicBezTo>
                  <a:cubicBezTo>
                    <a:pt x="7" y="65"/>
                    <a:pt x="7" y="51"/>
                    <a:pt x="8" y="51"/>
                  </a:cubicBezTo>
                  <a:cubicBezTo>
                    <a:pt x="10" y="51"/>
                    <a:pt x="12" y="64"/>
                    <a:pt x="15" y="88"/>
                  </a:cubicBezTo>
                  <a:cubicBezTo>
                    <a:pt x="17" y="111"/>
                    <a:pt x="21" y="145"/>
                    <a:pt x="24" y="184"/>
                  </a:cubicBezTo>
                  <a:lnTo>
                    <a:pt x="28" y="237"/>
                  </a:lnTo>
                  <a:lnTo>
                    <a:pt x="12" y="186"/>
                  </a:lnTo>
                  <a:cubicBezTo>
                    <a:pt x="2" y="155"/>
                    <a:pt x="-3" y="117"/>
                    <a:pt x="3" y="77"/>
                  </a:cubicBezTo>
                  <a:cubicBezTo>
                    <a:pt x="6" y="52"/>
                    <a:pt x="13" y="29"/>
                    <a:pt x="22" y="9"/>
                  </a:cubicBezTo>
                  <a:lnTo>
                    <a:pt x="26" y="0"/>
                  </a:lnTo>
                  <a:lnTo>
                    <a:pt x="32" y="7"/>
                  </a:lnTo>
                  <a:cubicBezTo>
                    <a:pt x="67" y="44"/>
                    <a:pt x="89" y="83"/>
                    <a:pt x="101" y="112"/>
                  </a:cubicBezTo>
                  <a:cubicBezTo>
                    <a:pt x="113" y="141"/>
                    <a:pt x="116" y="159"/>
                    <a:pt x="115" y="16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6" name="Google Shape;3441;p67">
              <a:extLst>
                <a:ext uri="{FF2B5EF4-FFF2-40B4-BE49-F238E27FC236}">
                  <a16:creationId xmlns:a16="http://schemas.microsoft.com/office/drawing/2014/main" id="{C5ED427A-003D-2B64-E813-D54B83DAF879}"/>
                </a:ext>
              </a:extLst>
            </p:cNvPr>
            <p:cNvSpPr/>
            <p:nvPr/>
          </p:nvSpPr>
          <p:spPr>
            <a:xfrm>
              <a:off x="4343760" y="3137040"/>
              <a:ext cx="59400" cy="88200"/>
            </a:xfrm>
            <a:custGeom>
              <a:avLst/>
              <a:gdLst/>
              <a:ahLst/>
              <a:cxnLst/>
              <a:rect l="l" t="t" r="r" b="b"/>
              <a:pathLst>
                <a:path w="165" h="245" extrusionOk="0">
                  <a:moveTo>
                    <a:pt x="84" y="245"/>
                  </a:moveTo>
                  <a:cubicBezTo>
                    <a:pt x="84" y="244"/>
                    <a:pt x="91" y="242"/>
                    <a:pt x="102" y="236"/>
                  </a:cubicBezTo>
                  <a:cubicBezTo>
                    <a:pt x="113" y="230"/>
                    <a:pt x="128" y="218"/>
                    <a:pt x="138" y="198"/>
                  </a:cubicBezTo>
                  <a:cubicBezTo>
                    <a:pt x="149" y="178"/>
                    <a:pt x="156" y="152"/>
                    <a:pt x="153" y="122"/>
                  </a:cubicBezTo>
                  <a:cubicBezTo>
                    <a:pt x="150" y="92"/>
                    <a:pt x="138" y="61"/>
                    <a:pt x="123" y="29"/>
                  </a:cubicBezTo>
                  <a:cubicBezTo>
                    <a:pt x="119" y="21"/>
                    <a:pt x="116" y="13"/>
                    <a:pt x="112" y="6"/>
                  </a:cubicBezTo>
                  <a:lnTo>
                    <a:pt x="124" y="0"/>
                  </a:lnTo>
                  <a:cubicBezTo>
                    <a:pt x="143" y="33"/>
                    <a:pt x="128" y="72"/>
                    <a:pt x="105" y="91"/>
                  </a:cubicBezTo>
                  <a:cubicBezTo>
                    <a:pt x="93" y="101"/>
                    <a:pt x="77" y="105"/>
                    <a:pt x="64" y="104"/>
                  </a:cubicBezTo>
                  <a:cubicBezTo>
                    <a:pt x="50" y="103"/>
                    <a:pt x="39" y="98"/>
                    <a:pt x="29" y="91"/>
                  </a:cubicBezTo>
                  <a:cubicBezTo>
                    <a:pt x="11" y="78"/>
                    <a:pt x="3" y="61"/>
                    <a:pt x="1" y="49"/>
                  </a:cubicBezTo>
                  <a:cubicBezTo>
                    <a:pt x="-1" y="37"/>
                    <a:pt x="1" y="30"/>
                    <a:pt x="2" y="30"/>
                  </a:cubicBezTo>
                  <a:cubicBezTo>
                    <a:pt x="3" y="31"/>
                    <a:pt x="3" y="37"/>
                    <a:pt x="6" y="48"/>
                  </a:cubicBezTo>
                  <a:cubicBezTo>
                    <a:pt x="9" y="58"/>
                    <a:pt x="18" y="73"/>
                    <a:pt x="34" y="84"/>
                  </a:cubicBezTo>
                  <a:cubicBezTo>
                    <a:pt x="43" y="89"/>
                    <a:pt x="53" y="93"/>
                    <a:pt x="64" y="93"/>
                  </a:cubicBezTo>
                  <a:cubicBezTo>
                    <a:pt x="75" y="93"/>
                    <a:pt x="88" y="90"/>
                    <a:pt x="97" y="82"/>
                  </a:cubicBezTo>
                  <a:cubicBezTo>
                    <a:pt x="117" y="66"/>
                    <a:pt x="128" y="32"/>
                    <a:pt x="112" y="7"/>
                  </a:cubicBezTo>
                  <a:lnTo>
                    <a:pt x="124" y="0"/>
                  </a:lnTo>
                  <a:cubicBezTo>
                    <a:pt x="128" y="8"/>
                    <a:pt x="131" y="15"/>
                    <a:pt x="135" y="23"/>
                  </a:cubicBezTo>
                  <a:cubicBezTo>
                    <a:pt x="150" y="55"/>
                    <a:pt x="162" y="89"/>
                    <a:pt x="165" y="121"/>
                  </a:cubicBezTo>
                  <a:cubicBezTo>
                    <a:pt x="168" y="153"/>
                    <a:pt x="159" y="182"/>
                    <a:pt x="147" y="203"/>
                  </a:cubicBezTo>
                  <a:cubicBezTo>
                    <a:pt x="134" y="224"/>
                    <a:pt x="117" y="236"/>
                    <a:pt x="104" y="241"/>
                  </a:cubicBezTo>
                  <a:cubicBezTo>
                    <a:pt x="92" y="246"/>
                    <a:pt x="84" y="245"/>
                    <a:pt x="84" y="24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7" name="Google Shape;3442;p67">
              <a:extLst>
                <a:ext uri="{FF2B5EF4-FFF2-40B4-BE49-F238E27FC236}">
                  <a16:creationId xmlns:a16="http://schemas.microsoft.com/office/drawing/2014/main" id="{F4D2F7A2-DF70-6EAA-332D-B8C6A8AE9DB7}"/>
                </a:ext>
              </a:extLst>
            </p:cNvPr>
            <p:cNvSpPr/>
            <p:nvPr/>
          </p:nvSpPr>
          <p:spPr>
            <a:xfrm>
              <a:off x="4201560" y="2873880"/>
              <a:ext cx="360360" cy="9720"/>
            </a:xfrm>
            <a:custGeom>
              <a:avLst/>
              <a:gdLst/>
              <a:ahLst/>
              <a:cxnLst/>
              <a:rect l="l" t="t" r="r" b="b"/>
              <a:pathLst>
                <a:path w="1001" h="27" extrusionOk="0">
                  <a:moveTo>
                    <a:pt x="1001" y="1"/>
                  </a:moveTo>
                  <a:cubicBezTo>
                    <a:pt x="1001" y="2"/>
                    <a:pt x="987" y="4"/>
                    <a:pt x="961" y="6"/>
                  </a:cubicBezTo>
                  <a:cubicBezTo>
                    <a:pt x="936" y="9"/>
                    <a:pt x="900" y="12"/>
                    <a:pt x="854" y="15"/>
                  </a:cubicBezTo>
                  <a:cubicBezTo>
                    <a:pt x="764" y="21"/>
                    <a:pt x="639" y="27"/>
                    <a:pt x="500" y="27"/>
                  </a:cubicBezTo>
                  <a:cubicBezTo>
                    <a:pt x="362" y="27"/>
                    <a:pt x="237" y="23"/>
                    <a:pt x="146" y="17"/>
                  </a:cubicBezTo>
                  <a:cubicBezTo>
                    <a:pt x="101" y="14"/>
                    <a:pt x="64" y="12"/>
                    <a:pt x="39" y="9"/>
                  </a:cubicBezTo>
                  <a:cubicBezTo>
                    <a:pt x="14" y="7"/>
                    <a:pt x="0" y="5"/>
                    <a:pt x="0" y="4"/>
                  </a:cubicBezTo>
                  <a:cubicBezTo>
                    <a:pt x="0" y="3"/>
                    <a:pt x="14" y="3"/>
                    <a:pt x="39" y="4"/>
                  </a:cubicBezTo>
                  <a:cubicBezTo>
                    <a:pt x="67" y="5"/>
                    <a:pt x="103" y="6"/>
                    <a:pt x="147" y="8"/>
                  </a:cubicBezTo>
                  <a:cubicBezTo>
                    <a:pt x="237" y="11"/>
                    <a:pt x="362" y="14"/>
                    <a:pt x="500" y="14"/>
                  </a:cubicBezTo>
                  <a:cubicBezTo>
                    <a:pt x="638" y="13"/>
                    <a:pt x="763" y="9"/>
                    <a:pt x="854" y="6"/>
                  </a:cubicBezTo>
                  <a:cubicBezTo>
                    <a:pt x="897" y="4"/>
                    <a:pt x="933" y="2"/>
                    <a:pt x="961" y="1"/>
                  </a:cubicBezTo>
                  <a:cubicBezTo>
                    <a:pt x="986" y="0"/>
                    <a:pt x="1001" y="0"/>
                    <a:pt x="100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8" name="Google Shape;3443;p67">
              <a:extLst>
                <a:ext uri="{FF2B5EF4-FFF2-40B4-BE49-F238E27FC236}">
                  <a16:creationId xmlns:a16="http://schemas.microsoft.com/office/drawing/2014/main" id="{5FE188EC-B235-16E8-904C-2C6B741145F9}"/>
                </a:ext>
              </a:extLst>
            </p:cNvPr>
            <p:cNvSpPr/>
            <p:nvPr/>
          </p:nvSpPr>
          <p:spPr>
            <a:xfrm>
              <a:off x="4259520" y="2787120"/>
              <a:ext cx="48240" cy="5400"/>
            </a:xfrm>
            <a:custGeom>
              <a:avLst/>
              <a:gdLst/>
              <a:ahLst/>
              <a:cxnLst/>
              <a:rect l="l" t="t" r="r" b="b"/>
              <a:pathLst>
                <a:path w="134" h="15" extrusionOk="0">
                  <a:moveTo>
                    <a:pt x="134" y="2"/>
                  </a:moveTo>
                  <a:cubicBezTo>
                    <a:pt x="135" y="5"/>
                    <a:pt x="106" y="15"/>
                    <a:pt x="67" y="15"/>
                  </a:cubicBezTo>
                  <a:cubicBezTo>
                    <a:pt x="29" y="15"/>
                    <a:pt x="-1" y="5"/>
                    <a:pt x="0" y="2"/>
                  </a:cubicBezTo>
                  <a:cubicBezTo>
                    <a:pt x="1" y="-2"/>
                    <a:pt x="31" y="2"/>
                    <a:pt x="67" y="2"/>
                  </a:cubicBezTo>
                  <a:cubicBezTo>
                    <a:pt x="104" y="2"/>
                    <a:pt x="134" y="-2"/>
                    <a:pt x="134"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9" name="Google Shape;3444;p67">
              <a:extLst>
                <a:ext uri="{FF2B5EF4-FFF2-40B4-BE49-F238E27FC236}">
                  <a16:creationId xmlns:a16="http://schemas.microsoft.com/office/drawing/2014/main" id="{96004A96-9122-CFA7-D52A-338E7B279A7D}"/>
                </a:ext>
              </a:extLst>
            </p:cNvPr>
            <p:cNvSpPr/>
            <p:nvPr/>
          </p:nvSpPr>
          <p:spPr>
            <a:xfrm>
              <a:off x="4259160" y="2799360"/>
              <a:ext cx="57960" cy="63000"/>
            </a:xfrm>
            <a:custGeom>
              <a:avLst/>
              <a:gdLst/>
              <a:ahLst/>
              <a:cxnLst/>
              <a:rect l="l" t="t" r="r" b="b"/>
              <a:pathLst>
                <a:path w="161" h="175" extrusionOk="0">
                  <a:moveTo>
                    <a:pt x="1" y="115"/>
                  </a:moveTo>
                  <a:cubicBezTo>
                    <a:pt x="2" y="114"/>
                    <a:pt x="6" y="119"/>
                    <a:pt x="14" y="127"/>
                  </a:cubicBezTo>
                  <a:cubicBezTo>
                    <a:pt x="22" y="135"/>
                    <a:pt x="34" y="147"/>
                    <a:pt x="52" y="156"/>
                  </a:cubicBezTo>
                  <a:cubicBezTo>
                    <a:pt x="69" y="165"/>
                    <a:pt x="93" y="169"/>
                    <a:pt x="115" y="156"/>
                  </a:cubicBezTo>
                  <a:cubicBezTo>
                    <a:pt x="138" y="144"/>
                    <a:pt x="154" y="117"/>
                    <a:pt x="146" y="89"/>
                  </a:cubicBezTo>
                  <a:cubicBezTo>
                    <a:pt x="140" y="63"/>
                    <a:pt x="117" y="44"/>
                    <a:pt x="94" y="44"/>
                  </a:cubicBezTo>
                  <a:cubicBezTo>
                    <a:pt x="71" y="43"/>
                    <a:pt x="51" y="56"/>
                    <a:pt x="42" y="71"/>
                  </a:cubicBezTo>
                  <a:lnTo>
                    <a:pt x="38" y="78"/>
                  </a:lnTo>
                  <a:lnTo>
                    <a:pt x="34" y="72"/>
                  </a:lnTo>
                  <a:cubicBezTo>
                    <a:pt x="17" y="50"/>
                    <a:pt x="23" y="26"/>
                    <a:pt x="30" y="14"/>
                  </a:cubicBezTo>
                  <a:cubicBezTo>
                    <a:pt x="38" y="2"/>
                    <a:pt x="46" y="-1"/>
                    <a:pt x="46" y="0"/>
                  </a:cubicBezTo>
                  <a:cubicBezTo>
                    <a:pt x="47" y="1"/>
                    <a:pt x="40" y="5"/>
                    <a:pt x="35" y="17"/>
                  </a:cubicBezTo>
                  <a:cubicBezTo>
                    <a:pt x="30" y="28"/>
                    <a:pt x="27" y="49"/>
                    <a:pt x="41" y="65"/>
                  </a:cubicBezTo>
                  <a:lnTo>
                    <a:pt x="33" y="66"/>
                  </a:lnTo>
                  <a:cubicBezTo>
                    <a:pt x="43" y="47"/>
                    <a:pt x="67" y="32"/>
                    <a:pt x="95" y="32"/>
                  </a:cubicBezTo>
                  <a:cubicBezTo>
                    <a:pt x="123" y="31"/>
                    <a:pt x="152" y="55"/>
                    <a:pt x="159" y="85"/>
                  </a:cubicBezTo>
                  <a:cubicBezTo>
                    <a:pt x="163" y="102"/>
                    <a:pt x="161" y="120"/>
                    <a:pt x="154" y="135"/>
                  </a:cubicBezTo>
                  <a:cubicBezTo>
                    <a:pt x="146" y="149"/>
                    <a:pt x="134" y="160"/>
                    <a:pt x="121" y="167"/>
                  </a:cubicBezTo>
                  <a:cubicBezTo>
                    <a:pt x="108" y="173"/>
                    <a:pt x="94" y="176"/>
                    <a:pt x="81" y="175"/>
                  </a:cubicBezTo>
                  <a:cubicBezTo>
                    <a:pt x="68" y="174"/>
                    <a:pt x="56" y="170"/>
                    <a:pt x="47" y="164"/>
                  </a:cubicBezTo>
                  <a:cubicBezTo>
                    <a:pt x="28" y="153"/>
                    <a:pt x="17" y="140"/>
                    <a:pt x="10" y="131"/>
                  </a:cubicBezTo>
                  <a:cubicBezTo>
                    <a:pt x="3" y="121"/>
                    <a:pt x="0" y="116"/>
                    <a:pt x="1" y="11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8000" rIns="90000" bIns="18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0" name="Google Shape;3445;p67">
              <a:extLst>
                <a:ext uri="{FF2B5EF4-FFF2-40B4-BE49-F238E27FC236}">
                  <a16:creationId xmlns:a16="http://schemas.microsoft.com/office/drawing/2014/main" id="{5FABF1F1-0838-1ACA-F736-671B7609C584}"/>
                </a:ext>
              </a:extLst>
            </p:cNvPr>
            <p:cNvSpPr/>
            <p:nvPr/>
          </p:nvSpPr>
          <p:spPr>
            <a:xfrm>
              <a:off x="4340160" y="2797200"/>
              <a:ext cx="32400" cy="55080"/>
            </a:xfrm>
            <a:custGeom>
              <a:avLst/>
              <a:gdLst/>
              <a:ahLst/>
              <a:cxnLst/>
              <a:rect l="l" t="t" r="r" b="b"/>
              <a:pathLst>
                <a:path w="90" h="153" extrusionOk="0">
                  <a:moveTo>
                    <a:pt x="1" y="153"/>
                  </a:moveTo>
                  <a:cubicBezTo>
                    <a:pt x="-3" y="151"/>
                    <a:pt x="15" y="116"/>
                    <a:pt x="40" y="73"/>
                  </a:cubicBezTo>
                  <a:cubicBezTo>
                    <a:pt x="64" y="31"/>
                    <a:pt x="87" y="-2"/>
                    <a:pt x="90" y="0"/>
                  </a:cubicBezTo>
                  <a:cubicBezTo>
                    <a:pt x="93" y="2"/>
                    <a:pt x="76" y="37"/>
                    <a:pt x="51" y="80"/>
                  </a:cubicBezTo>
                  <a:cubicBezTo>
                    <a:pt x="26" y="122"/>
                    <a:pt x="4" y="155"/>
                    <a:pt x="1" y="15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1" name="Google Shape;3446;p67">
              <a:extLst>
                <a:ext uri="{FF2B5EF4-FFF2-40B4-BE49-F238E27FC236}">
                  <a16:creationId xmlns:a16="http://schemas.microsoft.com/office/drawing/2014/main" id="{B4B0216B-95FA-C615-A861-CBE819C6760B}"/>
                </a:ext>
              </a:extLst>
            </p:cNvPr>
            <p:cNvSpPr/>
            <p:nvPr/>
          </p:nvSpPr>
          <p:spPr>
            <a:xfrm>
              <a:off x="4332960" y="2810880"/>
              <a:ext cx="48600" cy="55080"/>
            </a:xfrm>
            <a:custGeom>
              <a:avLst/>
              <a:gdLst/>
              <a:ahLst/>
              <a:cxnLst/>
              <a:rect l="l" t="t" r="r" b="b"/>
              <a:pathLst>
                <a:path w="135" h="153" extrusionOk="0">
                  <a:moveTo>
                    <a:pt x="135" y="153"/>
                  </a:moveTo>
                  <a:cubicBezTo>
                    <a:pt x="133" y="156"/>
                    <a:pt x="94" y="130"/>
                    <a:pt x="56" y="87"/>
                  </a:cubicBezTo>
                  <a:cubicBezTo>
                    <a:pt x="18" y="44"/>
                    <a:pt x="-2" y="1"/>
                    <a:pt x="1" y="0"/>
                  </a:cubicBezTo>
                  <a:cubicBezTo>
                    <a:pt x="4" y="-2"/>
                    <a:pt x="29" y="36"/>
                    <a:pt x="66" y="78"/>
                  </a:cubicBezTo>
                  <a:cubicBezTo>
                    <a:pt x="103" y="121"/>
                    <a:pt x="138" y="150"/>
                    <a:pt x="135" y="15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2" name="Google Shape;3447;p67">
              <a:extLst>
                <a:ext uri="{FF2B5EF4-FFF2-40B4-BE49-F238E27FC236}">
                  <a16:creationId xmlns:a16="http://schemas.microsoft.com/office/drawing/2014/main" id="{4562434F-ED89-632F-29C5-9F8D83B15417}"/>
                </a:ext>
              </a:extLst>
            </p:cNvPr>
            <p:cNvSpPr/>
            <p:nvPr/>
          </p:nvSpPr>
          <p:spPr>
            <a:xfrm>
              <a:off x="3953520" y="2559600"/>
              <a:ext cx="72000" cy="149040"/>
            </a:xfrm>
            <a:custGeom>
              <a:avLst/>
              <a:gdLst/>
              <a:ahLst/>
              <a:cxnLst/>
              <a:rect l="l" t="t" r="r" b="b"/>
              <a:pathLst>
                <a:path w="200" h="414" extrusionOk="0">
                  <a:moveTo>
                    <a:pt x="18" y="381"/>
                  </a:moveTo>
                  <a:cubicBezTo>
                    <a:pt x="20" y="380"/>
                    <a:pt x="26" y="394"/>
                    <a:pt x="48" y="403"/>
                  </a:cubicBezTo>
                  <a:cubicBezTo>
                    <a:pt x="69" y="411"/>
                    <a:pt x="109" y="411"/>
                    <a:pt x="138" y="380"/>
                  </a:cubicBezTo>
                  <a:cubicBezTo>
                    <a:pt x="167" y="350"/>
                    <a:pt x="181" y="298"/>
                    <a:pt x="186" y="242"/>
                  </a:cubicBezTo>
                  <a:cubicBezTo>
                    <a:pt x="191" y="186"/>
                    <a:pt x="186" y="123"/>
                    <a:pt x="177" y="58"/>
                  </a:cubicBezTo>
                  <a:cubicBezTo>
                    <a:pt x="174" y="39"/>
                    <a:pt x="171" y="20"/>
                    <a:pt x="168" y="2"/>
                  </a:cubicBezTo>
                  <a:lnTo>
                    <a:pt x="181" y="0"/>
                  </a:lnTo>
                  <a:cubicBezTo>
                    <a:pt x="184" y="30"/>
                    <a:pt x="187" y="60"/>
                    <a:pt x="182" y="88"/>
                  </a:cubicBezTo>
                  <a:cubicBezTo>
                    <a:pt x="177" y="117"/>
                    <a:pt x="163" y="144"/>
                    <a:pt x="142" y="161"/>
                  </a:cubicBezTo>
                  <a:cubicBezTo>
                    <a:pt x="122" y="179"/>
                    <a:pt x="93" y="184"/>
                    <a:pt x="70" y="176"/>
                  </a:cubicBezTo>
                  <a:cubicBezTo>
                    <a:pt x="47" y="168"/>
                    <a:pt x="31" y="151"/>
                    <a:pt x="20" y="134"/>
                  </a:cubicBezTo>
                  <a:cubicBezTo>
                    <a:pt x="0" y="100"/>
                    <a:pt x="1" y="67"/>
                    <a:pt x="0" y="46"/>
                  </a:cubicBezTo>
                  <a:cubicBezTo>
                    <a:pt x="0" y="25"/>
                    <a:pt x="2" y="14"/>
                    <a:pt x="2" y="14"/>
                  </a:cubicBezTo>
                  <a:cubicBezTo>
                    <a:pt x="3" y="14"/>
                    <a:pt x="4" y="25"/>
                    <a:pt x="5" y="46"/>
                  </a:cubicBezTo>
                  <a:cubicBezTo>
                    <a:pt x="7" y="67"/>
                    <a:pt x="8" y="99"/>
                    <a:pt x="28" y="130"/>
                  </a:cubicBezTo>
                  <a:cubicBezTo>
                    <a:pt x="38" y="145"/>
                    <a:pt x="53" y="160"/>
                    <a:pt x="73" y="166"/>
                  </a:cubicBezTo>
                  <a:cubicBezTo>
                    <a:pt x="93" y="173"/>
                    <a:pt x="117" y="168"/>
                    <a:pt x="135" y="152"/>
                  </a:cubicBezTo>
                  <a:cubicBezTo>
                    <a:pt x="153" y="136"/>
                    <a:pt x="165" y="113"/>
                    <a:pt x="169" y="86"/>
                  </a:cubicBezTo>
                  <a:cubicBezTo>
                    <a:pt x="174" y="60"/>
                    <a:pt x="171" y="31"/>
                    <a:pt x="168" y="2"/>
                  </a:cubicBezTo>
                  <a:lnTo>
                    <a:pt x="181" y="0"/>
                  </a:lnTo>
                  <a:cubicBezTo>
                    <a:pt x="184" y="18"/>
                    <a:pt x="187" y="37"/>
                    <a:pt x="190" y="56"/>
                  </a:cubicBezTo>
                  <a:cubicBezTo>
                    <a:pt x="199" y="121"/>
                    <a:pt x="204" y="185"/>
                    <a:pt x="198" y="243"/>
                  </a:cubicBezTo>
                  <a:cubicBezTo>
                    <a:pt x="192" y="300"/>
                    <a:pt x="178" y="354"/>
                    <a:pt x="144" y="387"/>
                  </a:cubicBezTo>
                  <a:cubicBezTo>
                    <a:pt x="129" y="403"/>
                    <a:pt x="108" y="411"/>
                    <a:pt x="91" y="413"/>
                  </a:cubicBezTo>
                  <a:cubicBezTo>
                    <a:pt x="73" y="416"/>
                    <a:pt x="57" y="413"/>
                    <a:pt x="46" y="408"/>
                  </a:cubicBezTo>
                  <a:cubicBezTo>
                    <a:pt x="34" y="402"/>
                    <a:pt x="27" y="395"/>
                    <a:pt x="23" y="390"/>
                  </a:cubicBezTo>
                  <a:cubicBezTo>
                    <a:pt x="19" y="385"/>
                    <a:pt x="18" y="382"/>
                    <a:pt x="18" y="38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3" name="Google Shape;3448;p67">
              <a:extLst>
                <a:ext uri="{FF2B5EF4-FFF2-40B4-BE49-F238E27FC236}">
                  <a16:creationId xmlns:a16="http://schemas.microsoft.com/office/drawing/2014/main" id="{ECBA44F9-D8E6-127F-8DF4-28CC5E44A409}"/>
                </a:ext>
              </a:extLst>
            </p:cNvPr>
            <p:cNvSpPr/>
            <p:nvPr/>
          </p:nvSpPr>
          <p:spPr>
            <a:xfrm>
              <a:off x="4061160" y="2622960"/>
              <a:ext cx="56880" cy="66240"/>
            </a:xfrm>
            <a:custGeom>
              <a:avLst/>
              <a:gdLst/>
              <a:ahLst/>
              <a:cxnLst/>
              <a:rect l="l" t="t" r="r" b="b"/>
              <a:pathLst>
                <a:path w="158" h="184" extrusionOk="0">
                  <a:moveTo>
                    <a:pt x="158" y="175"/>
                  </a:moveTo>
                  <a:cubicBezTo>
                    <a:pt x="158" y="175"/>
                    <a:pt x="152" y="184"/>
                    <a:pt x="135" y="183"/>
                  </a:cubicBezTo>
                  <a:cubicBezTo>
                    <a:pt x="120" y="183"/>
                    <a:pt x="95" y="171"/>
                    <a:pt x="86" y="143"/>
                  </a:cubicBezTo>
                  <a:cubicBezTo>
                    <a:pt x="82" y="129"/>
                    <a:pt x="81" y="114"/>
                    <a:pt x="82" y="98"/>
                  </a:cubicBezTo>
                  <a:cubicBezTo>
                    <a:pt x="83" y="82"/>
                    <a:pt x="87" y="65"/>
                    <a:pt x="86" y="49"/>
                  </a:cubicBezTo>
                  <a:cubicBezTo>
                    <a:pt x="85" y="41"/>
                    <a:pt x="83" y="33"/>
                    <a:pt x="79" y="26"/>
                  </a:cubicBezTo>
                  <a:cubicBezTo>
                    <a:pt x="75" y="20"/>
                    <a:pt x="68" y="15"/>
                    <a:pt x="61" y="14"/>
                  </a:cubicBezTo>
                  <a:cubicBezTo>
                    <a:pt x="46" y="11"/>
                    <a:pt x="34" y="29"/>
                    <a:pt x="30" y="47"/>
                  </a:cubicBezTo>
                  <a:cubicBezTo>
                    <a:pt x="18" y="95"/>
                    <a:pt x="17" y="143"/>
                    <a:pt x="21" y="183"/>
                  </a:cubicBezTo>
                  <a:lnTo>
                    <a:pt x="9" y="184"/>
                  </a:lnTo>
                  <a:cubicBezTo>
                    <a:pt x="6" y="138"/>
                    <a:pt x="3" y="99"/>
                    <a:pt x="1" y="72"/>
                  </a:cubicBezTo>
                  <a:cubicBezTo>
                    <a:pt x="0" y="44"/>
                    <a:pt x="0" y="29"/>
                    <a:pt x="1" y="29"/>
                  </a:cubicBezTo>
                  <a:cubicBezTo>
                    <a:pt x="2" y="28"/>
                    <a:pt x="5" y="44"/>
                    <a:pt x="8" y="71"/>
                  </a:cubicBezTo>
                  <a:cubicBezTo>
                    <a:pt x="12" y="98"/>
                    <a:pt x="16" y="137"/>
                    <a:pt x="21" y="183"/>
                  </a:cubicBezTo>
                  <a:lnTo>
                    <a:pt x="9" y="184"/>
                  </a:lnTo>
                  <a:cubicBezTo>
                    <a:pt x="4" y="143"/>
                    <a:pt x="5" y="94"/>
                    <a:pt x="17" y="44"/>
                  </a:cubicBezTo>
                  <a:cubicBezTo>
                    <a:pt x="20" y="34"/>
                    <a:pt x="24" y="23"/>
                    <a:pt x="31" y="14"/>
                  </a:cubicBezTo>
                  <a:cubicBezTo>
                    <a:pt x="38" y="5"/>
                    <a:pt x="51" y="-2"/>
                    <a:pt x="63" y="1"/>
                  </a:cubicBezTo>
                  <a:cubicBezTo>
                    <a:pt x="87" y="6"/>
                    <a:pt x="98" y="30"/>
                    <a:pt x="98" y="48"/>
                  </a:cubicBezTo>
                  <a:cubicBezTo>
                    <a:pt x="98" y="67"/>
                    <a:pt x="94" y="83"/>
                    <a:pt x="93" y="99"/>
                  </a:cubicBezTo>
                  <a:cubicBezTo>
                    <a:pt x="92" y="114"/>
                    <a:pt x="92" y="128"/>
                    <a:pt x="95" y="140"/>
                  </a:cubicBezTo>
                  <a:cubicBezTo>
                    <a:pt x="101" y="165"/>
                    <a:pt x="122" y="176"/>
                    <a:pt x="136" y="178"/>
                  </a:cubicBezTo>
                  <a:cubicBezTo>
                    <a:pt x="150" y="180"/>
                    <a:pt x="157" y="174"/>
                    <a:pt x="158" y="17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4" name="Google Shape;3449;p67">
              <a:extLst>
                <a:ext uri="{FF2B5EF4-FFF2-40B4-BE49-F238E27FC236}">
                  <a16:creationId xmlns:a16="http://schemas.microsoft.com/office/drawing/2014/main" id="{41BFC4E1-ED1C-3077-635E-4EA25728AF2B}"/>
                </a:ext>
              </a:extLst>
            </p:cNvPr>
            <p:cNvSpPr/>
            <p:nvPr/>
          </p:nvSpPr>
          <p:spPr>
            <a:xfrm>
              <a:off x="5851080" y="1260000"/>
              <a:ext cx="135720" cy="144000"/>
            </a:xfrm>
            <a:custGeom>
              <a:avLst/>
              <a:gdLst/>
              <a:ahLst/>
              <a:cxnLst/>
              <a:rect l="l" t="t" r="r" b="b"/>
              <a:pathLst>
                <a:path w="377" h="400" extrusionOk="0">
                  <a:moveTo>
                    <a:pt x="376" y="278"/>
                  </a:moveTo>
                  <a:cubicBezTo>
                    <a:pt x="377" y="278"/>
                    <a:pt x="374" y="282"/>
                    <a:pt x="369" y="288"/>
                  </a:cubicBezTo>
                  <a:cubicBezTo>
                    <a:pt x="364" y="294"/>
                    <a:pt x="356" y="303"/>
                    <a:pt x="345" y="313"/>
                  </a:cubicBezTo>
                  <a:cubicBezTo>
                    <a:pt x="323" y="333"/>
                    <a:pt x="289" y="360"/>
                    <a:pt x="239" y="382"/>
                  </a:cubicBezTo>
                  <a:cubicBezTo>
                    <a:pt x="214" y="393"/>
                    <a:pt x="185" y="401"/>
                    <a:pt x="152" y="399"/>
                  </a:cubicBezTo>
                  <a:cubicBezTo>
                    <a:pt x="119" y="399"/>
                    <a:pt x="82" y="380"/>
                    <a:pt x="66" y="345"/>
                  </a:cubicBezTo>
                  <a:cubicBezTo>
                    <a:pt x="50" y="312"/>
                    <a:pt x="49" y="272"/>
                    <a:pt x="56" y="234"/>
                  </a:cubicBezTo>
                  <a:cubicBezTo>
                    <a:pt x="62" y="195"/>
                    <a:pt x="75" y="156"/>
                    <a:pt x="94" y="119"/>
                  </a:cubicBezTo>
                  <a:cubicBezTo>
                    <a:pt x="113" y="82"/>
                    <a:pt x="137" y="49"/>
                    <a:pt x="164" y="21"/>
                  </a:cubicBezTo>
                  <a:cubicBezTo>
                    <a:pt x="171" y="15"/>
                    <a:pt x="178" y="7"/>
                    <a:pt x="189" y="2"/>
                  </a:cubicBezTo>
                  <a:cubicBezTo>
                    <a:pt x="200" y="-3"/>
                    <a:pt x="214" y="2"/>
                    <a:pt x="221" y="10"/>
                  </a:cubicBezTo>
                  <a:cubicBezTo>
                    <a:pt x="230" y="18"/>
                    <a:pt x="233" y="29"/>
                    <a:pt x="234" y="39"/>
                  </a:cubicBezTo>
                  <a:cubicBezTo>
                    <a:pt x="235" y="49"/>
                    <a:pt x="233" y="58"/>
                    <a:pt x="232" y="67"/>
                  </a:cubicBezTo>
                  <a:cubicBezTo>
                    <a:pt x="220" y="138"/>
                    <a:pt x="184" y="196"/>
                    <a:pt x="147" y="235"/>
                  </a:cubicBezTo>
                  <a:cubicBezTo>
                    <a:pt x="110" y="275"/>
                    <a:pt x="71" y="297"/>
                    <a:pt x="44" y="309"/>
                  </a:cubicBezTo>
                  <a:cubicBezTo>
                    <a:pt x="30" y="315"/>
                    <a:pt x="19" y="319"/>
                    <a:pt x="11" y="321"/>
                  </a:cubicBezTo>
                  <a:cubicBezTo>
                    <a:pt x="4" y="323"/>
                    <a:pt x="0" y="324"/>
                    <a:pt x="0" y="324"/>
                  </a:cubicBezTo>
                  <a:cubicBezTo>
                    <a:pt x="-1" y="322"/>
                    <a:pt x="15" y="318"/>
                    <a:pt x="42" y="305"/>
                  </a:cubicBezTo>
                  <a:cubicBezTo>
                    <a:pt x="68" y="291"/>
                    <a:pt x="105" y="268"/>
                    <a:pt x="140" y="229"/>
                  </a:cubicBezTo>
                  <a:cubicBezTo>
                    <a:pt x="175" y="190"/>
                    <a:pt x="209" y="133"/>
                    <a:pt x="220" y="65"/>
                  </a:cubicBezTo>
                  <a:cubicBezTo>
                    <a:pt x="223" y="48"/>
                    <a:pt x="224" y="29"/>
                    <a:pt x="213" y="19"/>
                  </a:cubicBezTo>
                  <a:cubicBezTo>
                    <a:pt x="207" y="14"/>
                    <a:pt x="200" y="12"/>
                    <a:pt x="194" y="14"/>
                  </a:cubicBezTo>
                  <a:cubicBezTo>
                    <a:pt x="187" y="17"/>
                    <a:pt x="180" y="24"/>
                    <a:pt x="174" y="31"/>
                  </a:cubicBezTo>
                  <a:cubicBezTo>
                    <a:pt x="147" y="58"/>
                    <a:pt x="124" y="90"/>
                    <a:pt x="106" y="125"/>
                  </a:cubicBezTo>
                  <a:cubicBezTo>
                    <a:pt x="87" y="161"/>
                    <a:pt x="75" y="199"/>
                    <a:pt x="69" y="236"/>
                  </a:cubicBezTo>
                  <a:cubicBezTo>
                    <a:pt x="62" y="273"/>
                    <a:pt x="63" y="311"/>
                    <a:pt x="77" y="341"/>
                  </a:cubicBezTo>
                  <a:cubicBezTo>
                    <a:pt x="91" y="371"/>
                    <a:pt x="123" y="387"/>
                    <a:pt x="153" y="388"/>
                  </a:cubicBezTo>
                  <a:cubicBezTo>
                    <a:pt x="183" y="391"/>
                    <a:pt x="211" y="383"/>
                    <a:pt x="235" y="373"/>
                  </a:cubicBezTo>
                  <a:cubicBezTo>
                    <a:pt x="284" y="353"/>
                    <a:pt x="319" y="328"/>
                    <a:pt x="342" y="309"/>
                  </a:cubicBezTo>
                  <a:cubicBezTo>
                    <a:pt x="365" y="290"/>
                    <a:pt x="376" y="277"/>
                    <a:pt x="376" y="27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5" name="Google Shape;3450;p67">
              <a:extLst>
                <a:ext uri="{FF2B5EF4-FFF2-40B4-BE49-F238E27FC236}">
                  <a16:creationId xmlns:a16="http://schemas.microsoft.com/office/drawing/2014/main" id="{A6967C0D-07DE-C90C-ED6A-371C03A73F5A}"/>
                </a:ext>
              </a:extLst>
            </p:cNvPr>
            <p:cNvSpPr/>
            <p:nvPr/>
          </p:nvSpPr>
          <p:spPr>
            <a:xfrm>
              <a:off x="5968800" y="1325520"/>
              <a:ext cx="45000" cy="70200"/>
            </a:xfrm>
            <a:custGeom>
              <a:avLst/>
              <a:gdLst/>
              <a:ahLst/>
              <a:cxnLst/>
              <a:rect l="l" t="t" r="r" b="b"/>
              <a:pathLst>
                <a:path w="125" h="195" extrusionOk="0">
                  <a:moveTo>
                    <a:pt x="125" y="134"/>
                  </a:moveTo>
                  <a:cubicBezTo>
                    <a:pt x="126" y="134"/>
                    <a:pt x="120" y="151"/>
                    <a:pt x="100" y="172"/>
                  </a:cubicBezTo>
                  <a:cubicBezTo>
                    <a:pt x="90" y="183"/>
                    <a:pt x="74" y="194"/>
                    <a:pt x="53" y="195"/>
                  </a:cubicBezTo>
                  <a:cubicBezTo>
                    <a:pt x="42" y="195"/>
                    <a:pt x="31" y="193"/>
                    <a:pt x="21" y="186"/>
                  </a:cubicBezTo>
                  <a:cubicBezTo>
                    <a:pt x="11" y="179"/>
                    <a:pt x="5" y="167"/>
                    <a:pt x="2" y="157"/>
                  </a:cubicBezTo>
                  <a:cubicBezTo>
                    <a:pt x="-4" y="111"/>
                    <a:pt x="3" y="73"/>
                    <a:pt x="8" y="44"/>
                  </a:cubicBezTo>
                  <a:cubicBezTo>
                    <a:pt x="14" y="16"/>
                    <a:pt x="20" y="0"/>
                    <a:pt x="22" y="0"/>
                  </a:cubicBezTo>
                  <a:cubicBezTo>
                    <a:pt x="24" y="1"/>
                    <a:pt x="21" y="18"/>
                    <a:pt x="17" y="46"/>
                  </a:cubicBezTo>
                  <a:cubicBezTo>
                    <a:pt x="14" y="73"/>
                    <a:pt x="10" y="114"/>
                    <a:pt x="15" y="154"/>
                  </a:cubicBezTo>
                  <a:cubicBezTo>
                    <a:pt x="17" y="163"/>
                    <a:pt x="22" y="171"/>
                    <a:pt x="28" y="176"/>
                  </a:cubicBezTo>
                  <a:cubicBezTo>
                    <a:pt x="35" y="181"/>
                    <a:pt x="44" y="183"/>
                    <a:pt x="52" y="183"/>
                  </a:cubicBezTo>
                  <a:cubicBezTo>
                    <a:pt x="69" y="183"/>
                    <a:pt x="83" y="174"/>
                    <a:pt x="93" y="165"/>
                  </a:cubicBezTo>
                  <a:cubicBezTo>
                    <a:pt x="113" y="148"/>
                    <a:pt x="123" y="132"/>
                    <a:pt x="125" y="13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6" name="Google Shape;3451;p67">
              <a:extLst>
                <a:ext uri="{FF2B5EF4-FFF2-40B4-BE49-F238E27FC236}">
                  <a16:creationId xmlns:a16="http://schemas.microsoft.com/office/drawing/2014/main" id="{9EA3A14B-EA61-FB2A-4F8A-D76C7348C0F5}"/>
                </a:ext>
              </a:extLst>
            </p:cNvPr>
            <p:cNvSpPr/>
            <p:nvPr/>
          </p:nvSpPr>
          <p:spPr>
            <a:xfrm>
              <a:off x="5981400" y="1262160"/>
              <a:ext cx="18000" cy="18720"/>
            </a:xfrm>
            <a:custGeom>
              <a:avLst/>
              <a:gdLst/>
              <a:ahLst/>
              <a:cxnLst/>
              <a:rect l="l" t="t" r="r" b="b"/>
              <a:pathLst>
                <a:path w="50" h="52" extrusionOk="0">
                  <a:moveTo>
                    <a:pt x="3" y="34"/>
                  </a:moveTo>
                  <a:cubicBezTo>
                    <a:pt x="2" y="35"/>
                    <a:pt x="-5" y="24"/>
                    <a:pt x="4" y="10"/>
                  </a:cubicBezTo>
                  <a:cubicBezTo>
                    <a:pt x="9" y="4"/>
                    <a:pt x="20" y="-2"/>
                    <a:pt x="31" y="2"/>
                  </a:cubicBezTo>
                  <a:cubicBezTo>
                    <a:pt x="42" y="6"/>
                    <a:pt x="51" y="17"/>
                    <a:pt x="49" y="32"/>
                  </a:cubicBezTo>
                  <a:cubicBezTo>
                    <a:pt x="45" y="46"/>
                    <a:pt x="31" y="53"/>
                    <a:pt x="20" y="52"/>
                  </a:cubicBezTo>
                  <a:cubicBezTo>
                    <a:pt x="8" y="50"/>
                    <a:pt x="1" y="39"/>
                    <a:pt x="1" y="31"/>
                  </a:cubicBezTo>
                  <a:cubicBezTo>
                    <a:pt x="0" y="23"/>
                    <a:pt x="4" y="17"/>
                    <a:pt x="7" y="14"/>
                  </a:cubicBezTo>
                  <a:cubicBezTo>
                    <a:pt x="11" y="11"/>
                    <a:pt x="13" y="11"/>
                    <a:pt x="14" y="12"/>
                  </a:cubicBezTo>
                  <a:cubicBezTo>
                    <a:pt x="15" y="13"/>
                    <a:pt x="8" y="19"/>
                    <a:pt x="10" y="30"/>
                  </a:cubicBezTo>
                  <a:cubicBezTo>
                    <a:pt x="12" y="35"/>
                    <a:pt x="15" y="39"/>
                    <a:pt x="21" y="39"/>
                  </a:cubicBezTo>
                  <a:cubicBezTo>
                    <a:pt x="27" y="40"/>
                    <a:pt x="35" y="35"/>
                    <a:pt x="36" y="29"/>
                  </a:cubicBezTo>
                  <a:cubicBezTo>
                    <a:pt x="37" y="23"/>
                    <a:pt x="32" y="16"/>
                    <a:pt x="27" y="14"/>
                  </a:cubicBezTo>
                  <a:cubicBezTo>
                    <a:pt x="21" y="11"/>
                    <a:pt x="15" y="13"/>
                    <a:pt x="11" y="17"/>
                  </a:cubicBezTo>
                  <a:cubicBezTo>
                    <a:pt x="3" y="24"/>
                    <a:pt x="5" y="33"/>
                    <a:pt x="3" y="3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7" name="Google Shape;3452;p67">
              <a:extLst>
                <a:ext uri="{FF2B5EF4-FFF2-40B4-BE49-F238E27FC236}">
                  <a16:creationId xmlns:a16="http://schemas.microsoft.com/office/drawing/2014/main" id="{B0F50CC8-FCB2-84E3-FF59-9B965FAD9378}"/>
                </a:ext>
              </a:extLst>
            </p:cNvPr>
            <p:cNvSpPr/>
            <p:nvPr/>
          </p:nvSpPr>
          <p:spPr>
            <a:xfrm>
              <a:off x="6016320" y="1329840"/>
              <a:ext cx="130320" cy="87840"/>
            </a:xfrm>
            <a:custGeom>
              <a:avLst/>
              <a:gdLst/>
              <a:ahLst/>
              <a:cxnLst/>
              <a:rect l="l" t="t" r="r" b="b"/>
              <a:pathLst>
                <a:path w="362" h="244" extrusionOk="0">
                  <a:moveTo>
                    <a:pt x="362" y="221"/>
                  </a:moveTo>
                  <a:cubicBezTo>
                    <a:pt x="362" y="221"/>
                    <a:pt x="360" y="218"/>
                    <a:pt x="357" y="213"/>
                  </a:cubicBezTo>
                  <a:cubicBezTo>
                    <a:pt x="353" y="207"/>
                    <a:pt x="349" y="199"/>
                    <a:pt x="344" y="187"/>
                  </a:cubicBezTo>
                  <a:cubicBezTo>
                    <a:pt x="333" y="164"/>
                    <a:pt x="321" y="130"/>
                    <a:pt x="316" y="84"/>
                  </a:cubicBezTo>
                  <a:cubicBezTo>
                    <a:pt x="313" y="62"/>
                    <a:pt x="319" y="34"/>
                    <a:pt x="301" y="17"/>
                  </a:cubicBezTo>
                  <a:cubicBezTo>
                    <a:pt x="293" y="9"/>
                    <a:pt x="280" y="10"/>
                    <a:pt x="270" y="18"/>
                  </a:cubicBezTo>
                  <a:cubicBezTo>
                    <a:pt x="260" y="26"/>
                    <a:pt x="252" y="39"/>
                    <a:pt x="244" y="51"/>
                  </a:cubicBezTo>
                  <a:cubicBezTo>
                    <a:pt x="211" y="101"/>
                    <a:pt x="187" y="164"/>
                    <a:pt x="182" y="234"/>
                  </a:cubicBezTo>
                  <a:cubicBezTo>
                    <a:pt x="181" y="238"/>
                    <a:pt x="178" y="240"/>
                    <a:pt x="175" y="240"/>
                  </a:cubicBezTo>
                  <a:cubicBezTo>
                    <a:pt x="171" y="240"/>
                    <a:pt x="169" y="237"/>
                    <a:pt x="169" y="234"/>
                  </a:cubicBezTo>
                  <a:cubicBezTo>
                    <a:pt x="168" y="210"/>
                    <a:pt x="165" y="185"/>
                    <a:pt x="160" y="159"/>
                  </a:cubicBezTo>
                  <a:cubicBezTo>
                    <a:pt x="156" y="144"/>
                    <a:pt x="152" y="128"/>
                    <a:pt x="147" y="112"/>
                  </a:cubicBezTo>
                  <a:cubicBezTo>
                    <a:pt x="141" y="96"/>
                    <a:pt x="137" y="80"/>
                    <a:pt x="128" y="68"/>
                  </a:cubicBezTo>
                  <a:cubicBezTo>
                    <a:pt x="120" y="55"/>
                    <a:pt x="107" y="51"/>
                    <a:pt x="95" y="58"/>
                  </a:cubicBezTo>
                  <a:cubicBezTo>
                    <a:pt x="83" y="65"/>
                    <a:pt x="73" y="77"/>
                    <a:pt x="65" y="89"/>
                  </a:cubicBezTo>
                  <a:cubicBezTo>
                    <a:pt x="29" y="138"/>
                    <a:pt x="13" y="191"/>
                    <a:pt x="10" y="239"/>
                  </a:cubicBezTo>
                  <a:cubicBezTo>
                    <a:pt x="10" y="242"/>
                    <a:pt x="8" y="244"/>
                    <a:pt x="5" y="244"/>
                  </a:cubicBezTo>
                  <a:cubicBezTo>
                    <a:pt x="2" y="244"/>
                    <a:pt x="0" y="242"/>
                    <a:pt x="0" y="239"/>
                  </a:cubicBezTo>
                  <a:lnTo>
                    <a:pt x="0" y="239"/>
                  </a:lnTo>
                  <a:cubicBezTo>
                    <a:pt x="4" y="173"/>
                    <a:pt x="8" y="120"/>
                    <a:pt x="10" y="80"/>
                  </a:cubicBezTo>
                  <a:cubicBezTo>
                    <a:pt x="12" y="62"/>
                    <a:pt x="13" y="48"/>
                    <a:pt x="14" y="36"/>
                  </a:cubicBezTo>
                  <a:cubicBezTo>
                    <a:pt x="15" y="26"/>
                    <a:pt x="16" y="21"/>
                    <a:pt x="16" y="21"/>
                  </a:cubicBezTo>
                  <a:cubicBezTo>
                    <a:pt x="17" y="21"/>
                    <a:pt x="17" y="26"/>
                    <a:pt x="17" y="36"/>
                  </a:cubicBezTo>
                  <a:cubicBezTo>
                    <a:pt x="17" y="48"/>
                    <a:pt x="17" y="62"/>
                    <a:pt x="16" y="80"/>
                  </a:cubicBezTo>
                  <a:cubicBezTo>
                    <a:pt x="15" y="120"/>
                    <a:pt x="13" y="174"/>
                    <a:pt x="10" y="239"/>
                  </a:cubicBezTo>
                  <a:lnTo>
                    <a:pt x="0" y="239"/>
                  </a:lnTo>
                  <a:cubicBezTo>
                    <a:pt x="2" y="189"/>
                    <a:pt x="18" y="133"/>
                    <a:pt x="54" y="82"/>
                  </a:cubicBezTo>
                  <a:cubicBezTo>
                    <a:pt x="64" y="70"/>
                    <a:pt x="73" y="56"/>
                    <a:pt x="89" y="47"/>
                  </a:cubicBezTo>
                  <a:cubicBezTo>
                    <a:pt x="97" y="42"/>
                    <a:pt x="107" y="40"/>
                    <a:pt x="117" y="43"/>
                  </a:cubicBezTo>
                  <a:cubicBezTo>
                    <a:pt x="127" y="46"/>
                    <a:pt x="134" y="53"/>
                    <a:pt x="139" y="60"/>
                  </a:cubicBezTo>
                  <a:cubicBezTo>
                    <a:pt x="149" y="76"/>
                    <a:pt x="154" y="92"/>
                    <a:pt x="160" y="108"/>
                  </a:cubicBezTo>
                  <a:cubicBezTo>
                    <a:pt x="165" y="124"/>
                    <a:pt x="169" y="141"/>
                    <a:pt x="173" y="157"/>
                  </a:cubicBezTo>
                  <a:cubicBezTo>
                    <a:pt x="178" y="183"/>
                    <a:pt x="181" y="209"/>
                    <a:pt x="182" y="233"/>
                  </a:cubicBezTo>
                  <a:lnTo>
                    <a:pt x="169" y="233"/>
                  </a:lnTo>
                  <a:cubicBezTo>
                    <a:pt x="174" y="161"/>
                    <a:pt x="200" y="96"/>
                    <a:pt x="234" y="45"/>
                  </a:cubicBezTo>
                  <a:cubicBezTo>
                    <a:pt x="243" y="32"/>
                    <a:pt x="251" y="19"/>
                    <a:pt x="263" y="10"/>
                  </a:cubicBezTo>
                  <a:cubicBezTo>
                    <a:pt x="270" y="5"/>
                    <a:pt x="277" y="1"/>
                    <a:pt x="286" y="1"/>
                  </a:cubicBezTo>
                  <a:cubicBezTo>
                    <a:pt x="294" y="0"/>
                    <a:pt x="303" y="4"/>
                    <a:pt x="308" y="10"/>
                  </a:cubicBezTo>
                  <a:cubicBezTo>
                    <a:pt x="320" y="20"/>
                    <a:pt x="323" y="35"/>
                    <a:pt x="324" y="48"/>
                  </a:cubicBezTo>
                  <a:cubicBezTo>
                    <a:pt x="324" y="61"/>
                    <a:pt x="324" y="72"/>
                    <a:pt x="325" y="83"/>
                  </a:cubicBezTo>
                  <a:cubicBezTo>
                    <a:pt x="328" y="128"/>
                    <a:pt x="339" y="162"/>
                    <a:pt x="348" y="185"/>
                  </a:cubicBezTo>
                  <a:cubicBezTo>
                    <a:pt x="357" y="208"/>
                    <a:pt x="363" y="221"/>
                    <a:pt x="362" y="22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8" name="Google Shape;3453;p67">
              <a:extLst>
                <a:ext uri="{FF2B5EF4-FFF2-40B4-BE49-F238E27FC236}">
                  <a16:creationId xmlns:a16="http://schemas.microsoft.com/office/drawing/2014/main" id="{866E3BE3-F5B4-FE3F-34BC-C9AC11769E14}"/>
                </a:ext>
              </a:extLst>
            </p:cNvPr>
            <p:cNvSpPr/>
            <p:nvPr/>
          </p:nvSpPr>
          <p:spPr>
            <a:xfrm>
              <a:off x="5878800" y="1437840"/>
              <a:ext cx="73800" cy="98640"/>
            </a:xfrm>
            <a:custGeom>
              <a:avLst/>
              <a:gdLst/>
              <a:ahLst/>
              <a:cxnLst/>
              <a:rect l="l" t="t" r="r" b="b"/>
              <a:pathLst>
                <a:path w="205" h="274" extrusionOk="0">
                  <a:moveTo>
                    <a:pt x="205" y="207"/>
                  </a:moveTo>
                  <a:cubicBezTo>
                    <a:pt x="205" y="207"/>
                    <a:pt x="204" y="210"/>
                    <a:pt x="202" y="215"/>
                  </a:cubicBezTo>
                  <a:cubicBezTo>
                    <a:pt x="200" y="219"/>
                    <a:pt x="197" y="226"/>
                    <a:pt x="191" y="234"/>
                  </a:cubicBezTo>
                  <a:cubicBezTo>
                    <a:pt x="185" y="242"/>
                    <a:pt x="172" y="253"/>
                    <a:pt x="156" y="247"/>
                  </a:cubicBezTo>
                  <a:cubicBezTo>
                    <a:pt x="139" y="242"/>
                    <a:pt x="132" y="224"/>
                    <a:pt x="128" y="207"/>
                  </a:cubicBezTo>
                  <a:cubicBezTo>
                    <a:pt x="120" y="173"/>
                    <a:pt x="111" y="132"/>
                    <a:pt x="105" y="85"/>
                  </a:cubicBezTo>
                  <a:cubicBezTo>
                    <a:pt x="105" y="79"/>
                    <a:pt x="104" y="74"/>
                    <a:pt x="103" y="69"/>
                  </a:cubicBezTo>
                  <a:cubicBezTo>
                    <a:pt x="101" y="64"/>
                    <a:pt x="98" y="59"/>
                    <a:pt x="96" y="59"/>
                  </a:cubicBezTo>
                  <a:cubicBezTo>
                    <a:pt x="94" y="58"/>
                    <a:pt x="92" y="59"/>
                    <a:pt x="89" y="63"/>
                  </a:cubicBezTo>
                  <a:cubicBezTo>
                    <a:pt x="86" y="68"/>
                    <a:pt x="83" y="74"/>
                    <a:pt x="81" y="79"/>
                  </a:cubicBezTo>
                  <a:cubicBezTo>
                    <a:pt x="70" y="101"/>
                    <a:pt x="63" y="126"/>
                    <a:pt x="58" y="152"/>
                  </a:cubicBezTo>
                  <a:cubicBezTo>
                    <a:pt x="51" y="192"/>
                    <a:pt x="49" y="231"/>
                    <a:pt x="48" y="267"/>
                  </a:cubicBezTo>
                  <a:cubicBezTo>
                    <a:pt x="48" y="271"/>
                    <a:pt x="45" y="274"/>
                    <a:pt x="41" y="273"/>
                  </a:cubicBezTo>
                  <a:cubicBezTo>
                    <a:pt x="38" y="273"/>
                    <a:pt x="36" y="271"/>
                    <a:pt x="35" y="268"/>
                  </a:cubicBezTo>
                  <a:cubicBezTo>
                    <a:pt x="19" y="191"/>
                    <a:pt x="9" y="124"/>
                    <a:pt x="5" y="76"/>
                  </a:cubicBezTo>
                  <a:cubicBezTo>
                    <a:pt x="2" y="52"/>
                    <a:pt x="1" y="33"/>
                    <a:pt x="0" y="20"/>
                  </a:cubicBezTo>
                  <a:cubicBezTo>
                    <a:pt x="0" y="7"/>
                    <a:pt x="0" y="0"/>
                    <a:pt x="1" y="0"/>
                  </a:cubicBezTo>
                  <a:cubicBezTo>
                    <a:pt x="2" y="0"/>
                    <a:pt x="6" y="28"/>
                    <a:pt x="13" y="75"/>
                  </a:cubicBezTo>
                  <a:cubicBezTo>
                    <a:pt x="20" y="123"/>
                    <a:pt x="30" y="189"/>
                    <a:pt x="48" y="266"/>
                  </a:cubicBezTo>
                  <a:lnTo>
                    <a:pt x="35" y="267"/>
                  </a:lnTo>
                  <a:cubicBezTo>
                    <a:pt x="36" y="231"/>
                    <a:pt x="37" y="191"/>
                    <a:pt x="45" y="149"/>
                  </a:cubicBezTo>
                  <a:cubicBezTo>
                    <a:pt x="50" y="123"/>
                    <a:pt x="57" y="97"/>
                    <a:pt x="69" y="74"/>
                  </a:cubicBezTo>
                  <a:cubicBezTo>
                    <a:pt x="72" y="68"/>
                    <a:pt x="75" y="62"/>
                    <a:pt x="78" y="56"/>
                  </a:cubicBezTo>
                  <a:cubicBezTo>
                    <a:pt x="80" y="53"/>
                    <a:pt x="83" y="50"/>
                    <a:pt x="87" y="48"/>
                  </a:cubicBezTo>
                  <a:cubicBezTo>
                    <a:pt x="91" y="45"/>
                    <a:pt x="97" y="45"/>
                    <a:pt x="101" y="47"/>
                  </a:cubicBezTo>
                  <a:cubicBezTo>
                    <a:pt x="110" y="52"/>
                    <a:pt x="112" y="59"/>
                    <a:pt x="115" y="65"/>
                  </a:cubicBezTo>
                  <a:cubicBezTo>
                    <a:pt x="117" y="72"/>
                    <a:pt x="117" y="78"/>
                    <a:pt x="118" y="84"/>
                  </a:cubicBezTo>
                  <a:cubicBezTo>
                    <a:pt x="123" y="130"/>
                    <a:pt x="130" y="171"/>
                    <a:pt x="137" y="205"/>
                  </a:cubicBezTo>
                  <a:cubicBezTo>
                    <a:pt x="140" y="221"/>
                    <a:pt x="147" y="236"/>
                    <a:pt x="158" y="240"/>
                  </a:cubicBezTo>
                  <a:cubicBezTo>
                    <a:pt x="170" y="245"/>
                    <a:pt x="180" y="237"/>
                    <a:pt x="187" y="231"/>
                  </a:cubicBezTo>
                  <a:cubicBezTo>
                    <a:pt x="200" y="217"/>
                    <a:pt x="204" y="206"/>
                    <a:pt x="205" y="20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9" name="Google Shape;3454;p67">
              <a:extLst>
                <a:ext uri="{FF2B5EF4-FFF2-40B4-BE49-F238E27FC236}">
                  <a16:creationId xmlns:a16="http://schemas.microsoft.com/office/drawing/2014/main" id="{47FB12E4-00EB-8344-EC3E-6213FBF12D94}"/>
                </a:ext>
              </a:extLst>
            </p:cNvPr>
            <p:cNvSpPr/>
            <p:nvPr/>
          </p:nvSpPr>
          <p:spPr>
            <a:xfrm>
              <a:off x="5992920" y="1490040"/>
              <a:ext cx="80280" cy="11520"/>
            </a:xfrm>
            <a:custGeom>
              <a:avLst/>
              <a:gdLst/>
              <a:ahLst/>
              <a:cxnLst/>
              <a:rect l="l" t="t" r="r" b="b"/>
              <a:pathLst>
                <a:path w="223" h="32" extrusionOk="0">
                  <a:moveTo>
                    <a:pt x="223" y="1"/>
                  </a:moveTo>
                  <a:cubicBezTo>
                    <a:pt x="224" y="5"/>
                    <a:pt x="174" y="14"/>
                    <a:pt x="113" y="22"/>
                  </a:cubicBezTo>
                  <a:cubicBezTo>
                    <a:pt x="51" y="30"/>
                    <a:pt x="1" y="34"/>
                    <a:pt x="0" y="30"/>
                  </a:cubicBezTo>
                  <a:cubicBezTo>
                    <a:pt x="0" y="27"/>
                    <a:pt x="49" y="17"/>
                    <a:pt x="111" y="9"/>
                  </a:cubicBezTo>
                  <a:cubicBezTo>
                    <a:pt x="173" y="1"/>
                    <a:pt x="223" y="-3"/>
                    <a:pt x="22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0" name="Google Shape;3455;p67">
              <a:extLst>
                <a:ext uri="{FF2B5EF4-FFF2-40B4-BE49-F238E27FC236}">
                  <a16:creationId xmlns:a16="http://schemas.microsoft.com/office/drawing/2014/main" id="{AB8C409E-F80E-64A9-71C0-B09850DF1F18}"/>
                </a:ext>
              </a:extLst>
            </p:cNvPr>
            <p:cNvSpPr/>
            <p:nvPr/>
          </p:nvSpPr>
          <p:spPr>
            <a:xfrm>
              <a:off x="6024960" y="1463040"/>
              <a:ext cx="51840" cy="57240"/>
            </a:xfrm>
            <a:custGeom>
              <a:avLst/>
              <a:gdLst/>
              <a:ahLst/>
              <a:cxnLst/>
              <a:rect l="l" t="t" r="r" b="b"/>
              <a:pathLst>
                <a:path w="144" h="159" extrusionOk="0">
                  <a:moveTo>
                    <a:pt x="37" y="158"/>
                  </a:moveTo>
                  <a:cubicBezTo>
                    <a:pt x="36" y="157"/>
                    <a:pt x="43" y="144"/>
                    <a:pt x="59" y="127"/>
                  </a:cubicBezTo>
                  <a:cubicBezTo>
                    <a:pt x="74" y="110"/>
                    <a:pt x="100" y="88"/>
                    <a:pt x="134" y="73"/>
                  </a:cubicBezTo>
                  <a:lnTo>
                    <a:pt x="134" y="85"/>
                  </a:lnTo>
                  <a:cubicBezTo>
                    <a:pt x="130" y="83"/>
                    <a:pt x="125" y="82"/>
                    <a:pt x="120" y="80"/>
                  </a:cubicBezTo>
                  <a:cubicBezTo>
                    <a:pt x="44" y="50"/>
                    <a:pt x="-3" y="2"/>
                    <a:pt x="0" y="0"/>
                  </a:cubicBezTo>
                  <a:cubicBezTo>
                    <a:pt x="2" y="-3"/>
                    <a:pt x="51" y="39"/>
                    <a:pt x="125" y="67"/>
                  </a:cubicBezTo>
                  <a:cubicBezTo>
                    <a:pt x="129" y="69"/>
                    <a:pt x="134" y="71"/>
                    <a:pt x="139" y="73"/>
                  </a:cubicBezTo>
                  <a:lnTo>
                    <a:pt x="139" y="73"/>
                  </a:lnTo>
                  <a:cubicBezTo>
                    <a:pt x="142" y="74"/>
                    <a:pt x="144" y="78"/>
                    <a:pt x="143" y="81"/>
                  </a:cubicBezTo>
                  <a:cubicBezTo>
                    <a:pt x="142" y="83"/>
                    <a:pt x="141" y="84"/>
                    <a:pt x="139" y="85"/>
                  </a:cubicBezTo>
                  <a:cubicBezTo>
                    <a:pt x="74" y="114"/>
                    <a:pt x="40" y="161"/>
                    <a:pt x="37" y="15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2225" rIns="90000" bIns="12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1" name="Google Shape;3456;p67">
              <a:extLst>
                <a:ext uri="{FF2B5EF4-FFF2-40B4-BE49-F238E27FC236}">
                  <a16:creationId xmlns:a16="http://schemas.microsoft.com/office/drawing/2014/main" id="{4B5A6F16-594A-7BDF-A13F-6220D66D6A97}"/>
                </a:ext>
              </a:extLst>
            </p:cNvPr>
            <p:cNvSpPr/>
            <p:nvPr/>
          </p:nvSpPr>
          <p:spPr>
            <a:xfrm>
              <a:off x="6098400" y="1451160"/>
              <a:ext cx="140040" cy="66240"/>
            </a:xfrm>
            <a:custGeom>
              <a:avLst/>
              <a:gdLst/>
              <a:ahLst/>
              <a:cxnLst/>
              <a:rect l="l" t="t" r="r" b="b"/>
              <a:pathLst>
                <a:path w="389" h="184" extrusionOk="0">
                  <a:moveTo>
                    <a:pt x="300" y="34"/>
                  </a:moveTo>
                  <a:cubicBezTo>
                    <a:pt x="300" y="34"/>
                    <a:pt x="301" y="30"/>
                    <a:pt x="306" y="26"/>
                  </a:cubicBezTo>
                  <a:cubicBezTo>
                    <a:pt x="311" y="21"/>
                    <a:pt x="321" y="16"/>
                    <a:pt x="334" y="16"/>
                  </a:cubicBezTo>
                  <a:cubicBezTo>
                    <a:pt x="347" y="16"/>
                    <a:pt x="364" y="20"/>
                    <a:pt x="377" y="35"/>
                  </a:cubicBezTo>
                  <a:cubicBezTo>
                    <a:pt x="389" y="51"/>
                    <a:pt x="392" y="74"/>
                    <a:pt x="384" y="97"/>
                  </a:cubicBezTo>
                  <a:cubicBezTo>
                    <a:pt x="376" y="120"/>
                    <a:pt x="354" y="139"/>
                    <a:pt x="327" y="146"/>
                  </a:cubicBezTo>
                  <a:cubicBezTo>
                    <a:pt x="301" y="154"/>
                    <a:pt x="270" y="151"/>
                    <a:pt x="242" y="140"/>
                  </a:cubicBezTo>
                  <a:cubicBezTo>
                    <a:pt x="213" y="129"/>
                    <a:pt x="187" y="111"/>
                    <a:pt x="162" y="89"/>
                  </a:cubicBezTo>
                  <a:cubicBezTo>
                    <a:pt x="138" y="68"/>
                    <a:pt x="113" y="44"/>
                    <a:pt x="82" y="42"/>
                  </a:cubicBezTo>
                  <a:cubicBezTo>
                    <a:pt x="51" y="40"/>
                    <a:pt x="22" y="64"/>
                    <a:pt x="14" y="92"/>
                  </a:cubicBezTo>
                  <a:cubicBezTo>
                    <a:pt x="6" y="120"/>
                    <a:pt x="23" y="149"/>
                    <a:pt x="47" y="162"/>
                  </a:cubicBezTo>
                  <a:cubicBezTo>
                    <a:pt x="59" y="169"/>
                    <a:pt x="72" y="172"/>
                    <a:pt x="85" y="171"/>
                  </a:cubicBezTo>
                  <a:cubicBezTo>
                    <a:pt x="97" y="170"/>
                    <a:pt x="109" y="165"/>
                    <a:pt x="120" y="158"/>
                  </a:cubicBezTo>
                  <a:cubicBezTo>
                    <a:pt x="141" y="144"/>
                    <a:pt x="159" y="127"/>
                    <a:pt x="175" y="112"/>
                  </a:cubicBezTo>
                  <a:cubicBezTo>
                    <a:pt x="206" y="81"/>
                    <a:pt x="228" y="52"/>
                    <a:pt x="242" y="32"/>
                  </a:cubicBezTo>
                  <a:cubicBezTo>
                    <a:pt x="256" y="11"/>
                    <a:pt x="263" y="-1"/>
                    <a:pt x="264" y="0"/>
                  </a:cubicBezTo>
                  <a:cubicBezTo>
                    <a:pt x="264" y="0"/>
                    <a:pt x="263" y="3"/>
                    <a:pt x="260" y="9"/>
                  </a:cubicBezTo>
                  <a:cubicBezTo>
                    <a:pt x="257" y="15"/>
                    <a:pt x="253" y="24"/>
                    <a:pt x="246" y="34"/>
                  </a:cubicBezTo>
                  <a:cubicBezTo>
                    <a:pt x="233" y="56"/>
                    <a:pt x="212" y="86"/>
                    <a:pt x="181" y="119"/>
                  </a:cubicBezTo>
                  <a:cubicBezTo>
                    <a:pt x="165" y="135"/>
                    <a:pt x="148" y="152"/>
                    <a:pt x="126" y="167"/>
                  </a:cubicBezTo>
                  <a:cubicBezTo>
                    <a:pt x="114" y="175"/>
                    <a:pt x="101" y="181"/>
                    <a:pt x="86" y="183"/>
                  </a:cubicBezTo>
                  <a:cubicBezTo>
                    <a:pt x="70" y="184"/>
                    <a:pt x="55" y="181"/>
                    <a:pt x="41" y="173"/>
                  </a:cubicBezTo>
                  <a:cubicBezTo>
                    <a:pt x="27" y="165"/>
                    <a:pt x="15" y="154"/>
                    <a:pt x="7" y="139"/>
                  </a:cubicBezTo>
                  <a:cubicBezTo>
                    <a:pt x="-1" y="124"/>
                    <a:pt x="-3" y="105"/>
                    <a:pt x="2" y="88"/>
                  </a:cubicBezTo>
                  <a:cubicBezTo>
                    <a:pt x="11" y="54"/>
                    <a:pt x="44" y="26"/>
                    <a:pt x="83" y="28"/>
                  </a:cubicBezTo>
                  <a:cubicBezTo>
                    <a:pt x="102" y="30"/>
                    <a:pt x="118" y="38"/>
                    <a:pt x="133" y="48"/>
                  </a:cubicBezTo>
                  <a:cubicBezTo>
                    <a:pt x="147" y="57"/>
                    <a:pt x="159" y="69"/>
                    <a:pt x="171" y="79"/>
                  </a:cubicBezTo>
                  <a:cubicBezTo>
                    <a:pt x="194" y="100"/>
                    <a:pt x="220" y="118"/>
                    <a:pt x="246" y="129"/>
                  </a:cubicBezTo>
                  <a:cubicBezTo>
                    <a:pt x="272" y="139"/>
                    <a:pt x="300" y="142"/>
                    <a:pt x="324" y="135"/>
                  </a:cubicBezTo>
                  <a:cubicBezTo>
                    <a:pt x="349" y="129"/>
                    <a:pt x="368" y="113"/>
                    <a:pt x="375" y="93"/>
                  </a:cubicBezTo>
                  <a:cubicBezTo>
                    <a:pt x="383" y="74"/>
                    <a:pt x="380" y="53"/>
                    <a:pt x="371" y="40"/>
                  </a:cubicBezTo>
                  <a:cubicBezTo>
                    <a:pt x="361" y="27"/>
                    <a:pt x="346" y="22"/>
                    <a:pt x="334" y="21"/>
                  </a:cubicBezTo>
                  <a:cubicBezTo>
                    <a:pt x="309" y="21"/>
                    <a:pt x="301" y="35"/>
                    <a:pt x="300" y="3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2" name="Google Shape;3457;p67">
              <a:extLst>
                <a:ext uri="{FF2B5EF4-FFF2-40B4-BE49-F238E27FC236}">
                  <a16:creationId xmlns:a16="http://schemas.microsoft.com/office/drawing/2014/main" id="{B3C150BA-D014-CED0-71CC-DFC9D5A4CFD2}"/>
                </a:ext>
              </a:extLst>
            </p:cNvPr>
            <p:cNvSpPr/>
            <p:nvPr/>
          </p:nvSpPr>
          <p:spPr>
            <a:xfrm>
              <a:off x="6278040" y="1396080"/>
              <a:ext cx="339480" cy="4680"/>
            </a:xfrm>
            <a:custGeom>
              <a:avLst/>
              <a:gdLst/>
              <a:ahLst/>
              <a:cxnLst/>
              <a:rect l="l" t="t" r="r" b="b"/>
              <a:pathLst>
                <a:path w="943" h="13" extrusionOk="0">
                  <a:moveTo>
                    <a:pt x="943" y="6"/>
                  </a:moveTo>
                  <a:cubicBezTo>
                    <a:pt x="943" y="10"/>
                    <a:pt x="732" y="13"/>
                    <a:pt x="472" y="13"/>
                  </a:cubicBezTo>
                  <a:cubicBezTo>
                    <a:pt x="211" y="13"/>
                    <a:pt x="0" y="10"/>
                    <a:pt x="0" y="6"/>
                  </a:cubicBezTo>
                  <a:cubicBezTo>
                    <a:pt x="0" y="3"/>
                    <a:pt x="211" y="0"/>
                    <a:pt x="472" y="0"/>
                  </a:cubicBezTo>
                  <a:cubicBezTo>
                    <a:pt x="732" y="0"/>
                    <a:pt x="943" y="3"/>
                    <a:pt x="943" y="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3" name="Google Shape;3458;p67">
              <a:extLst>
                <a:ext uri="{FF2B5EF4-FFF2-40B4-BE49-F238E27FC236}">
                  <a16:creationId xmlns:a16="http://schemas.microsoft.com/office/drawing/2014/main" id="{28E9FA99-1C90-2907-F45E-922E1DC6C7C9}"/>
                </a:ext>
              </a:extLst>
            </p:cNvPr>
            <p:cNvSpPr/>
            <p:nvPr/>
          </p:nvSpPr>
          <p:spPr>
            <a:xfrm>
              <a:off x="6266520" y="1272960"/>
              <a:ext cx="73080" cy="79560"/>
            </a:xfrm>
            <a:custGeom>
              <a:avLst/>
              <a:gdLst/>
              <a:ahLst/>
              <a:cxnLst/>
              <a:rect l="l" t="t" r="r" b="b"/>
              <a:pathLst>
                <a:path w="203" h="221" extrusionOk="0">
                  <a:moveTo>
                    <a:pt x="202" y="221"/>
                  </a:moveTo>
                  <a:cubicBezTo>
                    <a:pt x="201" y="222"/>
                    <a:pt x="187" y="194"/>
                    <a:pt x="167" y="149"/>
                  </a:cubicBezTo>
                  <a:cubicBezTo>
                    <a:pt x="162" y="137"/>
                    <a:pt x="156" y="125"/>
                    <a:pt x="150" y="112"/>
                  </a:cubicBezTo>
                  <a:cubicBezTo>
                    <a:pt x="144" y="100"/>
                    <a:pt x="139" y="81"/>
                    <a:pt x="129" y="78"/>
                  </a:cubicBezTo>
                  <a:cubicBezTo>
                    <a:pt x="124" y="76"/>
                    <a:pt x="119" y="79"/>
                    <a:pt x="114" y="86"/>
                  </a:cubicBezTo>
                  <a:cubicBezTo>
                    <a:pt x="110" y="91"/>
                    <a:pt x="106" y="99"/>
                    <a:pt x="102" y="107"/>
                  </a:cubicBezTo>
                  <a:cubicBezTo>
                    <a:pt x="95" y="123"/>
                    <a:pt x="88" y="140"/>
                    <a:pt x="82" y="158"/>
                  </a:cubicBezTo>
                  <a:cubicBezTo>
                    <a:pt x="77" y="176"/>
                    <a:pt x="72" y="193"/>
                    <a:pt x="68" y="211"/>
                  </a:cubicBezTo>
                  <a:cubicBezTo>
                    <a:pt x="68" y="214"/>
                    <a:pt x="64" y="217"/>
                    <a:pt x="61" y="216"/>
                  </a:cubicBezTo>
                  <a:cubicBezTo>
                    <a:pt x="58" y="215"/>
                    <a:pt x="56" y="213"/>
                    <a:pt x="56" y="211"/>
                  </a:cubicBezTo>
                  <a:cubicBezTo>
                    <a:pt x="43" y="150"/>
                    <a:pt x="28" y="97"/>
                    <a:pt x="17" y="60"/>
                  </a:cubicBezTo>
                  <a:cubicBezTo>
                    <a:pt x="6" y="23"/>
                    <a:pt x="-2" y="0"/>
                    <a:pt x="0" y="0"/>
                  </a:cubicBezTo>
                  <a:cubicBezTo>
                    <a:pt x="1" y="-1"/>
                    <a:pt x="12" y="21"/>
                    <a:pt x="25" y="57"/>
                  </a:cubicBezTo>
                  <a:cubicBezTo>
                    <a:pt x="39" y="94"/>
                    <a:pt x="55" y="147"/>
                    <a:pt x="68" y="208"/>
                  </a:cubicBezTo>
                  <a:lnTo>
                    <a:pt x="56" y="208"/>
                  </a:lnTo>
                  <a:cubicBezTo>
                    <a:pt x="59" y="190"/>
                    <a:pt x="64" y="172"/>
                    <a:pt x="70" y="154"/>
                  </a:cubicBezTo>
                  <a:cubicBezTo>
                    <a:pt x="76" y="136"/>
                    <a:pt x="83" y="118"/>
                    <a:pt x="91" y="102"/>
                  </a:cubicBezTo>
                  <a:cubicBezTo>
                    <a:pt x="95" y="94"/>
                    <a:pt x="98" y="86"/>
                    <a:pt x="104" y="78"/>
                  </a:cubicBezTo>
                  <a:cubicBezTo>
                    <a:pt x="109" y="70"/>
                    <a:pt x="121" y="62"/>
                    <a:pt x="132" y="66"/>
                  </a:cubicBezTo>
                  <a:cubicBezTo>
                    <a:pt x="144" y="70"/>
                    <a:pt x="148" y="79"/>
                    <a:pt x="152" y="87"/>
                  </a:cubicBezTo>
                  <a:cubicBezTo>
                    <a:pt x="155" y="94"/>
                    <a:pt x="158" y="101"/>
                    <a:pt x="160" y="108"/>
                  </a:cubicBezTo>
                  <a:cubicBezTo>
                    <a:pt x="166" y="121"/>
                    <a:pt x="171" y="134"/>
                    <a:pt x="175" y="145"/>
                  </a:cubicBezTo>
                  <a:cubicBezTo>
                    <a:pt x="194" y="192"/>
                    <a:pt x="204" y="221"/>
                    <a:pt x="202" y="22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4" name="Google Shape;3459;p67">
              <a:extLst>
                <a:ext uri="{FF2B5EF4-FFF2-40B4-BE49-F238E27FC236}">
                  <a16:creationId xmlns:a16="http://schemas.microsoft.com/office/drawing/2014/main" id="{B04CB653-3306-E704-3772-9D535FAFD551}"/>
                </a:ext>
              </a:extLst>
            </p:cNvPr>
            <p:cNvSpPr/>
            <p:nvPr/>
          </p:nvSpPr>
          <p:spPr>
            <a:xfrm>
              <a:off x="6364800" y="1236960"/>
              <a:ext cx="75600" cy="65520"/>
            </a:xfrm>
            <a:custGeom>
              <a:avLst/>
              <a:gdLst/>
              <a:ahLst/>
              <a:cxnLst/>
              <a:rect l="l" t="t" r="r" b="b"/>
              <a:pathLst>
                <a:path w="210" h="182" extrusionOk="0">
                  <a:moveTo>
                    <a:pt x="210" y="162"/>
                  </a:moveTo>
                  <a:cubicBezTo>
                    <a:pt x="210" y="163"/>
                    <a:pt x="189" y="163"/>
                    <a:pt x="155" y="173"/>
                  </a:cubicBezTo>
                  <a:cubicBezTo>
                    <a:pt x="138" y="177"/>
                    <a:pt x="117" y="185"/>
                    <a:pt x="92" y="182"/>
                  </a:cubicBezTo>
                  <a:cubicBezTo>
                    <a:pt x="80" y="180"/>
                    <a:pt x="67" y="177"/>
                    <a:pt x="55" y="169"/>
                  </a:cubicBezTo>
                  <a:cubicBezTo>
                    <a:pt x="43" y="161"/>
                    <a:pt x="33" y="148"/>
                    <a:pt x="32" y="132"/>
                  </a:cubicBezTo>
                  <a:cubicBezTo>
                    <a:pt x="30" y="100"/>
                    <a:pt x="51" y="79"/>
                    <a:pt x="58" y="59"/>
                  </a:cubicBezTo>
                  <a:cubicBezTo>
                    <a:pt x="67" y="39"/>
                    <a:pt x="61" y="17"/>
                    <a:pt x="48" y="11"/>
                  </a:cubicBezTo>
                  <a:cubicBezTo>
                    <a:pt x="34" y="5"/>
                    <a:pt x="20" y="14"/>
                    <a:pt x="13" y="19"/>
                  </a:cubicBezTo>
                  <a:cubicBezTo>
                    <a:pt x="5" y="25"/>
                    <a:pt x="0" y="28"/>
                    <a:pt x="0" y="27"/>
                  </a:cubicBezTo>
                  <a:cubicBezTo>
                    <a:pt x="-1" y="27"/>
                    <a:pt x="2" y="22"/>
                    <a:pt x="9" y="15"/>
                  </a:cubicBezTo>
                  <a:cubicBezTo>
                    <a:pt x="13" y="12"/>
                    <a:pt x="18" y="7"/>
                    <a:pt x="25" y="4"/>
                  </a:cubicBezTo>
                  <a:cubicBezTo>
                    <a:pt x="31" y="1"/>
                    <a:pt x="41" y="-2"/>
                    <a:pt x="51" y="2"/>
                  </a:cubicBezTo>
                  <a:cubicBezTo>
                    <a:pt x="72" y="10"/>
                    <a:pt x="79" y="40"/>
                    <a:pt x="69" y="63"/>
                  </a:cubicBezTo>
                  <a:cubicBezTo>
                    <a:pt x="61" y="86"/>
                    <a:pt x="43" y="107"/>
                    <a:pt x="45" y="131"/>
                  </a:cubicBezTo>
                  <a:cubicBezTo>
                    <a:pt x="47" y="154"/>
                    <a:pt x="73" y="167"/>
                    <a:pt x="94" y="170"/>
                  </a:cubicBezTo>
                  <a:cubicBezTo>
                    <a:pt x="115" y="173"/>
                    <a:pt x="136" y="167"/>
                    <a:pt x="153" y="164"/>
                  </a:cubicBezTo>
                  <a:cubicBezTo>
                    <a:pt x="188" y="156"/>
                    <a:pt x="211" y="160"/>
                    <a:pt x="210" y="16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5" name="Google Shape;3460;p67">
              <a:extLst>
                <a:ext uri="{FF2B5EF4-FFF2-40B4-BE49-F238E27FC236}">
                  <a16:creationId xmlns:a16="http://schemas.microsoft.com/office/drawing/2014/main" id="{7FC81711-E0AC-4470-CB5E-2D149A23F05B}"/>
                </a:ext>
              </a:extLst>
            </p:cNvPr>
            <p:cNvSpPr/>
            <p:nvPr/>
          </p:nvSpPr>
          <p:spPr>
            <a:xfrm>
              <a:off x="6418440" y="1332360"/>
              <a:ext cx="80640" cy="10080"/>
            </a:xfrm>
            <a:custGeom>
              <a:avLst/>
              <a:gdLst/>
              <a:ahLst/>
              <a:cxnLst/>
              <a:rect l="l" t="t" r="r" b="b"/>
              <a:pathLst>
                <a:path w="224" h="28" extrusionOk="0">
                  <a:moveTo>
                    <a:pt x="224" y="1"/>
                  </a:moveTo>
                  <a:cubicBezTo>
                    <a:pt x="225" y="5"/>
                    <a:pt x="176" y="20"/>
                    <a:pt x="114" y="26"/>
                  </a:cubicBezTo>
                  <a:cubicBezTo>
                    <a:pt x="51" y="32"/>
                    <a:pt x="0" y="26"/>
                    <a:pt x="0" y="23"/>
                  </a:cubicBezTo>
                  <a:cubicBezTo>
                    <a:pt x="1" y="19"/>
                    <a:pt x="51" y="19"/>
                    <a:pt x="112" y="13"/>
                  </a:cubicBezTo>
                  <a:cubicBezTo>
                    <a:pt x="174" y="7"/>
                    <a:pt x="223" y="-2"/>
                    <a:pt x="22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6" name="Google Shape;3461;p67">
              <a:extLst>
                <a:ext uri="{FF2B5EF4-FFF2-40B4-BE49-F238E27FC236}">
                  <a16:creationId xmlns:a16="http://schemas.microsoft.com/office/drawing/2014/main" id="{BD002A1F-E6A9-E0E9-3E8C-2D3221F84288}"/>
                </a:ext>
              </a:extLst>
            </p:cNvPr>
            <p:cNvSpPr/>
            <p:nvPr/>
          </p:nvSpPr>
          <p:spPr>
            <a:xfrm>
              <a:off x="6521400" y="1291680"/>
              <a:ext cx="54360" cy="76680"/>
            </a:xfrm>
            <a:custGeom>
              <a:avLst/>
              <a:gdLst/>
              <a:ahLst/>
              <a:cxnLst/>
              <a:rect l="l" t="t" r="r" b="b"/>
              <a:pathLst>
                <a:path w="151" h="213" extrusionOk="0">
                  <a:moveTo>
                    <a:pt x="0" y="213"/>
                  </a:moveTo>
                  <a:cubicBezTo>
                    <a:pt x="-3" y="211"/>
                    <a:pt x="28" y="162"/>
                    <a:pt x="69" y="103"/>
                  </a:cubicBezTo>
                  <a:cubicBezTo>
                    <a:pt x="111" y="45"/>
                    <a:pt x="147" y="-1"/>
                    <a:pt x="150" y="1"/>
                  </a:cubicBezTo>
                  <a:cubicBezTo>
                    <a:pt x="153" y="3"/>
                    <a:pt x="122" y="52"/>
                    <a:pt x="80" y="111"/>
                  </a:cubicBezTo>
                  <a:cubicBezTo>
                    <a:pt x="39" y="169"/>
                    <a:pt x="3" y="215"/>
                    <a:pt x="0" y="21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1675" rIns="90000"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7" name="Google Shape;3462;p67">
              <a:extLst>
                <a:ext uri="{FF2B5EF4-FFF2-40B4-BE49-F238E27FC236}">
                  <a16:creationId xmlns:a16="http://schemas.microsoft.com/office/drawing/2014/main" id="{505FEE8D-8BE5-7E82-726A-272A71741FA9}"/>
                </a:ext>
              </a:extLst>
            </p:cNvPr>
            <p:cNvSpPr/>
            <p:nvPr/>
          </p:nvSpPr>
          <p:spPr>
            <a:xfrm>
              <a:off x="6514920" y="1283760"/>
              <a:ext cx="85680" cy="77760"/>
            </a:xfrm>
            <a:custGeom>
              <a:avLst/>
              <a:gdLst/>
              <a:ahLst/>
              <a:cxnLst/>
              <a:rect l="l" t="t" r="r" b="b"/>
              <a:pathLst>
                <a:path w="238" h="216" extrusionOk="0">
                  <a:moveTo>
                    <a:pt x="238" y="216"/>
                  </a:moveTo>
                  <a:cubicBezTo>
                    <a:pt x="236" y="219"/>
                    <a:pt x="169" y="187"/>
                    <a:pt x="103" y="126"/>
                  </a:cubicBezTo>
                  <a:cubicBezTo>
                    <a:pt x="36" y="66"/>
                    <a:pt x="-2" y="3"/>
                    <a:pt x="0" y="1"/>
                  </a:cubicBezTo>
                  <a:cubicBezTo>
                    <a:pt x="4" y="-1"/>
                    <a:pt x="46" y="58"/>
                    <a:pt x="112" y="117"/>
                  </a:cubicBezTo>
                  <a:cubicBezTo>
                    <a:pt x="177" y="176"/>
                    <a:pt x="240" y="212"/>
                    <a:pt x="238" y="21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2750" rIns="90000" bIns="32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8" name="Google Shape;3463;p67">
              <a:extLst>
                <a:ext uri="{FF2B5EF4-FFF2-40B4-BE49-F238E27FC236}">
                  <a16:creationId xmlns:a16="http://schemas.microsoft.com/office/drawing/2014/main" id="{AD1110FE-5C7D-B983-B6C4-B72852B6BF98}"/>
                </a:ext>
              </a:extLst>
            </p:cNvPr>
            <p:cNvSpPr/>
            <p:nvPr/>
          </p:nvSpPr>
          <p:spPr>
            <a:xfrm>
              <a:off x="6383160" y="1454400"/>
              <a:ext cx="65160" cy="80280"/>
            </a:xfrm>
            <a:custGeom>
              <a:avLst/>
              <a:gdLst/>
              <a:ahLst/>
              <a:cxnLst/>
              <a:rect l="l" t="t" r="r" b="b"/>
              <a:pathLst>
                <a:path w="181" h="223" extrusionOk="0">
                  <a:moveTo>
                    <a:pt x="0" y="200"/>
                  </a:moveTo>
                  <a:cubicBezTo>
                    <a:pt x="0" y="199"/>
                    <a:pt x="8" y="201"/>
                    <a:pt x="23" y="205"/>
                  </a:cubicBezTo>
                  <a:cubicBezTo>
                    <a:pt x="37" y="208"/>
                    <a:pt x="57" y="214"/>
                    <a:pt x="83" y="213"/>
                  </a:cubicBezTo>
                  <a:cubicBezTo>
                    <a:pt x="108" y="213"/>
                    <a:pt x="140" y="203"/>
                    <a:pt x="158" y="176"/>
                  </a:cubicBezTo>
                  <a:cubicBezTo>
                    <a:pt x="167" y="163"/>
                    <a:pt x="171" y="145"/>
                    <a:pt x="167" y="129"/>
                  </a:cubicBezTo>
                  <a:cubicBezTo>
                    <a:pt x="163" y="112"/>
                    <a:pt x="149" y="99"/>
                    <a:pt x="131" y="97"/>
                  </a:cubicBezTo>
                  <a:cubicBezTo>
                    <a:pt x="116" y="95"/>
                    <a:pt x="100" y="101"/>
                    <a:pt x="93" y="113"/>
                  </a:cubicBezTo>
                  <a:lnTo>
                    <a:pt x="85" y="104"/>
                  </a:lnTo>
                  <a:cubicBezTo>
                    <a:pt x="101" y="98"/>
                    <a:pt x="115" y="91"/>
                    <a:pt x="127" y="82"/>
                  </a:cubicBezTo>
                  <a:cubicBezTo>
                    <a:pt x="138" y="73"/>
                    <a:pt x="145" y="60"/>
                    <a:pt x="146" y="47"/>
                  </a:cubicBezTo>
                  <a:cubicBezTo>
                    <a:pt x="147" y="35"/>
                    <a:pt x="141" y="24"/>
                    <a:pt x="131" y="17"/>
                  </a:cubicBezTo>
                  <a:cubicBezTo>
                    <a:pt x="122" y="11"/>
                    <a:pt x="110" y="9"/>
                    <a:pt x="100" y="9"/>
                  </a:cubicBezTo>
                  <a:cubicBezTo>
                    <a:pt x="80" y="10"/>
                    <a:pt x="65" y="19"/>
                    <a:pt x="55" y="24"/>
                  </a:cubicBezTo>
                  <a:cubicBezTo>
                    <a:pt x="45" y="30"/>
                    <a:pt x="39" y="34"/>
                    <a:pt x="39" y="33"/>
                  </a:cubicBezTo>
                  <a:cubicBezTo>
                    <a:pt x="38" y="32"/>
                    <a:pt x="43" y="28"/>
                    <a:pt x="52" y="21"/>
                  </a:cubicBezTo>
                  <a:cubicBezTo>
                    <a:pt x="62" y="14"/>
                    <a:pt x="77" y="3"/>
                    <a:pt x="100" y="0"/>
                  </a:cubicBezTo>
                  <a:cubicBezTo>
                    <a:pt x="111" y="-1"/>
                    <a:pt x="125" y="1"/>
                    <a:pt x="137" y="9"/>
                  </a:cubicBezTo>
                  <a:cubicBezTo>
                    <a:pt x="149" y="16"/>
                    <a:pt x="159" y="31"/>
                    <a:pt x="158" y="48"/>
                  </a:cubicBezTo>
                  <a:cubicBezTo>
                    <a:pt x="157" y="64"/>
                    <a:pt x="148" y="80"/>
                    <a:pt x="135" y="91"/>
                  </a:cubicBezTo>
                  <a:cubicBezTo>
                    <a:pt x="122" y="102"/>
                    <a:pt x="106" y="110"/>
                    <a:pt x="90" y="116"/>
                  </a:cubicBezTo>
                  <a:cubicBezTo>
                    <a:pt x="87" y="118"/>
                    <a:pt x="83" y="116"/>
                    <a:pt x="82" y="113"/>
                  </a:cubicBezTo>
                  <a:cubicBezTo>
                    <a:pt x="81" y="111"/>
                    <a:pt x="81" y="109"/>
                    <a:pt x="82" y="107"/>
                  </a:cubicBezTo>
                  <a:cubicBezTo>
                    <a:pt x="92" y="89"/>
                    <a:pt x="114" y="81"/>
                    <a:pt x="133" y="84"/>
                  </a:cubicBezTo>
                  <a:cubicBezTo>
                    <a:pt x="144" y="85"/>
                    <a:pt x="155" y="90"/>
                    <a:pt x="163" y="98"/>
                  </a:cubicBezTo>
                  <a:cubicBezTo>
                    <a:pt x="172" y="106"/>
                    <a:pt x="177" y="116"/>
                    <a:pt x="179" y="126"/>
                  </a:cubicBezTo>
                  <a:cubicBezTo>
                    <a:pt x="184" y="146"/>
                    <a:pt x="179" y="167"/>
                    <a:pt x="169" y="183"/>
                  </a:cubicBezTo>
                  <a:cubicBezTo>
                    <a:pt x="146" y="215"/>
                    <a:pt x="110" y="223"/>
                    <a:pt x="83" y="223"/>
                  </a:cubicBezTo>
                  <a:cubicBezTo>
                    <a:pt x="56" y="222"/>
                    <a:pt x="35" y="215"/>
                    <a:pt x="21" y="210"/>
                  </a:cubicBezTo>
                  <a:cubicBezTo>
                    <a:pt x="7" y="205"/>
                    <a:pt x="0" y="201"/>
                    <a:pt x="0" y="20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9" name="Google Shape;3464;p67">
              <a:extLst>
                <a:ext uri="{FF2B5EF4-FFF2-40B4-BE49-F238E27FC236}">
                  <a16:creationId xmlns:a16="http://schemas.microsoft.com/office/drawing/2014/main" id="{EF1A9D33-351F-C825-9026-8DA7A5576B02}"/>
                </a:ext>
              </a:extLst>
            </p:cNvPr>
            <p:cNvSpPr/>
            <p:nvPr/>
          </p:nvSpPr>
          <p:spPr>
            <a:xfrm>
              <a:off x="5999040" y="1761120"/>
              <a:ext cx="133920" cy="155880"/>
            </a:xfrm>
            <a:custGeom>
              <a:avLst/>
              <a:gdLst/>
              <a:ahLst/>
              <a:cxnLst/>
              <a:rect l="l" t="t" r="r" b="b"/>
              <a:pathLst>
                <a:path w="372" h="433" extrusionOk="0">
                  <a:moveTo>
                    <a:pt x="0" y="433"/>
                  </a:moveTo>
                  <a:cubicBezTo>
                    <a:pt x="-2" y="430"/>
                    <a:pt x="78" y="332"/>
                    <a:pt x="181" y="212"/>
                  </a:cubicBezTo>
                  <a:cubicBezTo>
                    <a:pt x="284" y="92"/>
                    <a:pt x="369" y="-2"/>
                    <a:pt x="372" y="0"/>
                  </a:cubicBezTo>
                  <a:cubicBezTo>
                    <a:pt x="375" y="2"/>
                    <a:pt x="294" y="101"/>
                    <a:pt x="191" y="221"/>
                  </a:cubicBezTo>
                  <a:cubicBezTo>
                    <a:pt x="89" y="340"/>
                    <a:pt x="3" y="435"/>
                    <a:pt x="0" y="43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0" name="Google Shape;3465;p67">
              <a:extLst>
                <a:ext uri="{FF2B5EF4-FFF2-40B4-BE49-F238E27FC236}">
                  <a16:creationId xmlns:a16="http://schemas.microsoft.com/office/drawing/2014/main" id="{C3471659-DA4A-D164-0E23-5D210A0CCE67}"/>
                </a:ext>
              </a:extLst>
            </p:cNvPr>
            <p:cNvSpPr/>
            <p:nvPr/>
          </p:nvSpPr>
          <p:spPr>
            <a:xfrm>
              <a:off x="6009840" y="1759680"/>
              <a:ext cx="119520" cy="182880"/>
            </a:xfrm>
            <a:custGeom>
              <a:avLst/>
              <a:gdLst/>
              <a:ahLst/>
              <a:cxnLst/>
              <a:rect l="l" t="t" r="r" b="b"/>
              <a:pathLst>
                <a:path w="332" h="508" extrusionOk="0">
                  <a:moveTo>
                    <a:pt x="332" y="508"/>
                  </a:moveTo>
                  <a:cubicBezTo>
                    <a:pt x="329" y="510"/>
                    <a:pt x="252" y="398"/>
                    <a:pt x="161" y="257"/>
                  </a:cubicBezTo>
                  <a:cubicBezTo>
                    <a:pt x="69" y="117"/>
                    <a:pt x="-3" y="2"/>
                    <a:pt x="0" y="0"/>
                  </a:cubicBezTo>
                  <a:cubicBezTo>
                    <a:pt x="4" y="-2"/>
                    <a:pt x="80" y="110"/>
                    <a:pt x="172" y="250"/>
                  </a:cubicBezTo>
                  <a:cubicBezTo>
                    <a:pt x="263" y="390"/>
                    <a:pt x="335" y="506"/>
                    <a:pt x="332" y="50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1" name="Google Shape;3466;p67">
              <a:extLst>
                <a:ext uri="{FF2B5EF4-FFF2-40B4-BE49-F238E27FC236}">
                  <a16:creationId xmlns:a16="http://schemas.microsoft.com/office/drawing/2014/main" id="{547281A9-2F2C-FFE2-C599-A1F537EE0314}"/>
                </a:ext>
              </a:extLst>
            </p:cNvPr>
            <p:cNvSpPr/>
            <p:nvPr/>
          </p:nvSpPr>
          <p:spPr>
            <a:xfrm>
              <a:off x="6150240" y="1834560"/>
              <a:ext cx="54360" cy="68040"/>
            </a:xfrm>
            <a:custGeom>
              <a:avLst/>
              <a:gdLst/>
              <a:ahLst/>
              <a:cxnLst/>
              <a:rect l="l" t="t" r="r" b="b"/>
              <a:pathLst>
                <a:path w="151" h="189" extrusionOk="0">
                  <a:moveTo>
                    <a:pt x="151" y="188"/>
                  </a:moveTo>
                  <a:cubicBezTo>
                    <a:pt x="151" y="189"/>
                    <a:pt x="149" y="188"/>
                    <a:pt x="145" y="186"/>
                  </a:cubicBezTo>
                  <a:cubicBezTo>
                    <a:pt x="141" y="184"/>
                    <a:pt x="136" y="180"/>
                    <a:pt x="132" y="172"/>
                  </a:cubicBezTo>
                  <a:cubicBezTo>
                    <a:pt x="122" y="158"/>
                    <a:pt x="123" y="133"/>
                    <a:pt x="125" y="105"/>
                  </a:cubicBezTo>
                  <a:cubicBezTo>
                    <a:pt x="126" y="91"/>
                    <a:pt x="128" y="76"/>
                    <a:pt x="127" y="60"/>
                  </a:cubicBezTo>
                  <a:cubicBezTo>
                    <a:pt x="125" y="45"/>
                    <a:pt x="120" y="28"/>
                    <a:pt x="106" y="19"/>
                  </a:cubicBezTo>
                  <a:cubicBezTo>
                    <a:pt x="79" y="1"/>
                    <a:pt x="31" y="24"/>
                    <a:pt x="21" y="61"/>
                  </a:cubicBezTo>
                  <a:cubicBezTo>
                    <a:pt x="9" y="102"/>
                    <a:pt x="26" y="144"/>
                    <a:pt x="38" y="179"/>
                  </a:cubicBezTo>
                  <a:lnTo>
                    <a:pt x="27" y="185"/>
                  </a:lnTo>
                  <a:cubicBezTo>
                    <a:pt x="2" y="134"/>
                    <a:pt x="-2" y="85"/>
                    <a:pt x="0" y="52"/>
                  </a:cubicBezTo>
                  <a:cubicBezTo>
                    <a:pt x="1" y="36"/>
                    <a:pt x="4" y="23"/>
                    <a:pt x="6" y="14"/>
                  </a:cubicBezTo>
                  <a:cubicBezTo>
                    <a:pt x="9" y="6"/>
                    <a:pt x="10" y="1"/>
                    <a:pt x="11" y="2"/>
                  </a:cubicBezTo>
                  <a:cubicBezTo>
                    <a:pt x="13" y="2"/>
                    <a:pt x="8" y="21"/>
                    <a:pt x="7" y="53"/>
                  </a:cubicBezTo>
                  <a:cubicBezTo>
                    <a:pt x="7" y="85"/>
                    <a:pt x="13" y="132"/>
                    <a:pt x="38" y="179"/>
                  </a:cubicBezTo>
                  <a:lnTo>
                    <a:pt x="27" y="184"/>
                  </a:lnTo>
                  <a:cubicBezTo>
                    <a:pt x="20" y="166"/>
                    <a:pt x="13" y="147"/>
                    <a:pt x="8" y="126"/>
                  </a:cubicBezTo>
                  <a:cubicBezTo>
                    <a:pt x="3" y="105"/>
                    <a:pt x="1" y="81"/>
                    <a:pt x="8" y="58"/>
                  </a:cubicBezTo>
                  <a:cubicBezTo>
                    <a:pt x="14" y="35"/>
                    <a:pt x="32" y="17"/>
                    <a:pt x="51" y="8"/>
                  </a:cubicBezTo>
                  <a:cubicBezTo>
                    <a:pt x="71" y="-2"/>
                    <a:pt x="95" y="-4"/>
                    <a:pt x="113" y="9"/>
                  </a:cubicBezTo>
                  <a:cubicBezTo>
                    <a:pt x="131" y="21"/>
                    <a:pt x="137" y="42"/>
                    <a:pt x="138" y="59"/>
                  </a:cubicBezTo>
                  <a:cubicBezTo>
                    <a:pt x="139" y="77"/>
                    <a:pt x="136" y="92"/>
                    <a:pt x="135" y="106"/>
                  </a:cubicBezTo>
                  <a:cubicBezTo>
                    <a:pt x="131" y="134"/>
                    <a:pt x="129" y="156"/>
                    <a:pt x="136" y="170"/>
                  </a:cubicBezTo>
                  <a:cubicBezTo>
                    <a:pt x="143" y="183"/>
                    <a:pt x="152" y="187"/>
                    <a:pt x="151" y="18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23025" rIns="90000" bIns="23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2" name="Google Shape;3467;p67">
              <a:extLst>
                <a:ext uri="{FF2B5EF4-FFF2-40B4-BE49-F238E27FC236}">
                  <a16:creationId xmlns:a16="http://schemas.microsoft.com/office/drawing/2014/main" id="{8BEBCBDD-73A1-03D8-A3EF-377770E8276D}"/>
                </a:ext>
              </a:extLst>
            </p:cNvPr>
            <p:cNvSpPr/>
            <p:nvPr/>
          </p:nvSpPr>
          <p:spPr>
            <a:xfrm>
              <a:off x="6692400" y="1887840"/>
              <a:ext cx="38880" cy="34560"/>
            </a:xfrm>
            <a:custGeom>
              <a:avLst/>
              <a:gdLst/>
              <a:ahLst/>
              <a:cxnLst/>
              <a:rect l="l" t="t" r="r" b="b"/>
              <a:pathLst>
                <a:path w="108" h="96" extrusionOk="0">
                  <a:moveTo>
                    <a:pt x="27" y="28"/>
                  </a:moveTo>
                  <a:cubicBezTo>
                    <a:pt x="26" y="28"/>
                    <a:pt x="33" y="21"/>
                    <a:pt x="50" y="19"/>
                  </a:cubicBezTo>
                  <a:cubicBezTo>
                    <a:pt x="65" y="18"/>
                    <a:pt x="92" y="23"/>
                    <a:pt x="107" y="49"/>
                  </a:cubicBezTo>
                  <a:lnTo>
                    <a:pt x="108" y="50"/>
                  </a:lnTo>
                  <a:lnTo>
                    <a:pt x="108" y="52"/>
                  </a:lnTo>
                  <a:cubicBezTo>
                    <a:pt x="107" y="66"/>
                    <a:pt x="97" y="81"/>
                    <a:pt x="84" y="88"/>
                  </a:cubicBezTo>
                  <a:cubicBezTo>
                    <a:pt x="70" y="95"/>
                    <a:pt x="53" y="98"/>
                    <a:pt x="37" y="94"/>
                  </a:cubicBezTo>
                  <a:cubicBezTo>
                    <a:pt x="24" y="91"/>
                    <a:pt x="12" y="84"/>
                    <a:pt x="5" y="72"/>
                  </a:cubicBezTo>
                  <a:cubicBezTo>
                    <a:pt x="-1" y="61"/>
                    <a:pt x="-2" y="47"/>
                    <a:pt x="3" y="36"/>
                  </a:cubicBezTo>
                  <a:cubicBezTo>
                    <a:pt x="12" y="14"/>
                    <a:pt x="32" y="4"/>
                    <a:pt x="48" y="1"/>
                  </a:cubicBezTo>
                  <a:cubicBezTo>
                    <a:pt x="65" y="-2"/>
                    <a:pt x="79" y="3"/>
                    <a:pt x="86" y="9"/>
                  </a:cubicBezTo>
                  <a:cubicBezTo>
                    <a:pt x="93" y="15"/>
                    <a:pt x="94" y="20"/>
                    <a:pt x="94" y="20"/>
                  </a:cubicBezTo>
                  <a:cubicBezTo>
                    <a:pt x="93" y="21"/>
                    <a:pt x="90" y="17"/>
                    <a:pt x="83" y="13"/>
                  </a:cubicBezTo>
                  <a:cubicBezTo>
                    <a:pt x="76" y="9"/>
                    <a:pt x="64" y="6"/>
                    <a:pt x="50" y="10"/>
                  </a:cubicBezTo>
                  <a:cubicBezTo>
                    <a:pt x="37" y="14"/>
                    <a:pt x="21" y="24"/>
                    <a:pt x="14" y="40"/>
                  </a:cubicBezTo>
                  <a:cubicBezTo>
                    <a:pt x="11" y="48"/>
                    <a:pt x="12" y="58"/>
                    <a:pt x="17" y="66"/>
                  </a:cubicBezTo>
                  <a:cubicBezTo>
                    <a:pt x="21" y="73"/>
                    <a:pt x="30" y="79"/>
                    <a:pt x="40" y="81"/>
                  </a:cubicBezTo>
                  <a:cubicBezTo>
                    <a:pt x="53" y="85"/>
                    <a:pt x="67" y="82"/>
                    <a:pt x="78" y="77"/>
                  </a:cubicBezTo>
                  <a:cubicBezTo>
                    <a:pt x="88" y="71"/>
                    <a:pt x="95" y="62"/>
                    <a:pt x="96" y="51"/>
                  </a:cubicBezTo>
                  <a:lnTo>
                    <a:pt x="97" y="54"/>
                  </a:lnTo>
                  <a:cubicBezTo>
                    <a:pt x="86" y="33"/>
                    <a:pt x="64" y="26"/>
                    <a:pt x="50" y="26"/>
                  </a:cubicBezTo>
                  <a:cubicBezTo>
                    <a:pt x="35" y="25"/>
                    <a:pt x="27" y="30"/>
                    <a:pt x="27" y="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3" name="Google Shape;3468;p67">
              <a:extLst>
                <a:ext uri="{FF2B5EF4-FFF2-40B4-BE49-F238E27FC236}">
                  <a16:creationId xmlns:a16="http://schemas.microsoft.com/office/drawing/2014/main" id="{C89266F9-0474-C2AB-58D9-84AEE2565C27}"/>
                </a:ext>
              </a:extLst>
            </p:cNvPr>
            <p:cNvSpPr/>
            <p:nvPr/>
          </p:nvSpPr>
          <p:spPr>
            <a:xfrm>
              <a:off x="6222600" y="1834920"/>
              <a:ext cx="32760" cy="31680"/>
            </a:xfrm>
            <a:custGeom>
              <a:avLst/>
              <a:gdLst/>
              <a:ahLst/>
              <a:cxnLst/>
              <a:rect l="l" t="t" r="r" b="b"/>
              <a:pathLst>
                <a:path w="91" h="88" extrusionOk="0">
                  <a:moveTo>
                    <a:pt x="41" y="3"/>
                  </a:moveTo>
                  <a:cubicBezTo>
                    <a:pt x="41" y="2"/>
                    <a:pt x="45" y="0"/>
                    <a:pt x="52" y="1"/>
                  </a:cubicBezTo>
                  <a:cubicBezTo>
                    <a:pt x="60" y="1"/>
                    <a:pt x="71" y="6"/>
                    <a:pt x="80" y="17"/>
                  </a:cubicBezTo>
                  <a:cubicBezTo>
                    <a:pt x="88" y="28"/>
                    <a:pt x="95" y="45"/>
                    <a:pt x="88" y="64"/>
                  </a:cubicBezTo>
                  <a:cubicBezTo>
                    <a:pt x="84" y="73"/>
                    <a:pt x="76" y="81"/>
                    <a:pt x="66" y="85"/>
                  </a:cubicBezTo>
                  <a:cubicBezTo>
                    <a:pt x="55" y="89"/>
                    <a:pt x="44" y="88"/>
                    <a:pt x="34" y="85"/>
                  </a:cubicBezTo>
                  <a:cubicBezTo>
                    <a:pt x="15" y="79"/>
                    <a:pt x="-1" y="62"/>
                    <a:pt x="0" y="43"/>
                  </a:cubicBezTo>
                  <a:lnTo>
                    <a:pt x="0" y="42"/>
                  </a:lnTo>
                  <a:lnTo>
                    <a:pt x="0" y="42"/>
                  </a:lnTo>
                  <a:cubicBezTo>
                    <a:pt x="3" y="27"/>
                    <a:pt x="12" y="16"/>
                    <a:pt x="22" y="9"/>
                  </a:cubicBezTo>
                  <a:cubicBezTo>
                    <a:pt x="32" y="3"/>
                    <a:pt x="43" y="0"/>
                    <a:pt x="51" y="0"/>
                  </a:cubicBezTo>
                  <a:cubicBezTo>
                    <a:pt x="69" y="0"/>
                    <a:pt x="76" y="8"/>
                    <a:pt x="76" y="8"/>
                  </a:cubicBezTo>
                  <a:cubicBezTo>
                    <a:pt x="75" y="10"/>
                    <a:pt x="66" y="5"/>
                    <a:pt x="52" y="8"/>
                  </a:cubicBezTo>
                  <a:cubicBezTo>
                    <a:pt x="38" y="9"/>
                    <a:pt x="16" y="21"/>
                    <a:pt x="12" y="44"/>
                  </a:cubicBezTo>
                  <a:lnTo>
                    <a:pt x="13" y="43"/>
                  </a:lnTo>
                  <a:cubicBezTo>
                    <a:pt x="12" y="55"/>
                    <a:pt x="23" y="68"/>
                    <a:pt x="38" y="72"/>
                  </a:cubicBezTo>
                  <a:cubicBezTo>
                    <a:pt x="54" y="78"/>
                    <a:pt x="71" y="72"/>
                    <a:pt x="76" y="59"/>
                  </a:cubicBezTo>
                  <a:cubicBezTo>
                    <a:pt x="82" y="47"/>
                    <a:pt x="78" y="32"/>
                    <a:pt x="72" y="23"/>
                  </a:cubicBezTo>
                  <a:cubicBezTo>
                    <a:pt x="59" y="2"/>
                    <a:pt x="41" y="5"/>
                    <a:pt x="41" y="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4" name="Google Shape;3469;p67">
              <a:extLst>
                <a:ext uri="{FF2B5EF4-FFF2-40B4-BE49-F238E27FC236}">
                  <a16:creationId xmlns:a16="http://schemas.microsoft.com/office/drawing/2014/main" id="{E95747E7-6839-4D2D-C88C-9EE788DF6090}"/>
                </a:ext>
              </a:extLst>
            </p:cNvPr>
            <p:cNvSpPr/>
            <p:nvPr/>
          </p:nvSpPr>
          <p:spPr>
            <a:xfrm>
              <a:off x="6287760" y="1749600"/>
              <a:ext cx="87120" cy="150120"/>
            </a:xfrm>
            <a:custGeom>
              <a:avLst/>
              <a:gdLst/>
              <a:ahLst/>
              <a:cxnLst/>
              <a:rect l="l" t="t" r="r" b="b"/>
              <a:pathLst>
                <a:path w="242" h="417" extrusionOk="0">
                  <a:moveTo>
                    <a:pt x="241" y="0"/>
                  </a:moveTo>
                  <a:cubicBezTo>
                    <a:pt x="242" y="0"/>
                    <a:pt x="240" y="15"/>
                    <a:pt x="237" y="41"/>
                  </a:cubicBezTo>
                  <a:cubicBezTo>
                    <a:pt x="233" y="69"/>
                    <a:pt x="228" y="106"/>
                    <a:pt x="222" y="151"/>
                  </a:cubicBezTo>
                  <a:cubicBezTo>
                    <a:pt x="215" y="198"/>
                    <a:pt x="207" y="254"/>
                    <a:pt x="198" y="314"/>
                  </a:cubicBezTo>
                  <a:cubicBezTo>
                    <a:pt x="196" y="330"/>
                    <a:pt x="194" y="346"/>
                    <a:pt x="191" y="362"/>
                  </a:cubicBezTo>
                  <a:cubicBezTo>
                    <a:pt x="189" y="370"/>
                    <a:pt x="187" y="379"/>
                    <a:pt x="180" y="387"/>
                  </a:cubicBezTo>
                  <a:cubicBezTo>
                    <a:pt x="172" y="396"/>
                    <a:pt x="157" y="397"/>
                    <a:pt x="149" y="391"/>
                  </a:cubicBezTo>
                  <a:cubicBezTo>
                    <a:pt x="140" y="385"/>
                    <a:pt x="134" y="377"/>
                    <a:pt x="129" y="370"/>
                  </a:cubicBezTo>
                  <a:cubicBezTo>
                    <a:pt x="125" y="363"/>
                    <a:pt x="120" y="356"/>
                    <a:pt x="115" y="348"/>
                  </a:cubicBezTo>
                  <a:cubicBezTo>
                    <a:pt x="105" y="334"/>
                    <a:pt x="96" y="318"/>
                    <a:pt x="87" y="303"/>
                  </a:cubicBezTo>
                  <a:cubicBezTo>
                    <a:pt x="50" y="237"/>
                    <a:pt x="21" y="171"/>
                    <a:pt x="1" y="110"/>
                  </a:cubicBezTo>
                  <a:lnTo>
                    <a:pt x="13" y="108"/>
                  </a:lnTo>
                  <a:cubicBezTo>
                    <a:pt x="14" y="197"/>
                    <a:pt x="14" y="274"/>
                    <a:pt x="14" y="331"/>
                  </a:cubicBezTo>
                  <a:cubicBezTo>
                    <a:pt x="14" y="356"/>
                    <a:pt x="14" y="378"/>
                    <a:pt x="14" y="394"/>
                  </a:cubicBezTo>
                  <a:cubicBezTo>
                    <a:pt x="13" y="409"/>
                    <a:pt x="13" y="417"/>
                    <a:pt x="12" y="417"/>
                  </a:cubicBezTo>
                  <a:cubicBezTo>
                    <a:pt x="12" y="417"/>
                    <a:pt x="11" y="409"/>
                    <a:pt x="10" y="394"/>
                  </a:cubicBezTo>
                  <a:cubicBezTo>
                    <a:pt x="9" y="378"/>
                    <a:pt x="8" y="357"/>
                    <a:pt x="7" y="331"/>
                  </a:cubicBezTo>
                  <a:cubicBezTo>
                    <a:pt x="6" y="274"/>
                    <a:pt x="3" y="198"/>
                    <a:pt x="1" y="108"/>
                  </a:cubicBezTo>
                  <a:lnTo>
                    <a:pt x="0" y="68"/>
                  </a:lnTo>
                  <a:lnTo>
                    <a:pt x="13" y="106"/>
                  </a:lnTo>
                  <a:cubicBezTo>
                    <a:pt x="33" y="166"/>
                    <a:pt x="62" y="232"/>
                    <a:pt x="99" y="296"/>
                  </a:cubicBezTo>
                  <a:cubicBezTo>
                    <a:pt x="108" y="312"/>
                    <a:pt x="117" y="327"/>
                    <a:pt x="126" y="341"/>
                  </a:cubicBezTo>
                  <a:cubicBezTo>
                    <a:pt x="136" y="355"/>
                    <a:pt x="144" y="372"/>
                    <a:pt x="156" y="379"/>
                  </a:cubicBezTo>
                  <a:cubicBezTo>
                    <a:pt x="161" y="383"/>
                    <a:pt x="167" y="382"/>
                    <a:pt x="171" y="378"/>
                  </a:cubicBezTo>
                  <a:cubicBezTo>
                    <a:pt x="175" y="374"/>
                    <a:pt x="177" y="367"/>
                    <a:pt x="179" y="359"/>
                  </a:cubicBezTo>
                  <a:cubicBezTo>
                    <a:pt x="181" y="344"/>
                    <a:pt x="184" y="328"/>
                    <a:pt x="186" y="313"/>
                  </a:cubicBezTo>
                  <a:cubicBezTo>
                    <a:pt x="196" y="252"/>
                    <a:pt x="205" y="197"/>
                    <a:pt x="213" y="150"/>
                  </a:cubicBezTo>
                  <a:cubicBezTo>
                    <a:pt x="221" y="105"/>
                    <a:pt x="227" y="68"/>
                    <a:pt x="232" y="40"/>
                  </a:cubicBezTo>
                  <a:cubicBezTo>
                    <a:pt x="237" y="14"/>
                    <a:pt x="240" y="0"/>
                    <a:pt x="24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5" name="Google Shape;3470;p67">
              <a:extLst>
                <a:ext uri="{FF2B5EF4-FFF2-40B4-BE49-F238E27FC236}">
                  <a16:creationId xmlns:a16="http://schemas.microsoft.com/office/drawing/2014/main" id="{E2F054A9-C14E-6F3A-B46B-340C43991B98}"/>
                </a:ext>
              </a:extLst>
            </p:cNvPr>
            <p:cNvSpPr/>
            <p:nvPr/>
          </p:nvSpPr>
          <p:spPr>
            <a:xfrm>
              <a:off x="6395040" y="1843200"/>
              <a:ext cx="124920" cy="19440"/>
            </a:xfrm>
            <a:custGeom>
              <a:avLst/>
              <a:gdLst/>
              <a:ahLst/>
              <a:cxnLst/>
              <a:rect l="l" t="t" r="r" b="b"/>
              <a:pathLst>
                <a:path w="347" h="54" extrusionOk="0">
                  <a:moveTo>
                    <a:pt x="347" y="1"/>
                  </a:moveTo>
                  <a:cubicBezTo>
                    <a:pt x="347" y="5"/>
                    <a:pt x="270" y="19"/>
                    <a:pt x="174" y="33"/>
                  </a:cubicBezTo>
                  <a:cubicBezTo>
                    <a:pt x="78" y="48"/>
                    <a:pt x="0" y="56"/>
                    <a:pt x="0" y="53"/>
                  </a:cubicBezTo>
                  <a:cubicBezTo>
                    <a:pt x="-1" y="49"/>
                    <a:pt x="76" y="35"/>
                    <a:pt x="172" y="20"/>
                  </a:cubicBezTo>
                  <a:cubicBezTo>
                    <a:pt x="268" y="6"/>
                    <a:pt x="346" y="-3"/>
                    <a:pt x="3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6" name="Google Shape;3471;p67">
              <a:extLst>
                <a:ext uri="{FF2B5EF4-FFF2-40B4-BE49-F238E27FC236}">
                  <a16:creationId xmlns:a16="http://schemas.microsoft.com/office/drawing/2014/main" id="{E8ED9C5C-1FFC-65A9-E831-017027833F05}"/>
                </a:ext>
              </a:extLst>
            </p:cNvPr>
            <p:cNvSpPr/>
            <p:nvPr/>
          </p:nvSpPr>
          <p:spPr>
            <a:xfrm>
              <a:off x="6443280" y="1803600"/>
              <a:ext cx="97560" cy="86760"/>
            </a:xfrm>
            <a:custGeom>
              <a:avLst/>
              <a:gdLst/>
              <a:ahLst/>
              <a:cxnLst/>
              <a:rect l="l" t="t" r="r" b="b"/>
              <a:pathLst>
                <a:path w="271" h="241" extrusionOk="0">
                  <a:moveTo>
                    <a:pt x="101" y="241"/>
                  </a:moveTo>
                  <a:cubicBezTo>
                    <a:pt x="100" y="239"/>
                    <a:pt x="116" y="226"/>
                    <a:pt x="144" y="205"/>
                  </a:cubicBezTo>
                  <a:cubicBezTo>
                    <a:pt x="171" y="183"/>
                    <a:pt x="210" y="154"/>
                    <a:pt x="254" y="121"/>
                  </a:cubicBezTo>
                  <a:lnTo>
                    <a:pt x="255" y="133"/>
                  </a:lnTo>
                  <a:cubicBezTo>
                    <a:pt x="242" y="126"/>
                    <a:pt x="228" y="119"/>
                    <a:pt x="213" y="112"/>
                  </a:cubicBezTo>
                  <a:cubicBezTo>
                    <a:pt x="154" y="83"/>
                    <a:pt x="100" y="56"/>
                    <a:pt x="62" y="36"/>
                  </a:cubicBezTo>
                  <a:cubicBezTo>
                    <a:pt x="23" y="15"/>
                    <a:pt x="0" y="2"/>
                    <a:pt x="0" y="0"/>
                  </a:cubicBezTo>
                  <a:cubicBezTo>
                    <a:pt x="1" y="-1"/>
                    <a:pt x="26" y="9"/>
                    <a:pt x="66" y="27"/>
                  </a:cubicBezTo>
                  <a:cubicBezTo>
                    <a:pt x="105" y="45"/>
                    <a:pt x="160" y="71"/>
                    <a:pt x="219" y="100"/>
                  </a:cubicBezTo>
                  <a:cubicBezTo>
                    <a:pt x="233" y="107"/>
                    <a:pt x="247" y="114"/>
                    <a:pt x="261" y="121"/>
                  </a:cubicBezTo>
                  <a:lnTo>
                    <a:pt x="271" y="126"/>
                  </a:lnTo>
                  <a:lnTo>
                    <a:pt x="262" y="132"/>
                  </a:lnTo>
                  <a:cubicBezTo>
                    <a:pt x="217" y="164"/>
                    <a:pt x="177" y="192"/>
                    <a:pt x="149" y="211"/>
                  </a:cubicBezTo>
                  <a:cubicBezTo>
                    <a:pt x="120" y="231"/>
                    <a:pt x="102" y="242"/>
                    <a:pt x="101" y="24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1750" rIns="90000" bIns="41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7" name="Google Shape;3472;p67">
              <a:extLst>
                <a:ext uri="{FF2B5EF4-FFF2-40B4-BE49-F238E27FC236}">
                  <a16:creationId xmlns:a16="http://schemas.microsoft.com/office/drawing/2014/main" id="{5E0FAE23-AAAE-49C5-4476-30F1B06B5C67}"/>
                </a:ext>
              </a:extLst>
            </p:cNvPr>
            <p:cNvSpPr/>
            <p:nvPr/>
          </p:nvSpPr>
          <p:spPr>
            <a:xfrm>
              <a:off x="6567480" y="1765440"/>
              <a:ext cx="123840" cy="187920"/>
            </a:xfrm>
            <a:custGeom>
              <a:avLst/>
              <a:gdLst/>
              <a:ahLst/>
              <a:cxnLst/>
              <a:rect l="l" t="t" r="r" b="b"/>
              <a:pathLst>
                <a:path w="344" h="522" extrusionOk="0">
                  <a:moveTo>
                    <a:pt x="344" y="477"/>
                  </a:moveTo>
                  <a:cubicBezTo>
                    <a:pt x="344" y="478"/>
                    <a:pt x="336" y="471"/>
                    <a:pt x="322" y="458"/>
                  </a:cubicBezTo>
                  <a:cubicBezTo>
                    <a:pt x="308" y="446"/>
                    <a:pt x="288" y="427"/>
                    <a:pt x="261" y="405"/>
                  </a:cubicBezTo>
                  <a:cubicBezTo>
                    <a:pt x="206" y="362"/>
                    <a:pt x="125" y="304"/>
                    <a:pt x="19" y="253"/>
                  </a:cubicBezTo>
                  <a:lnTo>
                    <a:pt x="0" y="244"/>
                  </a:lnTo>
                  <a:lnTo>
                    <a:pt x="21" y="242"/>
                  </a:lnTo>
                  <a:cubicBezTo>
                    <a:pt x="66" y="237"/>
                    <a:pt x="114" y="233"/>
                    <a:pt x="160" y="214"/>
                  </a:cubicBezTo>
                  <a:cubicBezTo>
                    <a:pt x="204" y="195"/>
                    <a:pt x="246" y="154"/>
                    <a:pt x="249" y="102"/>
                  </a:cubicBezTo>
                  <a:cubicBezTo>
                    <a:pt x="252" y="58"/>
                    <a:pt x="215" y="12"/>
                    <a:pt x="173" y="13"/>
                  </a:cubicBezTo>
                  <a:cubicBezTo>
                    <a:pt x="152" y="14"/>
                    <a:pt x="133" y="24"/>
                    <a:pt x="120" y="41"/>
                  </a:cubicBezTo>
                  <a:cubicBezTo>
                    <a:pt x="108" y="57"/>
                    <a:pt x="100" y="77"/>
                    <a:pt x="95" y="97"/>
                  </a:cubicBezTo>
                  <a:cubicBezTo>
                    <a:pt x="85" y="136"/>
                    <a:pt x="86" y="176"/>
                    <a:pt x="85" y="213"/>
                  </a:cubicBezTo>
                  <a:cubicBezTo>
                    <a:pt x="83" y="250"/>
                    <a:pt x="82" y="285"/>
                    <a:pt x="81" y="317"/>
                  </a:cubicBezTo>
                  <a:cubicBezTo>
                    <a:pt x="78" y="379"/>
                    <a:pt x="76" y="429"/>
                    <a:pt x="74" y="467"/>
                  </a:cubicBezTo>
                  <a:cubicBezTo>
                    <a:pt x="73" y="483"/>
                    <a:pt x="73" y="497"/>
                    <a:pt x="72" y="507"/>
                  </a:cubicBezTo>
                  <a:cubicBezTo>
                    <a:pt x="71" y="517"/>
                    <a:pt x="71" y="522"/>
                    <a:pt x="70" y="522"/>
                  </a:cubicBezTo>
                  <a:cubicBezTo>
                    <a:pt x="70" y="522"/>
                    <a:pt x="70" y="517"/>
                    <a:pt x="69" y="507"/>
                  </a:cubicBezTo>
                  <a:cubicBezTo>
                    <a:pt x="69" y="497"/>
                    <a:pt x="69" y="483"/>
                    <a:pt x="69" y="467"/>
                  </a:cubicBezTo>
                  <a:cubicBezTo>
                    <a:pt x="70" y="429"/>
                    <a:pt x="71" y="378"/>
                    <a:pt x="71" y="317"/>
                  </a:cubicBezTo>
                  <a:cubicBezTo>
                    <a:pt x="72" y="285"/>
                    <a:pt x="73" y="250"/>
                    <a:pt x="74" y="213"/>
                  </a:cubicBezTo>
                  <a:cubicBezTo>
                    <a:pt x="75" y="176"/>
                    <a:pt x="73" y="135"/>
                    <a:pt x="83" y="94"/>
                  </a:cubicBezTo>
                  <a:cubicBezTo>
                    <a:pt x="88" y="73"/>
                    <a:pt x="96" y="52"/>
                    <a:pt x="110" y="33"/>
                  </a:cubicBezTo>
                  <a:cubicBezTo>
                    <a:pt x="124" y="14"/>
                    <a:pt x="147" y="1"/>
                    <a:pt x="173" y="0"/>
                  </a:cubicBezTo>
                  <a:cubicBezTo>
                    <a:pt x="198" y="-1"/>
                    <a:pt x="222" y="13"/>
                    <a:pt x="238" y="32"/>
                  </a:cubicBezTo>
                  <a:cubicBezTo>
                    <a:pt x="254" y="51"/>
                    <a:pt x="264" y="76"/>
                    <a:pt x="263" y="103"/>
                  </a:cubicBezTo>
                  <a:cubicBezTo>
                    <a:pt x="261" y="132"/>
                    <a:pt x="248" y="158"/>
                    <a:pt x="230" y="179"/>
                  </a:cubicBezTo>
                  <a:cubicBezTo>
                    <a:pt x="212" y="199"/>
                    <a:pt x="189" y="215"/>
                    <a:pt x="165" y="225"/>
                  </a:cubicBezTo>
                  <a:cubicBezTo>
                    <a:pt x="117" y="246"/>
                    <a:pt x="67" y="250"/>
                    <a:pt x="22" y="254"/>
                  </a:cubicBezTo>
                  <a:lnTo>
                    <a:pt x="24" y="242"/>
                  </a:lnTo>
                  <a:cubicBezTo>
                    <a:pt x="131" y="294"/>
                    <a:pt x="212" y="354"/>
                    <a:pt x="265" y="400"/>
                  </a:cubicBezTo>
                  <a:cubicBezTo>
                    <a:pt x="292" y="423"/>
                    <a:pt x="312" y="442"/>
                    <a:pt x="325" y="456"/>
                  </a:cubicBezTo>
                  <a:cubicBezTo>
                    <a:pt x="338" y="469"/>
                    <a:pt x="345" y="477"/>
                    <a:pt x="344" y="47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8" name="Google Shape;3473;p67">
              <a:extLst>
                <a:ext uri="{FF2B5EF4-FFF2-40B4-BE49-F238E27FC236}">
                  <a16:creationId xmlns:a16="http://schemas.microsoft.com/office/drawing/2014/main" id="{4047B496-56EE-848E-AFC1-E7FAC955DB1B}"/>
                </a:ext>
              </a:extLst>
            </p:cNvPr>
            <p:cNvSpPr/>
            <p:nvPr/>
          </p:nvSpPr>
          <p:spPr>
            <a:xfrm>
              <a:off x="7138800" y="491400"/>
              <a:ext cx="163080" cy="139680"/>
            </a:xfrm>
            <a:custGeom>
              <a:avLst/>
              <a:gdLst/>
              <a:ahLst/>
              <a:cxnLst/>
              <a:rect l="l" t="t" r="r" b="b"/>
              <a:pathLst>
                <a:path w="453" h="388" extrusionOk="0">
                  <a:moveTo>
                    <a:pt x="453" y="0"/>
                  </a:moveTo>
                  <a:cubicBezTo>
                    <a:pt x="454" y="1"/>
                    <a:pt x="431" y="25"/>
                    <a:pt x="391" y="62"/>
                  </a:cubicBezTo>
                  <a:cubicBezTo>
                    <a:pt x="352" y="99"/>
                    <a:pt x="297" y="149"/>
                    <a:pt x="234" y="203"/>
                  </a:cubicBezTo>
                  <a:cubicBezTo>
                    <a:pt x="172" y="257"/>
                    <a:pt x="114" y="305"/>
                    <a:pt x="71" y="338"/>
                  </a:cubicBezTo>
                  <a:cubicBezTo>
                    <a:pt x="50" y="354"/>
                    <a:pt x="32" y="367"/>
                    <a:pt x="20" y="375"/>
                  </a:cubicBezTo>
                  <a:cubicBezTo>
                    <a:pt x="7" y="384"/>
                    <a:pt x="0" y="388"/>
                    <a:pt x="0" y="388"/>
                  </a:cubicBezTo>
                  <a:cubicBezTo>
                    <a:pt x="-2" y="386"/>
                    <a:pt x="24" y="365"/>
                    <a:pt x="66" y="330"/>
                  </a:cubicBezTo>
                  <a:cubicBezTo>
                    <a:pt x="107" y="296"/>
                    <a:pt x="163" y="247"/>
                    <a:pt x="226" y="193"/>
                  </a:cubicBezTo>
                  <a:cubicBezTo>
                    <a:pt x="286" y="140"/>
                    <a:pt x="341" y="93"/>
                    <a:pt x="385" y="55"/>
                  </a:cubicBezTo>
                  <a:cubicBezTo>
                    <a:pt x="426" y="20"/>
                    <a:pt x="452" y="-2"/>
                    <a:pt x="453"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9" name="Google Shape;3474;p67">
              <a:extLst>
                <a:ext uri="{FF2B5EF4-FFF2-40B4-BE49-F238E27FC236}">
                  <a16:creationId xmlns:a16="http://schemas.microsoft.com/office/drawing/2014/main" id="{1E71C547-3F7F-C8E2-A68E-95778B3C0E64}"/>
                </a:ext>
              </a:extLst>
            </p:cNvPr>
            <p:cNvSpPr/>
            <p:nvPr/>
          </p:nvSpPr>
          <p:spPr>
            <a:xfrm>
              <a:off x="7137000" y="3670200"/>
              <a:ext cx="164880" cy="164160"/>
            </a:xfrm>
            <a:custGeom>
              <a:avLst/>
              <a:gdLst/>
              <a:ahLst/>
              <a:cxnLst/>
              <a:rect l="l" t="t" r="r" b="b"/>
              <a:pathLst>
                <a:path w="458" h="456" extrusionOk="0">
                  <a:moveTo>
                    <a:pt x="458" y="456"/>
                  </a:moveTo>
                  <a:cubicBezTo>
                    <a:pt x="455" y="458"/>
                    <a:pt x="351" y="358"/>
                    <a:pt x="224" y="232"/>
                  </a:cubicBezTo>
                  <a:cubicBezTo>
                    <a:pt x="98" y="106"/>
                    <a:pt x="-3" y="2"/>
                    <a:pt x="0" y="0"/>
                  </a:cubicBezTo>
                  <a:cubicBezTo>
                    <a:pt x="3" y="-3"/>
                    <a:pt x="107" y="97"/>
                    <a:pt x="234" y="223"/>
                  </a:cubicBezTo>
                  <a:cubicBezTo>
                    <a:pt x="360" y="349"/>
                    <a:pt x="461" y="453"/>
                    <a:pt x="458" y="456"/>
                  </a:cubicBezTo>
                  <a:close/>
                </a:path>
              </a:pathLst>
            </a:custGeom>
            <a:solidFill>
              <a:srgbClr val="375A6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0" name="Google Shape;3475;p67">
              <a:extLst>
                <a:ext uri="{FF2B5EF4-FFF2-40B4-BE49-F238E27FC236}">
                  <a16:creationId xmlns:a16="http://schemas.microsoft.com/office/drawing/2014/main" id="{A56BECC4-4813-19F4-1A6F-88B1DB20E925}"/>
                </a:ext>
              </a:extLst>
            </p:cNvPr>
            <p:cNvSpPr/>
            <p:nvPr/>
          </p:nvSpPr>
          <p:spPr>
            <a:xfrm>
              <a:off x="3123000" y="478080"/>
              <a:ext cx="159480" cy="153000"/>
            </a:xfrm>
            <a:custGeom>
              <a:avLst/>
              <a:gdLst/>
              <a:ahLst/>
              <a:cxnLst/>
              <a:rect l="l" t="t" r="r" b="b"/>
              <a:pathLst>
                <a:path w="443" h="425" extrusionOk="0">
                  <a:moveTo>
                    <a:pt x="443" y="425"/>
                  </a:moveTo>
                  <a:cubicBezTo>
                    <a:pt x="440" y="427"/>
                    <a:pt x="339" y="334"/>
                    <a:pt x="217" y="217"/>
                  </a:cubicBezTo>
                  <a:cubicBezTo>
                    <a:pt x="94" y="100"/>
                    <a:pt x="-2" y="3"/>
                    <a:pt x="0" y="0"/>
                  </a:cubicBezTo>
                  <a:cubicBezTo>
                    <a:pt x="3" y="-3"/>
                    <a:pt x="104" y="90"/>
                    <a:pt x="226" y="208"/>
                  </a:cubicBezTo>
                  <a:cubicBezTo>
                    <a:pt x="348" y="325"/>
                    <a:pt x="445" y="422"/>
                    <a:pt x="443" y="42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1" name="Google Shape;3476;p67">
              <a:extLst>
                <a:ext uri="{FF2B5EF4-FFF2-40B4-BE49-F238E27FC236}">
                  <a16:creationId xmlns:a16="http://schemas.microsoft.com/office/drawing/2014/main" id="{96D2CD0E-1645-0554-DC3A-4AC5B17CE8EA}"/>
                </a:ext>
              </a:extLst>
            </p:cNvPr>
            <p:cNvSpPr/>
            <p:nvPr/>
          </p:nvSpPr>
          <p:spPr>
            <a:xfrm>
              <a:off x="6206400" y="5013360"/>
              <a:ext cx="515520" cy="213120"/>
            </a:xfrm>
            <a:custGeom>
              <a:avLst/>
              <a:gdLst/>
              <a:ahLst/>
              <a:cxnLst/>
              <a:rect l="l" t="t" r="r" b="b"/>
              <a:pathLst>
                <a:path w="1432" h="592" extrusionOk="0">
                  <a:moveTo>
                    <a:pt x="0" y="142"/>
                  </a:moveTo>
                  <a:cubicBezTo>
                    <a:pt x="0" y="142"/>
                    <a:pt x="609" y="-179"/>
                    <a:pt x="1432" y="142"/>
                  </a:cubicBezTo>
                  <a:lnTo>
                    <a:pt x="995" y="592"/>
                  </a:lnTo>
                  <a:lnTo>
                    <a:pt x="559" y="475"/>
                  </a:lnTo>
                  <a:lnTo>
                    <a:pt x="0" y="142"/>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2" name="Google Shape;3477;p67">
              <a:extLst>
                <a:ext uri="{FF2B5EF4-FFF2-40B4-BE49-F238E27FC236}">
                  <a16:creationId xmlns:a16="http://schemas.microsoft.com/office/drawing/2014/main" id="{1FAEC64A-2DCC-03CD-20E8-30E83C06391F}"/>
                </a:ext>
              </a:extLst>
            </p:cNvPr>
            <p:cNvSpPr/>
            <p:nvPr/>
          </p:nvSpPr>
          <p:spPr>
            <a:xfrm>
              <a:off x="6204600" y="4580280"/>
              <a:ext cx="126360" cy="911520"/>
            </a:xfrm>
            <a:custGeom>
              <a:avLst/>
              <a:gdLst/>
              <a:ahLst/>
              <a:cxnLst/>
              <a:rect l="l" t="t" r="r" b="b"/>
              <a:pathLst>
                <a:path w="351" h="2532" extrusionOk="0">
                  <a:moveTo>
                    <a:pt x="73" y="1"/>
                  </a:moveTo>
                  <a:lnTo>
                    <a:pt x="90" y="0"/>
                  </a:lnTo>
                  <a:cubicBezTo>
                    <a:pt x="133" y="-3"/>
                    <a:pt x="171" y="29"/>
                    <a:pt x="174" y="73"/>
                  </a:cubicBezTo>
                  <a:lnTo>
                    <a:pt x="351" y="2519"/>
                  </a:lnTo>
                  <a:lnTo>
                    <a:pt x="176" y="2532"/>
                  </a:lnTo>
                  <a:lnTo>
                    <a:pt x="0" y="85"/>
                  </a:lnTo>
                  <a:cubicBezTo>
                    <a:pt x="-4" y="42"/>
                    <a:pt x="29" y="4"/>
                    <a:pt x="7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3" name="Google Shape;3478;p67">
              <a:extLst>
                <a:ext uri="{FF2B5EF4-FFF2-40B4-BE49-F238E27FC236}">
                  <a16:creationId xmlns:a16="http://schemas.microsoft.com/office/drawing/2014/main" id="{C1F4BB7B-539D-5FAB-267A-E6574B31C235}"/>
                </a:ext>
              </a:extLst>
            </p:cNvPr>
            <p:cNvSpPr/>
            <p:nvPr/>
          </p:nvSpPr>
          <p:spPr>
            <a:xfrm>
              <a:off x="6235920" y="5208840"/>
              <a:ext cx="111240" cy="341640"/>
            </a:xfrm>
            <a:custGeom>
              <a:avLst/>
              <a:gdLst/>
              <a:ahLst/>
              <a:cxnLst/>
              <a:rect l="l" t="t" r="r" b="b"/>
              <a:pathLst>
                <a:path w="309" h="949" extrusionOk="0">
                  <a:moveTo>
                    <a:pt x="0" y="18"/>
                  </a:moveTo>
                  <a:lnTo>
                    <a:pt x="249" y="0"/>
                  </a:lnTo>
                  <a:lnTo>
                    <a:pt x="308" y="816"/>
                  </a:lnTo>
                  <a:cubicBezTo>
                    <a:pt x="313" y="885"/>
                    <a:pt x="261" y="944"/>
                    <a:pt x="192" y="949"/>
                  </a:cubicBezTo>
                  <a:cubicBezTo>
                    <a:pt x="123" y="954"/>
                    <a:pt x="64" y="903"/>
                    <a:pt x="59" y="834"/>
                  </a:cubicBezTo>
                  <a:lnTo>
                    <a:pt x="0" y="18"/>
                  </a:lnTo>
                  <a:close/>
                </a:path>
              </a:pathLst>
            </a:custGeom>
            <a:solidFill>
              <a:srgbClr val="375A6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4" name="Google Shape;3479;p67">
              <a:extLst>
                <a:ext uri="{FF2B5EF4-FFF2-40B4-BE49-F238E27FC236}">
                  <a16:creationId xmlns:a16="http://schemas.microsoft.com/office/drawing/2014/main" id="{5FA82D66-A28A-E874-3F06-C65F6F139AB3}"/>
                </a:ext>
              </a:extLst>
            </p:cNvPr>
            <p:cNvSpPr/>
            <p:nvPr/>
          </p:nvSpPr>
          <p:spPr>
            <a:xfrm>
              <a:off x="6208560" y="5079960"/>
              <a:ext cx="45000" cy="382320"/>
            </a:xfrm>
            <a:custGeom>
              <a:avLst/>
              <a:gdLst/>
              <a:ahLst/>
              <a:cxnLst/>
              <a:rect l="l" t="t" r="r" b="b"/>
              <a:pathLst>
                <a:path w="125" h="1062" extrusionOk="0">
                  <a:moveTo>
                    <a:pt x="0" y="4"/>
                  </a:moveTo>
                  <a:lnTo>
                    <a:pt x="49" y="0"/>
                  </a:lnTo>
                  <a:lnTo>
                    <a:pt x="125" y="1058"/>
                  </a:lnTo>
                  <a:lnTo>
                    <a:pt x="77" y="1062"/>
                  </a:lnTo>
                  <a:lnTo>
                    <a:pt x="0" y="4"/>
                  </a:lnTo>
                  <a:close/>
                </a:path>
              </a:pathLst>
            </a:custGeom>
            <a:solidFill>
              <a:srgbClr val="375A6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5" name="Google Shape;3480;p67">
              <a:extLst>
                <a:ext uri="{FF2B5EF4-FFF2-40B4-BE49-F238E27FC236}">
                  <a16:creationId xmlns:a16="http://schemas.microsoft.com/office/drawing/2014/main" id="{48161378-2D4E-C6C3-062E-A03523347308}"/>
                </a:ext>
              </a:extLst>
            </p:cNvPr>
            <p:cNvSpPr/>
            <p:nvPr/>
          </p:nvSpPr>
          <p:spPr>
            <a:xfrm>
              <a:off x="6230160" y="5208120"/>
              <a:ext cx="95400" cy="232560"/>
            </a:xfrm>
            <a:custGeom>
              <a:avLst/>
              <a:gdLst/>
              <a:ahLst/>
              <a:cxnLst/>
              <a:rect l="l" t="t" r="r" b="b"/>
              <a:pathLst>
                <a:path w="265" h="646" extrusionOk="0">
                  <a:moveTo>
                    <a:pt x="265" y="2"/>
                  </a:moveTo>
                  <a:cubicBezTo>
                    <a:pt x="265" y="8"/>
                    <a:pt x="163" y="22"/>
                    <a:pt x="14" y="38"/>
                  </a:cubicBezTo>
                  <a:lnTo>
                    <a:pt x="25" y="25"/>
                  </a:lnTo>
                  <a:cubicBezTo>
                    <a:pt x="30" y="82"/>
                    <a:pt x="34" y="144"/>
                    <a:pt x="40" y="209"/>
                  </a:cubicBezTo>
                  <a:cubicBezTo>
                    <a:pt x="48" y="330"/>
                    <a:pt x="55" y="439"/>
                    <a:pt x="58" y="518"/>
                  </a:cubicBezTo>
                  <a:cubicBezTo>
                    <a:pt x="61" y="597"/>
                    <a:pt x="61" y="646"/>
                    <a:pt x="57" y="646"/>
                  </a:cubicBezTo>
                  <a:cubicBezTo>
                    <a:pt x="54" y="647"/>
                    <a:pt x="47" y="598"/>
                    <a:pt x="39" y="519"/>
                  </a:cubicBezTo>
                  <a:cubicBezTo>
                    <a:pt x="31" y="440"/>
                    <a:pt x="21" y="332"/>
                    <a:pt x="13" y="211"/>
                  </a:cubicBezTo>
                  <a:cubicBezTo>
                    <a:pt x="8" y="146"/>
                    <a:pt x="4" y="84"/>
                    <a:pt x="1" y="27"/>
                  </a:cubicBezTo>
                  <a:lnTo>
                    <a:pt x="0" y="15"/>
                  </a:lnTo>
                  <a:lnTo>
                    <a:pt x="12" y="14"/>
                  </a:lnTo>
                  <a:cubicBezTo>
                    <a:pt x="161" y="2"/>
                    <a:pt x="264" y="-3"/>
                    <a:pt x="265" y="2"/>
                  </a:cubicBezTo>
                  <a:close/>
                </a:path>
              </a:pathLst>
            </a:custGeom>
            <a:solidFill>
              <a:srgbClr val="192D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76" name="Google Shape;3481;p67">
              <a:extLst>
                <a:ext uri="{FF2B5EF4-FFF2-40B4-BE49-F238E27FC236}">
                  <a16:creationId xmlns:a16="http://schemas.microsoft.com/office/drawing/2014/main" id="{021C7D33-1B72-5B7C-07A6-C00A27040D1A}"/>
                </a:ext>
              </a:extLst>
            </p:cNvPr>
            <p:cNvSpPr/>
            <p:nvPr/>
          </p:nvSpPr>
          <p:spPr>
            <a:xfrm>
              <a:off x="6332400" y="4603680"/>
              <a:ext cx="63000" cy="711720"/>
            </a:xfrm>
            <a:custGeom>
              <a:avLst/>
              <a:gdLst/>
              <a:ahLst/>
              <a:cxnLst/>
              <a:rect l="l" t="t" r="r" b="b"/>
              <a:pathLst>
                <a:path w="175" h="1977" extrusionOk="0">
                  <a:moveTo>
                    <a:pt x="175" y="1977"/>
                  </a:moveTo>
                  <a:lnTo>
                    <a:pt x="0" y="1977"/>
                  </a:lnTo>
                  <a:lnTo>
                    <a:pt x="0" y="0"/>
                  </a:lnTo>
                  <a:lnTo>
                    <a:pt x="175" y="0"/>
                  </a:lnTo>
                  <a:lnTo>
                    <a:pt x="175" y="1977"/>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7" name="Google Shape;3482;p67">
              <a:extLst>
                <a:ext uri="{FF2B5EF4-FFF2-40B4-BE49-F238E27FC236}">
                  <a16:creationId xmlns:a16="http://schemas.microsoft.com/office/drawing/2014/main" id="{F957B5A3-77B3-6549-9E8B-19BB86C08168}"/>
                </a:ext>
              </a:extLst>
            </p:cNvPr>
            <p:cNvSpPr/>
            <p:nvPr/>
          </p:nvSpPr>
          <p:spPr>
            <a:xfrm>
              <a:off x="6317640" y="4542480"/>
              <a:ext cx="90000" cy="339120"/>
            </a:xfrm>
            <a:custGeom>
              <a:avLst/>
              <a:gdLst/>
              <a:ahLst/>
              <a:cxnLst/>
              <a:rect l="l" t="t" r="r" b="b"/>
              <a:pathLst>
                <a:path w="250" h="942" extrusionOk="0">
                  <a:moveTo>
                    <a:pt x="250" y="942"/>
                  </a:moveTo>
                  <a:lnTo>
                    <a:pt x="0" y="942"/>
                  </a:lnTo>
                  <a:lnTo>
                    <a:pt x="0" y="125"/>
                  </a:lnTo>
                  <a:cubicBezTo>
                    <a:pt x="0" y="56"/>
                    <a:pt x="56" y="0"/>
                    <a:pt x="125" y="0"/>
                  </a:cubicBezTo>
                  <a:cubicBezTo>
                    <a:pt x="194" y="0"/>
                    <a:pt x="250" y="56"/>
                    <a:pt x="250" y="125"/>
                  </a:cubicBezTo>
                  <a:lnTo>
                    <a:pt x="250" y="942"/>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8" name="Google Shape;3483;p67">
              <a:extLst>
                <a:ext uri="{FF2B5EF4-FFF2-40B4-BE49-F238E27FC236}">
                  <a16:creationId xmlns:a16="http://schemas.microsoft.com/office/drawing/2014/main" id="{0C2CFD66-1263-8195-E9D8-209AFCF9E5A3}"/>
                </a:ext>
              </a:extLst>
            </p:cNvPr>
            <p:cNvSpPr/>
            <p:nvPr/>
          </p:nvSpPr>
          <p:spPr>
            <a:xfrm>
              <a:off x="6407640" y="4635360"/>
              <a:ext cx="17280" cy="381960"/>
            </a:xfrm>
            <a:custGeom>
              <a:avLst/>
              <a:gdLst/>
              <a:ahLst/>
              <a:cxnLst/>
              <a:rect l="l" t="t" r="r" b="b"/>
              <a:pathLst>
                <a:path w="48" h="1061" extrusionOk="0">
                  <a:moveTo>
                    <a:pt x="48" y="1061"/>
                  </a:moveTo>
                  <a:lnTo>
                    <a:pt x="0" y="1061"/>
                  </a:lnTo>
                  <a:lnTo>
                    <a:pt x="0" y="0"/>
                  </a:lnTo>
                  <a:lnTo>
                    <a:pt x="48" y="0"/>
                  </a:lnTo>
                  <a:lnTo>
                    <a:pt x="48" y="106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9" name="Google Shape;3484;p67">
              <a:extLst>
                <a:ext uri="{FF2B5EF4-FFF2-40B4-BE49-F238E27FC236}">
                  <a16:creationId xmlns:a16="http://schemas.microsoft.com/office/drawing/2014/main" id="{BC9D642D-AB3E-938E-C542-BDC44E7122AF}"/>
                </a:ext>
              </a:extLst>
            </p:cNvPr>
            <p:cNvSpPr/>
            <p:nvPr/>
          </p:nvSpPr>
          <p:spPr>
            <a:xfrm>
              <a:off x="6317640" y="4655880"/>
              <a:ext cx="95760" cy="228600"/>
            </a:xfrm>
            <a:custGeom>
              <a:avLst/>
              <a:gdLst/>
              <a:ahLst/>
              <a:cxnLst/>
              <a:rect l="l" t="t" r="r" b="b"/>
              <a:pathLst>
                <a:path w="266" h="635" extrusionOk="0">
                  <a:moveTo>
                    <a:pt x="0" y="627"/>
                  </a:moveTo>
                  <a:cubicBezTo>
                    <a:pt x="0" y="622"/>
                    <a:pt x="103" y="615"/>
                    <a:pt x="253" y="609"/>
                  </a:cubicBezTo>
                  <a:lnTo>
                    <a:pt x="241" y="622"/>
                  </a:lnTo>
                  <a:cubicBezTo>
                    <a:pt x="240" y="565"/>
                    <a:pt x="240" y="503"/>
                    <a:pt x="239" y="437"/>
                  </a:cubicBezTo>
                  <a:cubicBezTo>
                    <a:pt x="239" y="317"/>
                    <a:pt x="241" y="207"/>
                    <a:pt x="243" y="128"/>
                  </a:cubicBezTo>
                  <a:cubicBezTo>
                    <a:pt x="246" y="49"/>
                    <a:pt x="249" y="0"/>
                    <a:pt x="253" y="0"/>
                  </a:cubicBezTo>
                  <a:cubicBezTo>
                    <a:pt x="257" y="0"/>
                    <a:pt x="260" y="49"/>
                    <a:pt x="262" y="128"/>
                  </a:cubicBezTo>
                  <a:cubicBezTo>
                    <a:pt x="265" y="207"/>
                    <a:pt x="266" y="317"/>
                    <a:pt x="266" y="437"/>
                  </a:cubicBezTo>
                  <a:cubicBezTo>
                    <a:pt x="266" y="503"/>
                    <a:pt x="266" y="565"/>
                    <a:pt x="265" y="622"/>
                  </a:cubicBezTo>
                  <a:lnTo>
                    <a:pt x="265" y="634"/>
                  </a:lnTo>
                  <a:lnTo>
                    <a:pt x="253" y="634"/>
                  </a:lnTo>
                  <a:cubicBezTo>
                    <a:pt x="103" y="635"/>
                    <a:pt x="0" y="633"/>
                    <a:pt x="0" y="6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80" name="Google Shape;3485;p67">
              <a:extLst>
                <a:ext uri="{FF2B5EF4-FFF2-40B4-BE49-F238E27FC236}">
                  <a16:creationId xmlns:a16="http://schemas.microsoft.com/office/drawing/2014/main" id="{56245615-1E8D-F50F-A8A3-55097AA4D75C}"/>
                </a:ext>
              </a:extLst>
            </p:cNvPr>
            <p:cNvSpPr/>
            <p:nvPr/>
          </p:nvSpPr>
          <p:spPr>
            <a:xfrm>
              <a:off x="6459480" y="4770720"/>
              <a:ext cx="63000" cy="711720"/>
            </a:xfrm>
            <a:custGeom>
              <a:avLst/>
              <a:gdLst/>
              <a:ahLst/>
              <a:cxnLst/>
              <a:rect l="l" t="t" r="r" b="b"/>
              <a:pathLst>
                <a:path w="175" h="1977" extrusionOk="0">
                  <a:moveTo>
                    <a:pt x="175" y="1977"/>
                  </a:moveTo>
                  <a:lnTo>
                    <a:pt x="0" y="1977"/>
                  </a:lnTo>
                  <a:lnTo>
                    <a:pt x="0" y="0"/>
                  </a:lnTo>
                  <a:lnTo>
                    <a:pt x="175" y="0"/>
                  </a:lnTo>
                  <a:lnTo>
                    <a:pt x="175" y="1977"/>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1" name="Google Shape;3486;p67">
              <a:extLst>
                <a:ext uri="{FF2B5EF4-FFF2-40B4-BE49-F238E27FC236}">
                  <a16:creationId xmlns:a16="http://schemas.microsoft.com/office/drawing/2014/main" id="{1FAB96AA-1ECE-4768-FEA8-1E2AC5F4EC92}"/>
                </a:ext>
              </a:extLst>
            </p:cNvPr>
            <p:cNvSpPr/>
            <p:nvPr/>
          </p:nvSpPr>
          <p:spPr>
            <a:xfrm>
              <a:off x="6444720" y="4709520"/>
              <a:ext cx="89640" cy="339120"/>
            </a:xfrm>
            <a:custGeom>
              <a:avLst/>
              <a:gdLst/>
              <a:ahLst/>
              <a:cxnLst/>
              <a:rect l="l" t="t" r="r" b="b"/>
              <a:pathLst>
                <a:path w="249" h="942" extrusionOk="0">
                  <a:moveTo>
                    <a:pt x="249" y="942"/>
                  </a:moveTo>
                  <a:lnTo>
                    <a:pt x="0" y="942"/>
                  </a:lnTo>
                  <a:lnTo>
                    <a:pt x="0" y="125"/>
                  </a:lnTo>
                  <a:cubicBezTo>
                    <a:pt x="0" y="56"/>
                    <a:pt x="56" y="0"/>
                    <a:pt x="125" y="0"/>
                  </a:cubicBezTo>
                  <a:cubicBezTo>
                    <a:pt x="194" y="0"/>
                    <a:pt x="249" y="56"/>
                    <a:pt x="249" y="125"/>
                  </a:cubicBezTo>
                  <a:lnTo>
                    <a:pt x="249" y="942"/>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2" name="Google Shape;3487;p67">
              <a:extLst>
                <a:ext uri="{FF2B5EF4-FFF2-40B4-BE49-F238E27FC236}">
                  <a16:creationId xmlns:a16="http://schemas.microsoft.com/office/drawing/2014/main" id="{F3464266-4BF8-BF7F-EE86-B9DF76EB2A95}"/>
                </a:ext>
              </a:extLst>
            </p:cNvPr>
            <p:cNvSpPr/>
            <p:nvPr/>
          </p:nvSpPr>
          <p:spPr>
            <a:xfrm>
              <a:off x="6534360" y="4802400"/>
              <a:ext cx="17640" cy="381960"/>
            </a:xfrm>
            <a:custGeom>
              <a:avLst/>
              <a:gdLst/>
              <a:ahLst/>
              <a:cxnLst/>
              <a:rect l="l" t="t" r="r" b="b"/>
              <a:pathLst>
                <a:path w="49" h="1061" extrusionOk="0">
                  <a:moveTo>
                    <a:pt x="49" y="1061"/>
                  </a:moveTo>
                  <a:lnTo>
                    <a:pt x="0" y="1061"/>
                  </a:lnTo>
                  <a:lnTo>
                    <a:pt x="0" y="0"/>
                  </a:lnTo>
                  <a:lnTo>
                    <a:pt x="49" y="0"/>
                  </a:lnTo>
                  <a:lnTo>
                    <a:pt x="49" y="106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3" name="Google Shape;3488;p67">
              <a:extLst>
                <a:ext uri="{FF2B5EF4-FFF2-40B4-BE49-F238E27FC236}">
                  <a16:creationId xmlns:a16="http://schemas.microsoft.com/office/drawing/2014/main" id="{20B098FF-0746-42DB-8C0B-83F745FA429B}"/>
                </a:ext>
              </a:extLst>
            </p:cNvPr>
            <p:cNvSpPr/>
            <p:nvPr/>
          </p:nvSpPr>
          <p:spPr>
            <a:xfrm>
              <a:off x="6444720" y="4822920"/>
              <a:ext cx="95760" cy="228240"/>
            </a:xfrm>
            <a:custGeom>
              <a:avLst/>
              <a:gdLst/>
              <a:ahLst/>
              <a:cxnLst/>
              <a:rect l="l" t="t" r="r" b="b"/>
              <a:pathLst>
                <a:path w="266" h="634" extrusionOk="0">
                  <a:moveTo>
                    <a:pt x="0" y="627"/>
                  </a:moveTo>
                  <a:cubicBezTo>
                    <a:pt x="0" y="622"/>
                    <a:pt x="103" y="615"/>
                    <a:pt x="253" y="609"/>
                  </a:cubicBezTo>
                  <a:lnTo>
                    <a:pt x="241" y="622"/>
                  </a:lnTo>
                  <a:cubicBezTo>
                    <a:pt x="240" y="564"/>
                    <a:pt x="240" y="503"/>
                    <a:pt x="239" y="437"/>
                  </a:cubicBezTo>
                  <a:cubicBezTo>
                    <a:pt x="239" y="316"/>
                    <a:pt x="241" y="207"/>
                    <a:pt x="243" y="128"/>
                  </a:cubicBezTo>
                  <a:cubicBezTo>
                    <a:pt x="246" y="49"/>
                    <a:pt x="249" y="0"/>
                    <a:pt x="253" y="0"/>
                  </a:cubicBezTo>
                  <a:cubicBezTo>
                    <a:pt x="257" y="0"/>
                    <a:pt x="260" y="49"/>
                    <a:pt x="262" y="128"/>
                  </a:cubicBezTo>
                  <a:cubicBezTo>
                    <a:pt x="265" y="207"/>
                    <a:pt x="266" y="316"/>
                    <a:pt x="266" y="437"/>
                  </a:cubicBezTo>
                  <a:cubicBezTo>
                    <a:pt x="266" y="503"/>
                    <a:pt x="265" y="564"/>
                    <a:pt x="265" y="622"/>
                  </a:cubicBezTo>
                  <a:lnTo>
                    <a:pt x="265" y="634"/>
                  </a:lnTo>
                  <a:lnTo>
                    <a:pt x="253" y="634"/>
                  </a:lnTo>
                  <a:cubicBezTo>
                    <a:pt x="103" y="635"/>
                    <a:pt x="0" y="633"/>
                    <a:pt x="0" y="6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84" name="Google Shape;3489;p67">
              <a:extLst>
                <a:ext uri="{FF2B5EF4-FFF2-40B4-BE49-F238E27FC236}">
                  <a16:creationId xmlns:a16="http://schemas.microsoft.com/office/drawing/2014/main" id="{3F36E685-17C1-DA52-1B8D-A4D7BAB01C91}"/>
                </a:ext>
              </a:extLst>
            </p:cNvPr>
            <p:cNvSpPr/>
            <p:nvPr/>
          </p:nvSpPr>
          <p:spPr>
            <a:xfrm>
              <a:off x="6579000" y="4577760"/>
              <a:ext cx="63360" cy="711360"/>
            </a:xfrm>
            <a:custGeom>
              <a:avLst/>
              <a:gdLst/>
              <a:ahLst/>
              <a:cxnLst/>
              <a:rect l="l" t="t" r="r" b="b"/>
              <a:pathLst>
                <a:path w="176" h="1976" extrusionOk="0">
                  <a:moveTo>
                    <a:pt x="176" y="1976"/>
                  </a:moveTo>
                  <a:lnTo>
                    <a:pt x="0" y="1976"/>
                  </a:lnTo>
                  <a:lnTo>
                    <a:pt x="0" y="0"/>
                  </a:lnTo>
                  <a:lnTo>
                    <a:pt x="176" y="0"/>
                  </a:lnTo>
                  <a:lnTo>
                    <a:pt x="176" y="1976"/>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5" name="Google Shape;3490;p67">
              <a:extLst>
                <a:ext uri="{FF2B5EF4-FFF2-40B4-BE49-F238E27FC236}">
                  <a16:creationId xmlns:a16="http://schemas.microsoft.com/office/drawing/2014/main" id="{EA90D703-A61C-FD60-5281-FB0BAF173AE6}"/>
                </a:ext>
              </a:extLst>
            </p:cNvPr>
            <p:cNvSpPr/>
            <p:nvPr/>
          </p:nvSpPr>
          <p:spPr>
            <a:xfrm>
              <a:off x="6564600" y="4516200"/>
              <a:ext cx="89640" cy="339480"/>
            </a:xfrm>
            <a:custGeom>
              <a:avLst/>
              <a:gdLst/>
              <a:ahLst/>
              <a:cxnLst/>
              <a:rect l="l" t="t" r="r" b="b"/>
              <a:pathLst>
                <a:path w="249" h="943" extrusionOk="0">
                  <a:moveTo>
                    <a:pt x="249" y="943"/>
                  </a:moveTo>
                  <a:lnTo>
                    <a:pt x="0" y="943"/>
                  </a:lnTo>
                  <a:lnTo>
                    <a:pt x="0" y="125"/>
                  </a:lnTo>
                  <a:cubicBezTo>
                    <a:pt x="0" y="56"/>
                    <a:pt x="55" y="0"/>
                    <a:pt x="124" y="0"/>
                  </a:cubicBezTo>
                  <a:cubicBezTo>
                    <a:pt x="193" y="0"/>
                    <a:pt x="249" y="56"/>
                    <a:pt x="249" y="125"/>
                  </a:cubicBezTo>
                  <a:lnTo>
                    <a:pt x="249" y="943"/>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6" name="Google Shape;3491;p67">
              <a:extLst>
                <a:ext uri="{FF2B5EF4-FFF2-40B4-BE49-F238E27FC236}">
                  <a16:creationId xmlns:a16="http://schemas.microsoft.com/office/drawing/2014/main" id="{3CB2CF47-11BD-9CF8-DE3B-A37A975DDFC3}"/>
                </a:ext>
              </a:extLst>
            </p:cNvPr>
            <p:cNvSpPr/>
            <p:nvPr/>
          </p:nvSpPr>
          <p:spPr>
            <a:xfrm>
              <a:off x="6654240" y="4609440"/>
              <a:ext cx="17640" cy="381960"/>
            </a:xfrm>
            <a:custGeom>
              <a:avLst/>
              <a:gdLst/>
              <a:ahLst/>
              <a:cxnLst/>
              <a:rect l="l" t="t" r="r" b="b"/>
              <a:pathLst>
                <a:path w="49" h="1061" extrusionOk="0">
                  <a:moveTo>
                    <a:pt x="49" y="1061"/>
                  </a:moveTo>
                  <a:lnTo>
                    <a:pt x="0" y="1061"/>
                  </a:lnTo>
                  <a:lnTo>
                    <a:pt x="0" y="0"/>
                  </a:lnTo>
                  <a:lnTo>
                    <a:pt x="49" y="0"/>
                  </a:lnTo>
                  <a:lnTo>
                    <a:pt x="49" y="106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7" name="Google Shape;3492;p67">
              <a:extLst>
                <a:ext uri="{FF2B5EF4-FFF2-40B4-BE49-F238E27FC236}">
                  <a16:creationId xmlns:a16="http://schemas.microsoft.com/office/drawing/2014/main" id="{8D4BF07C-C36A-1EA6-39C9-5A92C341A6A3}"/>
                </a:ext>
              </a:extLst>
            </p:cNvPr>
            <p:cNvSpPr/>
            <p:nvPr/>
          </p:nvSpPr>
          <p:spPr>
            <a:xfrm>
              <a:off x="6564600" y="4629600"/>
              <a:ext cx="95760" cy="228600"/>
            </a:xfrm>
            <a:custGeom>
              <a:avLst/>
              <a:gdLst/>
              <a:ahLst/>
              <a:cxnLst/>
              <a:rect l="l" t="t" r="r" b="b"/>
              <a:pathLst>
                <a:path w="266" h="635" extrusionOk="0">
                  <a:moveTo>
                    <a:pt x="0" y="628"/>
                  </a:moveTo>
                  <a:cubicBezTo>
                    <a:pt x="-1" y="622"/>
                    <a:pt x="103" y="616"/>
                    <a:pt x="252" y="610"/>
                  </a:cubicBezTo>
                  <a:lnTo>
                    <a:pt x="240" y="622"/>
                  </a:lnTo>
                  <a:cubicBezTo>
                    <a:pt x="240" y="565"/>
                    <a:pt x="240" y="503"/>
                    <a:pt x="239" y="438"/>
                  </a:cubicBezTo>
                  <a:cubicBezTo>
                    <a:pt x="239" y="317"/>
                    <a:pt x="241" y="208"/>
                    <a:pt x="243" y="129"/>
                  </a:cubicBezTo>
                  <a:cubicBezTo>
                    <a:pt x="246" y="49"/>
                    <a:pt x="249" y="0"/>
                    <a:pt x="253" y="0"/>
                  </a:cubicBezTo>
                  <a:cubicBezTo>
                    <a:pt x="256" y="0"/>
                    <a:pt x="260" y="49"/>
                    <a:pt x="262" y="129"/>
                  </a:cubicBezTo>
                  <a:cubicBezTo>
                    <a:pt x="265" y="208"/>
                    <a:pt x="266" y="317"/>
                    <a:pt x="266" y="438"/>
                  </a:cubicBezTo>
                  <a:cubicBezTo>
                    <a:pt x="266" y="503"/>
                    <a:pt x="265" y="565"/>
                    <a:pt x="265" y="622"/>
                  </a:cubicBezTo>
                  <a:lnTo>
                    <a:pt x="265" y="634"/>
                  </a:lnTo>
                  <a:lnTo>
                    <a:pt x="253" y="634"/>
                  </a:lnTo>
                  <a:cubicBezTo>
                    <a:pt x="103" y="636"/>
                    <a:pt x="0" y="633"/>
                    <a:pt x="0" y="6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88" name="Google Shape;3493;p67">
              <a:extLst>
                <a:ext uri="{FF2B5EF4-FFF2-40B4-BE49-F238E27FC236}">
                  <a16:creationId xmlns:a16="http://schemas.microsoft.com/office/drawing/2014/main" id="{1DB93FF9-0D0F-A2BD-006A-9A37E507AF63}"/>
                </a:ext>
              </a:extLst>
            </p:cNvPr>
            <p:cNvSpPr/>
            <p:nvPr/>
          </p:nvSpPr>
          <p:spPr>
            <a:xfrm>
              <a:off x="6206400" y="5064480"/>
              <a:ext cx="515520" cy="637200"/>
            </a:xfrm>
            <a:custGeom>
              <a:avLst/>
              <a:gdLst/>
              <a:ahLst/>
              <a:cxnLst/>
              <a:rect l="l" t="t" r="r" b="b"/>
              <a:pathLst>
                <a:path w="1432" h="1770" extrusionOk="0">
                  <a:moveTo>
                    <a:pt x="1279" y="1557"/>
                  </a:moveTo>
                  <a:cubicBezTo>
                    <a:pt x="1274" y="1610"/>
                    <a:pt x="1240" y="1655"/>
                    <a:pt x="1191" y="1675"/>
                  </a:cubicBezTo>
                  <a:cubicBezTo>
                    <a:pt x="878" y="1801"/>
                    <a:pt x="564" y="1801"/>
                    <a:pt x="248" y="1682"/>
                  </a:cubicBezTo>
                  <a:cubicBezTo>
                    <a:pt x="187" y="1659"/>
                    <a:pt x="116" y="1584"/>
                    <a:pt x="110" y="1518"/>
                  </a:cubicBezTo>
                  <a:lnTo>
                    <a:pt x="0" y="0"/>
                  </a:lnTo>
                  <a:cubicBezTo>
                    <a:pt x="452" y="132"/>
                    <a:pt x="932" y="120"/>
                    <a:pt x="1432" y="0"/>
                  </a:cubicBezTo>
                  <a:lnTo>
                    <a:pt x="1279" y="15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89" name="Google Shape;3494;p67">
              <a:extLst>
                <a:ext uri="{FF2B5EF4-FFF2-40B4-BE49-F238E27FC236}">
                  <a16:creationId xmlns:a16="http://schemas.microsoft.com/office/drawing/2014/main" id="{0596CE6A-5205-A9D5-5687-B49597E40E5B}"/>
                </a:ext>
              </a:extLst>
            </p:cNvPr>
            <p:cNvSpPr/>
            <p:nvPr/>
          </p:nvSpPr>
          <p:spPr>
            <a:xfrm>
              <a:off x="4412160" y="4458960"/>
              <a:ext cx="514440" cy="223920"/>
            </a:xfrm>
            <a:custGeom>
              <a:avLst/>
              <a:gdLst/>
              <a:ahLst/>
              <a:cxnLst/>
              <a:rect l="l" t="t" r="r" b="b"/>
              <a:pathLst>
                <a:path w="1429" h="622" extrusionOk="0">
                  <a:moveTo>
                    <a:pt x="1429" y="622"/>
                  </a:moveTo>
                  <a:lnTo>
                    <a:pt x="311" y="622"/>
                  </a:lnTo>
                  <a:cubicBezTo>
                    <a:pt x="139" y="622"/>
                    <a:pt x="0" y="483"/>
                    <a:pt x="0" y="311"/>
                  </a:cubicBezTo>
                  <a:cubicBezTo>
                    <a:pt x="0" y="140"/>
                    <a:pt x="139" y="0"/>
                    <a:pt x="311" y="0"/>
                  </a:cubicBezTo>
                  <a:lnTo>
                    <a:pt x="1429" y="0"/>
                  </a:lnTo>
                  <a:lnTo>
                    <a:pt x="1429" y="62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0" name="Google Shape;3495;p67">
              <a:extLst>
                <a:ext uri="{FF2B5EF4-FFF2-40B4-BE49-F238E27FC236}">
                  <a16:creationId xmlns:a16="http://schemas.microsoft.com/office/drawing/2014/main" id="{0FEAA779-64B2-36CA-C6EB-9AC2A5CF0913}"/>
                </a:ext>
              </a:extLst>
            </p:cNvPr>
            <p:cNvSpPr/>
            <p:nvPr/>
          </p:nvSpPr>
          <p:spPr>
            <a:xfrm>
              <a:off x="4815000" y="4458960"/>
              <a:ext cx="913680" cy="37440"/>
            </a:xfrm>
            <a:custGeom>
              <a:avLst/>
              <a:gdLst/>
              <a:ahLst/>
              <a:cxnLst/>
              <a:rect l="l" t="t" r="r" b="b"/>
              <a:pathLst>
                <a:path w="2538" h="104" extrusionOk="0">
                  <a:moveTo>
                    <a:pt x="2486" y="104"/>
                  </a:moveTo>
                  <a:lnTo>
                    <a:pt x="0" y="104"/>
                  </a:lnTo>
                  <a:lnTo>
                    <a:pt x="0" y="0"/>
                  </a:lnTo>
                  <a:lnTo>
                    <a:pt x="2486" y="0"/>
                  </a:lnTo>
                  <a:cubicBezTo>
                    <a:pt x="2515" y="0"/>
                    <a:pt x="2538" y="24"/>
                    <a:pt x="2538" y="52"/>
                  </a:cubicBezTo>
                  <a:cubicBezTo>
                    <a:pt x="2538" y="81"/>
                    <a:pt x="2515" y="104"/>
                    <a:pt x="2486" y="1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1" name="Google Shape;3496;p67">
              <a:extLst>
                <a:ext uri="{FF2B5EF4-FFF2-40B4-BE49-F238E27FC236}">
                  <a16:creationId xmlns:a16="http://schemas.microsoft.com/office/drawing/2014/main" id="{0A0E992E-BB8F-BF5C-B326-47E9AE3E436C}"/>
                </a:ext>
              </a:extLst>
            </p:cNvPr>
            <p:cNvSpPr/>
            <p:nvPr/>
          </p:nvSpPr>
          <p:spPr>
            <a:xfrm>
              <a:off x="4815000" y="4645800"/>
              <a:ext cx="913680" cy="37080"/>
            </a:xfrm>
            <a:custGeom>
              <a:avLst/>
              <a:gdLst/>
              <a:ahLst/>
              <a:cxnLst/>
              <a:rect l="l" t="t" r="r" b="b"/>
              <a:pathLst>
                <a:path w="2538" h="103" extrusionOk="0">
                  <a:moveTo>
                    <a:pt x="2486" y="103"/>
                  </a:moveTo>
                  <a:lnTo>
                    <a:pt x="0" y="103"/>
                  </a:lnTo>
                  <a:lnTo>
                    <a:pt x="0" y="0"/>
                  </a:lnTo>
                  <a:lnTo>
                    <a:pt x="2486" y="0"/>
                  </a:lnTo>
                  <a:cubicBezTo>
                    <a:pt x="2515" y="0"/>
                    <a:pt x="2538" y="23"/>
                    <a:pt x="2538" y="51"/>
                  </a:cubicBezTo>
                  <a:cubicBezTo>
                    <a:pt x="2538" y="80"/>
                    <a:pt x="2515" y="103"/>
                    <a:pt x="2486" y="10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2" name="Google Shape;3497;p67">
              <a:extLst>
                <a:ext uri="{FF2B5EF4-FFF2-40B4-BE49-F238E27FC236}">
                  <a16:creationId xmlns:a16="http://schemas.microsoft.com/office/drawing/2014/main" id="{74C04F49-7387-6A45-A6AC-0C11C787CE31}"/>
                </a:ext>
              </a:extLst>
            </p:cNvPr>
            <p:cNvSpPr/>
            <p:nvPr/>
          </p:nvSpPr>
          <p:spPr>
            <a:xfrm>
              <a:off x="4842360" y="4496400"/>
              <a:ext cx="858960" cy="149400"/>
            </a:xfrm>
            <a:custGeom>
              <a:avLst/>
              <a:gdLst/>
              <a:ahLst/>
              <a:cxnLst/>
              <a:rect l="l" t="t" r="r" b="b"/>
              <a:pathLst>
                <a:path w="2386" h="415" extrusionOk="0">
                  <a:moveTo>
                    <a:pt x="2386" y="415"/>
                  </a:moveTo>
                  <a:lnTo>
                    <a:pt x="208" y="415"/>
                  </a:lnTo>
                  <a:cubicBezTo>
                    <a:pt x="93" y="415"/>
                    <a:pt x="0" y="322"/>
                    <a:pt x="0" y="207"/>
                  </a:cubicBezTo>
                  <a:cubicBezTo>
                    <a:pt x="0" y="93"/>
                    <a:pt x="93" y="0"/>
                    <a:pt x="208" y="0"/>
                  </a:cubicBezTo>
                  <a:lnTo>
                    <a:pt x="2386" y="0"/>
                  </a:lnTo>
                  <a:cubicBezTo>
                    <a:pt x="2328" y="138"/>
                    <a:pt x="2328" y="276"/>
                    <a:pt x="2386" y="415"/>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3" name="Google Shape;3498;p67">
              <a:extLst>
                <a:ext uri="{FF2B5EF4-FFF2-40B4-BE49-F238E27FC236}">
                  <a16:creationId xmlns:a16="http://schemas.microsoft.com/office/drawing/2014/main" id="{C24E1D4C-A62C-B256-1CCD-2963E09DC7AC}"/>
                </a:ext>
              </a:extLst>
            </p:cNvPr>
            <p:cNvSpPr/>
            <p:nvPr/>
          </p:nvSpPr>
          <p:spPr>
            <a:xfrm>
              <a:off x="4412160" y="4458960"/>
              <a:ext cx="438840" cy="223920"/>
            </a:xfrm>
            <a:custGeom>
              <a:avLst/>
              <a:gdLst/>
              <a:ahLst/>
              <a:cxnLst/>
              <a:rect l="l" t="t" r="r" b="b"/>
              <a:pathLst>
                <a:path w="1219" h="622" extrusionOk="0">
                  <a:moveTo>
                    <a:pt x="1195" y="622"/>
                  </a:moveTo>
                  <a:lnTo>
                    <a:pt x="311" y="622"/>
                  </a:lnTo>
                  <a:cubicBezTo>
                    <a:pt x="139" y="622"/>
                    <a:pt x="0" y="482"/>
                    <a:pt x="0" y="310"/>
                  </a:cubicBezTo>
                  <a:cubicBezTo>
                    <a:pt x="0" y="139"/>
                    <a:pt x="139" y="0"/>
                    <a:pt x="310" y="0"/>
                  </a:cubicBezTo>
                  <a:lnTo>
                    <a:pt x="1219" y="0"/>
                  </a:lnTo>
                  <a:cubicBezTo>
                    <a:pt x="994" y="137"/>
                    <a:pt x="1011" y="463"/>
                    <a:pt x="1195" y="622"/>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94" name="Google Shape;3499;p67">
              <a:extLst>
                <a:ext uri="{FF2B5EF4-FFF2-40B4-BE49-F238E27FC236}">
                  <a16:creationId xmlns:a16="http://schemas.microsoft.com/office/drawing/2014/main" id="{2193385F-08CA-6E62-32E5-5B638F482137}"/>
                </a:ext>
              </a:extLst>
            </p:cNvPr>
            <p:cNvSpPr/>
            <p:nvPr/>
          </p:nvSpPr>
          <p:spPr>
            <a:xfrm>
              <a:off x="4887000" y="4576680"/>
              <a:ext cx="718920" cy="2520"/>
            </a:xfrm>
            <a:custGeom>
              <a:avLst/>
              <a:gdLst/>
              <a:ahLst/>
              <a:cxnLst/>
              <a:rect l="l" t="t" r="r" b="b"/>
              <a:pathLst>
                <a:path w="1997" h="7" extrusionOk="0">
                  <a:moveTo>
                    <a:pt x="1997" y="3"/>
                  </a:moveTo>
                  <a:cubicBezTo>
                    <a:pt x="1997" y="5"/>
                    <a:pt x="1550" y="7"/>
                    <a:pt x="998" y="7"/>
                  </a:cubicBezTo>
                  <a:cubicBezTo>
                    <a:pt x="446" y="7"/>
                    <a:pt x="0" y="5"/>
                    <a:pt x="0" y="3"/>
                  </a:cubicBezTo>
                  <a:cubicBezTo>
                    <a:pt x="0" y="1"/>
                    <a:pt x="446" y="0"/>
                    <a:pt x="998" y="0"/>
                  </a:cubicBezTo>
                  <a:cubicBezTo>
                    <a:pt x="1550" y="0"/>
                    <a:pt x="1997" y="1"/>
                    <a:pt x="1997"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95" name="Google Shape;3500;p67">
              <a:extLst>
                <a:ext uri="{FF2B5EF4-FFF2-40B4-BE49-F238E27FC236}">
                  <a16:creationId xmlns:a16="http://schemas.microsoft.com/office/drawing/2014/main" id="{F6D0C20D-7DB3-C039-BC84-17834F75AB53}"/>
                </a:ext>
              </a:extLst>
            </p:cNvPr>
            <p:cNvSpPr/>
            <p:nvPr/>
          </p:nvSpPr>
          <p:spPr>
            <a:xfrm>
              <a:off x="4961160" y="4609800"/>
              <a:ext cx="718920" cy="2520"/>
            </a:xfrm>
            <a:custGeom>
              <a:avLst/>
              <a:gdLst/>
              <a:ahLst/>
              <a:cxnLst/>
              <a:rect l="l" t="t" r="r" b="b"/>
              <a:pathLst>
                <a:path w="1997" h="7" extrusionOk="0">
                  <a:moveTo>
                    <a:pt x="1997" y="4"/>
                  </a:moveTo>
                  <a:cubicBezTo>
                    <a:pt x="1997" y="6"/>
                    <a:pt x="1550" y="7"/>
                    <a:pt x="998" y="7"/>
                  </a:cubicBezTo>
                  <a:cubicBezTo>
                    <a:pt x="446" y="7"/>
                    <a:pt x="0" y="6"/>
                    <a:pt x="0" y="4"/>
                  </a:cubicBezTo>
                  <a:cubicBezTo>
                    <a:pt x="0" y="2"/>
                    <a:pt x="446" y="0"/>
                    <a:pt x="998" y="0"/>
                  </a:cubicBezTo>
                  <a:cubicBezTo>
                    <a:pt x="1550" y="0"/>
                    <a:pt x="1997" y="2"/>
                    <a:pt x="1997"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96" name="Google Shape;3501;p67">
              <a:extLst>
                <a:ext uri="{FF2B5EF4-FFF2-40B4-BE49-F238E27FC236}">
                  <a16:creationId xmlns:a16="http://schemas.microsoft.com/office/drawing/2014/main" id="{C642EF9C-3424-B9AF-CECF-5F9636DB3CFE}"/>
                </a:ext>
              </a:extLst>
            </p:cNvPr>
            <p:cNvSpPr/>
            <p:nvPr/>
          </p:nvSpPr>
          <p:spPr>
            <a:xfrm>
              <a:off x="4939200" y="4529520"/>
              <a:ext cx="718920" cy="2520"/>
            </a:xfrm>
            <a:custGeom>
              <a:avLst/>
              <a:gdLst/>
              <a:ahLst/>
              <a:cxnLst/>
              <a:rect l="l" t="t" r="r" b="b"/>
              <a:pathLst>
                <a:path w="1997" h="7" extrusionOk="0">
                  <a:moveTo>
                    <a:pt x="1997" y="4"/>
                  </a:moveTo>
                  <a:cubicBezTo>
                    <a:pt x="1997" y="6"/>
                    <a:pt x="1550" y="7"/>
                    <a:pt x="998" y="7"/>
                  </a:cubicBezTo>
                  <a:cubicBezTo>
                    <a:pt x="446" y="7"/>
                    <a:pt x="0" y="6"/>
                    <a:pt x="0" y="4"/>
                  </a:cubicBezTo>
                  <a:cubicBezTo>
                    <a:pt x="0" y="2"/>
                    <a:pt x="446" y="0"/>
                    <a:pt x="998" y="0"/>
                  </a:cubicBezTo>
                  <a:cubicBezTo>
                    <a:pt x="1550" y="0"/>
                    <a:pt x="1997" y="2"/>
                    <a:pt x="1997"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97" name="Google Shape;3502;p67">
              <a:extLst>
                <a:ext uri="{FF2B5EF4-FFF2-40B4-BE49-F238E27FC236}">
                  <a16:creationId xmlns:a16="http://schemas.microsoft.com/office/drawing/2014/main" id="{B00A1E08-66D0-51D6-CEEE-75E772CACF48}"/>
                </a:ext>
              </a:extLst>
            </p:cNvPr>
            <p:cNvSpPr/>
            <p:nvPr/>
          </p:nvSpPr>
          <p:spPr>
            <a:xfrm>
              <a:off x="4466520" y="4653954"/>
              <a:ext cx="336600" cy="2520"/>
            </a:xfrm>
            <a:custGeom>
              <a:avLst/>
              <a:gdLst/>
              <a:ahLst/>
              <a:cxnLst/>
              <a:rect l="l" t="t" r="r" b="b"/>
              <a:pathLst>
                <a:path w="935" h="7" extrusionOk="0">
                  <a:moveTo>
                    <a:pt x="935" y="3"/>
                  </a:moveTo>
                  <a:cubicBezTo>
                    <a:pt x="935" y="5"/>
                    <a:pt x="725" y="7"/>
                    <a:pt x="467" y="7"/>
                  </a:cubicBezTo>
                  <a:cubicBezTo>
                    <a:pt x="209" y="7"/>
                    <a:pt x="0" y="5"/>
                    <a:pt x="0" y="3"/>
                  </a:cubicBezTo>
                  <a:cubicBezTo>
                    <a:pt x="0" y="1"/>
                    <a:pt x="209" y="0"/>
                    <a:pt x="467" y="0"/>
                  </a:cubicBezTo>
                  <a:cubicBezTo>
                    <a:pt x="725" y="0"/>
                    <a:pt x="935" y="1"/>
                    <a:pt x="935"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98" name="Google Shape;3503;p67">
              <a:extLst>
                <a:ext uri="{FF2B5EF4-FFF2-40B4-BE49-F238E27FC236}">
                  <a16:creationId xmlns:a16="http://schemas.microsoft.com/office/drawing/2014/main" id="{43551587-68FA-A709-91BB-1A2352C140FA}"/>
                </a:ext>
              </a:extLst>
            </p:cNvPr>
            <p:cNvSpPr/>
            <p:nvPr/>
          </p:nvSpPr>
          <p:spPr>
            <a:xfrm>
              <a:off x="4466520" y="4476240"/>
              <a:ext cx="336600" cy="2880"/>
            </a:xfrm>
            <a:custGeom>
              <a:avLst/>
              <a:gdLst/>
              <a:ahLst/>
              <a:cxnLst/>
              <a:rect l="l" t="t" r="r" b="b"/>
              <a:pathLst>
                <a:path w="935" h="8" extrusionOk="0">
                  <a:moveTo>
                    <a:pt x="935" y="4"/>
                  </a:moveTo>
                  <a:cubicBezTo>
                    <a:pt x="935" y="6"/>
                    <a:pt x="725" y="8"/>
                    <a:pt x="467" y="8"/>
                  </a:cubicBezTo>
                  <a:cubicBezTo>
                    <a:pt x="209" y="8"/>
                    <a:pt x="0" y="6"/>
                    <a:pt x="0" y="4"/>
                  </a:cubicBezTo>
                  <a:cubicBezTo>
                    <a:pt x="0" y="2"/>
                    <a:pt x="209" y="0"/>
                    <a:pt x="467" y="0"/>
                  </a:cubicBezTo>
                  <a:cubicBezTo>
                    <a:pt x="725" y="0"/>
                    <a:pt x="935" y="2"/>
                    <a:pt x="935"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99" name="Google Shape;3504;p67">
              <a:extLst>
                <a:ext uri="{FF2B5EF4-FFF2-40B4-BE49-F238E27FC236}">
                  <a16:creationId xmlns:a16="http://schemas.microsoft.com/office/drawing/2014/main" id="{69CBEBC2-08E3-FA1A-4085-AE95D8F149B3}"/>
                </a:ext>
              </a:extLst>
            </p:cNvPr>
            <p:cNvSpPr/>
            <p:nvPr/>
          </p:nvSpPr>
          <p:spPr>
            <a:xfrm>
              <a:off x="4223880" y="4839840"/>
              <a:ext cx="662760" cy="288000"/>
            </a:xfrm>
            <a:custGeom>
              <a:avLst/>
              <a:gdLst/>
              <a:ahLst/>
              <a:cxnLst/>
              <a:rect l="l" t="t" r="r" b="b"/>
              <a:pathLst>
                <a:path w="1841" h="800" extrusionOk="0">
                  <a:moveTo>
                    <a:pt x="1841" y="800"/>
                  </a:moveTo>
                  <a:lnTo>
                    <a:pt x="400" y="800"/>
                  </a:lnTo>
                  <a:cubicBezTo>
                    <a:pt x="179" y="800"/>
                    <a:pt x="0" y="621"/>
                    <a:pt x="0" y="400"/>
                  </a:cubicBezTo>
                  <a:cubicBezTo>
                    <a:pt x="0" y="179"/>
                    <a:pt x="179" y="0"/>
                    <a:pt x="400" y="0"/>
                  </a:cubicBezTo>
                  <a:lnTo>
                    <a:pt x="1841" y="0"/>
                  </a:lnTo>
                  <a:lnTo>
                    <a:pt x="1841" y="80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0" name="Google Shape;3505;p67">
              <a:extLst>
                <a:ext uri="{FF2B5EF4-FFF2-40B4-BE49-F238E27FC236}">
                  <a16:creationId xmlns:a16="http://schemas.microsoft.com/office/drawing/2014/main" id="{F08ED804-AE57-0024-AB11-3D8A3147B1EF}"/>
                </a:ext>
              </a:extLst>
            </p:cNvPr>
            <p:cNvSpPr/>
            <p:nvPr/>
          </p:nvSpPr>
          <p:spPr>
            <a:xfrm>
              <a:off x="4743000" y="4839840"/>
              <a:ext cx="1176480" cy="47880"/>
            </a:xfrm>
            <a:custGeom>
              <a:avLst/>
              <a:gdLst/>
              <a:ahLst/>
              <a:cxnLst/>
              <a:rect l="l" t="t" r="r" b="b"/>
              <a:pathLst>
                <a:path w="3268" h="133" extrusionOk="0">
                  <a:moveTo>
                    <a:pt x="3201" y="133"/>
                  </a:moveTo>
                  <a:lnTo>
                    <a:pt x="0" y="133"/>
                  </a:lnTo>
                  <a:lnTo>
                    <a:pt x="0" y="0"/>
                  </a:lnTo>
                  <a:lnTo>
                    <a:pt x="3201" y="0"/>
                  </a:lnTo>
                  <a:cubicBezTo>
                    <a:pt x="3238" y="0"/>
                    <a:pt x="3268" y="30"/>
                    <a:pt x="3268" y="66"/>
                  </a:cubicBezTo>
                  <a:cubicBezTo>
                    <a:pt x="3268" y="103"/>
                    <a:pt x="3238" y="133"/>
                    <a:pt x="3201" y="133"/>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1" name="Google Shape;3506;p67">
              <a:extLst>
                <a:ext uri="{FF2B5EF4-FFF2-40B4-BE49-F238E27FC236}">
                  <a16:creationId xmlns:a16="http://schemas.microsoft.com/office/drawing/2014/main" id="{259421A0-F5C2-81FA-EFFB-A7B199621FFE}"/>
                </a:ext>
              </a:extLst>
            </p:cNvPr>
            <p:cNvSpPr/>
            <p:nvPr/>
          </p:nvSpPr>
          <p:spPr>
            <a:xfrm>
              <a:off x="4743000" y="5079960"/>
              <a:ext cx="1176480" cy="47880"/>
            </a:xfrm>
            <a:custGeom>
              <a:avLst/>
              <a:gdLst/>
              <a:ahLst/>
              <a:cxnLst/>
              <a:rect l="l" t="t" r="r" b="b"/>
              <a:pathLst>
                <a:path w="3268" h="133" extrusionOk="0">
                  <a:moveTo>
                    <a:pt x="3201" y="133"/>
                  </a:moveTo>
                  <a:lnTo>
                    <a:pt x="0" y="133"/>
                  </a:lnTo>
                  <a:lnTo>
                    <a:pt x="0" y="0"/>
                  </a:lnTo>
                  <a:lnTo>
                    <a:pt x="3201" y="0"/>
                  </a:lnTo>
                  <a:cubicBezTo>
                    <a:pt x="3238" y="0"/>
                    <a:pt x="3268" y="30"/>
                    <a:pt x="3268" y="67"/>
                  </a:cubicBezTo>
                  <a:cubicBezTo>
                    <a:pt x="3268" y="104"/>
                    <a:pt x="3238" y="133"/>
                    <a:pt x="3201" y="133"/>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2" name="Google Shape;3507;p67">
              <a:extLst>
                <a:ext uri="{FF2B5EF4-FFF2-40B4-BE49-F238E27FC236}">
                  <a16:creationId xmlns:a16="http://schemas.microsoft.com/office/drawing/2014/main" id="{02920BF6-9D9A-1391-79C2-C81A9FC98260}"/>
                </a:ext>
              </a:extLst>
            </p:cNvPr>
            <p:cNvSpPr/>
            <p:nvPr/>
          </p:nvSpPr>
          <p:spPr>
            <a:xfrm>
              <a:off x="4778280" y="4887720"/>
              <a:ext cx="1105920" cy="192240"/>
            </a:xfrm>
            <a:custGeom>
              <a:avLst/>
              <a:gdLst/>
              <a:ahLst/>
              <a:cxnLst/>
              <a:rect l="l" t="t" r="r" b="b"/>
              <a:pathLst>
                <a:path w="3072" h="534" extrusionOk="0">
                  <a:moveTo>
                    <a:pt x="3072" y="534"/>
                  </a:moveTo>
                  <a:lnTo>
                    <a:pt x="267" y="534"/>
                  </a:lnTo>
                  <a:cubicBezTo>
                    <a:pt x="119" y="534"/>
                    <a:pt x="0" y="415"/>
                    <a:pt x="0" y="267"/>
                  </a:cubicBezTo>
                  <a:cubicBezTo>
                    <a:pt x="0" y="120"/>
                    <a:pt x="119" y="0"/>
                    <a:pt x="267" y="0"/>
                  </a:cubicBezTo>
                  <a:lnTo>
                    <a:pt x="3072" y="0"/>
                  </a:lnTo>
                  <a:cubicBezTo>
                    <a:pt x="2997" y="178"/>
                    <a:pt x="2997" y="356"/>
                    <a:pt x="3072" y="534"/>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3" name="Google Shape;3508;p67">
              <a:extLst>
                <a:ext uri="{FF2B5EF4-FFF2-40B4-BE49-F238E27FC236}">
                  <a16:creationId xmlns:a16="http://schemas.microsoft.com/office/drawing/2014/main" id="{97420B84-9FFA-3DE7-32F9-CAF76FEA4C4D}"/>
                </a:ext>
              </a:extLst>
            </p:cNvPr>
            <p:cNvSpPr/>
            <p:nvPr/>
          </p:nvSpPr>
          <p:spPr>
            <a:xfrm>
              <a:off x="4223880" y="4839840"/>
              <a:ext cx="565200" cy="288000"/>
            </a:xfrm>
            <a:custGeom>
              <a:avLst/>
              <a:gdLst/>
              <a:ahLst/>
              <a:cxnLst/>
              <a:rect l="l" t="t" r="r" b="b"/>
              <a:pathLst>
                <a:path w="1570" h="800" extrusionOk="0">
                  <a:moveTo>
                    <a:pt x="1540" y="800"/>
                  </a:moveTo>
                  <a:lnTo>
                    <a:pt x="396" y="800"/>
                  </a:lnTo>
                  <a:cubicBezTo>
                    <a:pt x="177" y="800"/>
                    <a:pt x="0" y="623"/>
                    <a:pt x="0" y="404"/>
                  </a:cubicBezTo>
                  <a:lnTo>
                    <a:pt x="0" y="404"/>
                  </a:lnTo>
                  <a:cubicBezTo>
                    <a:pt x="0" y="181"/>
                    <a:pt x="181" y="0"/>
                    <a:pt x="404" y="0"/>
                  </a:cubicBezTo>
                  <a:lnTo>
                    <a:pt x="1570" y="0"/>
                  </a:lnTo>
                  <a:cubicBezTo>
                    <a:pt x="1280" y="176"/>
                    <a:pt x="1302" y="596"/>
                    <a:pt x="1540" y="80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04" name="Google Shape;3509;p67">
              <a:extLst>
                <a:ext uri="{FF2B5EF4-FFF2-40B4-BE49-F238E27FC236}">
                  <a16:creationId xmlns:a16="http://schemas.microsoft.com/office/drawing/2014/main" id="{2B093E86-2F46-A50F-E6A9-B05D7FBA389C}"/>
                </a:ext>
              </a:extLst>
            </p:cNvPr>
            <p:cNvSpPr/>
            <p:nvPr/>
          </p:nvSpPr>
          <p:spPr>
            <a:xfrm>
              <a:off x="4835520" y="4991400"/>
              <a:ext cx="925920" cy="2880"/>
            </a:xfrm>
            <a:custGeom>
              <a:avLst/>
              <a:gdLst/>
              <a:ahLst/>
              <a:cxnLst/>
              <a:rect l="l" t="t" r="r" b="b"/>
              <a:pathLst>
                <a:path w="2572" h="8" extrusionOk="0">
                  <a:moveTo>
                    <a:pt x="2572" y="4"/>
                  </a:moveTo>
                  <a:cubicBezTo>
                    <a:pt x="2572" y="6"/>
                    <a:pt x="1996" y="8"/>
                    <a:pt x="1286" y="8"/>
                  </a:cubicBezTo>
                  <a:cubicBezTo>
                    <a:pt x="575" y="8"/>
                    <a:pt x="0" y="6"/>
                    <a:pt x="0" y="4"/>
                  </a:cubicBezTo>
                  <a:cubicBezTo>
                    <a:pt x="0" y="2"/>
                    <a:pt x="575" y="0"/>
                    <a:pt x="1286" y="0"/>
                  </a:cubicBezTo>
                  <a:cubicBezTo>
                    <a:pt x="1996" y="0"/>
                    <a:pt x="2572" y="2"/>
                    <a:pt x="2572"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05" name="Google Shape;3510;p67">
              <a:extLst>
                <a:ext uri="{FF2B5EF4-FFF2-40B4-BE49-F238E27FC236}">
                  <a16:creationId xmlns:a16="http://schemas.microsoft.com/office/drawing/2014/main" id="{25D814FC-AF4F-9D95-255B-81E1453CB5C0}"/>
                </a:ext>
              </a:extLst>
            </p:cNvPr>
            <p:cNvSpPr/>
            <p:nvPr/>
          </p:nvSpPr>
          <p:spPr>
            <a:xfrm>
              <a:off x="4930920" y="5034240"/>
              <a:ext cx="925920" cy="2520"/>
            </a:xfrm>
            <a:custGeom>
              <a:avLst/>
              <a:gdLst/>
              <a:ahLst/>
              <a:cxnLst/>
              <a:rect l="l" t="t" r="r" b="b"/>
              <a:pathLst>
                <a:path w="2572" h="7" extrusionOk="0">
                  <a:moveTo>
                    <a:pt x="2572" y="4"/>
                  </a:moveTo>
                  <a:cubicBezTo>
                    <a:pt x="2572" y="6"/>
                    <a:pt x="1996" y="7"/>
                    <a:pt x="1286" y="7"/>
                  </a:cubicBezTo>
                  <a:cubicBezTo>
                    <a:pt x="575" y="7"/>
                    <a:pt x="0" y="6"/>
                    <a:pt x="0" y="4"/>
                  </a:cubicBezTo>
                  <a:cubicBezTo>
                    <a:pt x="0" y="2"/>
                    <a:pt x="575" y="0"/>
                    <a:pt x="1286" y="0"/>
                  </a:cubicBezTo>
                  <a:cubicBezTo>
                    <a:pt x="1996" y="0"/>
                    <a:pt x="2572" y="2"/>
                    <a:pt x="2572"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06" name="Google Shape;3511;p67">
              <a:extLst>
                <a:ext uri="{FF2B5EF4-FFF2-40B4-BE49-F238E27FC236}">
                  <a16:creationId xmlns:a16="http://schemas.microsoft.com/office/drawing/2014/main" id="{3B280A40-9FB0-BD35-EC57-364B7FC1F03E}"/>
                </a:ext>
              </a:extLst>
            </p:cNvPr>
            <p:cNvSpPr/>
            <p:nvPr/>
          </p:nvSpPr>
          <p:spPr>
            <a:xfrm>
              <a:off x="4902840" y="4951800"/>
              <a:ext cx="925920" cy="2520"/>
            </a:xfrm>
            <a:custGeom>
              <a:avLst/>
              <a:gdLst/>
              <a:ahLst/>
              <a:cxnLst/>
              <a:rect l="l" t="t" r="r" b="b"/>
              <a:pathLst>
                <a:path w="2572" h="7" extrusionOk="0">
                  <a:moveTo>
                    <a:pt x="2572" y="4"/>
                  </a:moveTo>
                  <a:cubicBezTo>
                    <a:pt x="2572" y="6"/>
                    <a:pt x="1996" y="7"/>
                    <a:pt x="1286" y="7"/>
                  </a:cubicBezTo>
                  <a:cubicBezTo>
                    <a:pt x="575" y="7"/>
                    <a:pt x="0" y="6"/>
                    <a:pt x="0" y="4"/>
                  </a:cubicBezTo>
                  <a:cubicBezTo>
                    <a:pt x="0" y="2"/>
                    <a:pt x="575" y="0"/>
                    <a:pt x="1286" y="0"/>
                  </a:cubicBezTo>
                  <a:cubicBezTo>
                    <a:pt x="1996" y="0"/>
                    <a:pt x="2572" y="2"/>
                    <a:pt x="2572"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07" name="Google Shape;3512;p67">
              <a:extLst>
                <a:ext uri="{FF2B5EF4-FFF2-40B4-BE49-F238E27FC236}">
                  <a16:creationId xmlns:a16="http://schemas.microsoft.com/office/drawing/2014/main" id="{67CEC99C-4E1F-00FE-5725-CAA21485CE31}"/>
                </a:ext>
              </a:extLst>
            </p:cNvPr>
            <p:cNvSpPr/>
            <p:nvPr/>
          </p:nvSpPr>
          <p:spPr>
            <a:xfrm>
              <a:off x="4332950" y="5106245"/>
              <a:ext cx="394574" cy="2880"/>
            </a:xfrm>
            <a:custGeom>
              <a:avLst/>
              <a:gdLst/>
              <a:ahLst/>
              <a:cxnLst/>
              <a:rect l="l" t="t" r="r" b="b"/>
              <a:pathLst>
                <a:path w="1205" h="8" extrusionOk="0">
                  <a:moveTo>
                    <a:pt x="1205" y="4"/>
                  </a:moveTo>
                  <a:cubicBezTo>
                    <a:pt x="1205" y="6"/>
                    <a:pt x="935" y="8"/>
                    <a:pt x="602" y="8"/>
                  </a:cubicBezTo>
                  <a:cubicBezTo>
                    <a:pt x="270" y="8"/>
                    <a:pt x="0" y="6"/>
                    <a:pt x="0" y="4"/>
                  </a:cubicBezTo>
                  <a:cubicBezTo>
                    <a:pt x="0" y="2"/>
                    <a:pt x="270" y="0"/>
                    <a:pt x="602" y="0"/>
                  </a:cubicBezTo>
                  <a:cubicBezTo>
                    <a:pt x="935" y="0"/>
                    <a:pt x="1205" y="2"/>
                    <a:pt x="1205"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08" name="Google Shape;3513;p67">
              <a:extLst>
                <a:ext uri="{FF2B5EF4-FFF2-40B4-BE49-F238E27FC236}">
                  <a16:creationId xmlns:a16="http://schemas.microsoft.com/office/drawing/2014/main" id="{E29A23F9-542F-6442-55E7-69FC497E6EC9}"/>
                </a:ext>
              </a:extLst>
            </p:cNvPr>
            <p:cNvSpPr/>
            <p:nvPr/>
          </p:nvSpPr>
          <p:spPr>
            <a:xfrm>
              <a:off x="4332950" y="4862525"/>
              <a:ext cx="394574" cy="2520"/>
            </a:xfrm>
            <a:custGeom>
              <a:avLst/>
              <a:gdLst/>
              <a:ahLst/>
              <a:cxnLst/>
              <a:rect l="l" t="t" r="r" b="b"/>
              <a:pathLst>
                <a:path w="1205" h="7" extrusionOk="0">
                  <a:moveTo>
                    <a:pt x="1205" y="3"/>
                  </a:moveTo>
                  <a:cubicBezTo>
                    <a:pt x="1205" y="5"/>
                    <a:pt x="935" y="7"/>
                    <a:pt x="602" y="7"/>
                  </a:cubicBezTo>
                  <a:cubicBezTo>
                    <a:pt x="270" y="7"/>
                    <a:pt x="0" y="5"/>
                    <a:pt x="0" y="3"/>
                  </a:cubicBezTo>
                  <a:cubicBezTo>
                    <a:pt x="0" y="1"/>
                    <a:pt x="270" y="0"/>
                    <a:pt x="602" y="0"/>
                  </a:cubicBezTo>
                  <a:cubicBezTo>
                    <a:pt x="935" y="0"/>
                    <a:pt x="1205" y="1"/>
                    <a:pt x="1205"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09" name="Google Shape;3514;p67">
              <a:extLst>
                <a:ext uri="{FF2B5EF4-FFF2-40B4-BE49-F238E27FC236}">
                  <a16:creationId xmlns:a16="http://schemas.microsoft.com/office/drawing/2014/main" id="{9E3F78BF-C831-D85A-75F1-24F2EF91DAEB}"/>
                </a:ext>
              </a:extLst>
            </p:cNvPr>
            <p:cNvSpPr/>
            <p:nvPr/>
          </p:nvSpPr>
          <p:spPr>
            <a:xfrm>
              <a:off x="4520160" y="4676040"/>
              <a:ext cx="538200" cy="164880"/>
            </a:xfrm>
            <a:custGeom>
              <a:avLst/>
              <a:gdLst/>
              <a:ahLst/>
              <a:cxnLst/>
              <a:rect l="l" t="t" r="r" b="b"/>
              <a:pathLst>
                <a:path w="1495" h="458" extrusionOk="0">
                  <a:moveTo>
                    <a:pt x="1495" y="458"/>
                  </a:moveTo>
                  <a:lnTo>
                    <a:pt x="229" y="458"/>
                  </a:lnTo>
                  <a:cubicBezTo>
                    <a:pt x="103" y="458"/>
                    <a:pt x="0" y="355"/>
                    <a:pt x="0" y="229"/>
                  </a:cubicBezTo>
                  <a:cubicBezTo>
                    <a:pt x="0" y="102"/>
                    <a:pt x="103" y="0"/>
                    <a:pt x="229" y="0"/>
                  </a:cubicBezTo>
                  <a:lnTo>
                    <a:pt x="1495" y="0"/>
                  </a:lnTo>
                  <a:lnTo>
                    <a:pt x="1495" y="458"/>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0" name="Google Shape;3515;p67">
              <a:extLst>
                <a:ext uri="{FF2B5EF4-FFF2-40B4-BE49-F238E27FC236}">
                  <a16:creationId xmlns:a16="http://schemas.microsoft.com/office/drawing/2014/main" id="{DA214A31-D6A3-FA32-BE7A-BF6B33B700FE}"/>
                </a:ext>
              </a:extLst>
            </p:cNvPr>
            <p:cNvSpPr/>
            <p:nvPr/>
          </p:nvSpPr>
          <p:spPr>
            <a:xfrm>
              <a:off x="4942080" y="4676040"/>
              <a:ext cx="955800" cy="38880"/>
            </a:xfrm>
            <a:custGeom>
              <a:avLst/>
              <a:gdLst/>
              <a:ahLst/>
              <a:cxnLst/>
              <a:rect l="l" t="t" r="r" b="b"/>
              <a:pathLst>
                <a:path w="2655" h="108" extrusionOk="0">
                  <a:moveTo>
                    <a:pt x="2601" y="108"/>
                  </a:moveTo>
                  <a:lnTo>
                    <a:pt x="0" y="108"/>
                  </a:lnTo>
                  <a:lnTo>
                    <a:pt x="0" y="0"/>
                  </a:lnTo>
                  <a:lnTo>
                    <a:pt x="2601" y="0"/>
                  </a:lnTo>
                  <a:cubicBezTo>
                    <a:pt x="2630" y="0"/>
                    <a:pt x="2655" y="24"/>
                    <a:pt x="2655" y="54"/>
                  </a:cubicBezTo>
                  <a:cubicBezTo>
                    <a:pt x="2655" y="84"/>
                    <a:pt x="2630" y="108"/>
                    <a:pt x="2601" y="10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1" name="Google Shape;3516;p67">
              <a:extLst>
                <a:ext uri="{FF2B5EF4-FFF2-40B4-BE49-F238E27FC236}">
                  <a16:creationId xmlns:a16="http://schemas.microsoft.com/office/drawing/2014/main" id="{9AC67681-EFE5-5976-072C-855C00D76D99}"/>
                </a:ext>
              </a:extLst>
            </p:cNvPr>
            <p:cNvSpPr/>
            <p:nvPr/>
          </p:nvSpPr>
          <p:spPr>
            <a:xfrm>
              <a:off x="4942080" y="4802040"/>
              <a:ext cx="955800" cy="38880"/>
            </a:xfrm>
            <a:custGeom>
              <a:avLst/>
              <a:gdLst/>
              <a:ahLst/>
              <a:cxnLst/>
              <a:rect l="l" t="t" r="r" b="b"/>
              <a:pathLst>
                <a:path w="2655" h="108" extrusionOk="0">
                  <a:moveTo>
                    <a:pt x="2601" y="108"/>
                  </a:moveTo>
                  <a:lnTo>
                    <a:pt x="0" y="108"/>
                  </a:lnTo>
                  <a:lnTo>
                    <a:pt x="0" y="0"/>
                  </a:lnTo>
                  <a:lnTo>
                    <a:pt x="2601" y="0"/>
                  </a:lnTo>
                  <a:cubicBezTo>
                    <a:pt x="2630" y="0"/>
                    <a:pt x="2655" y="24"/>
                    <a:pt x="2655" y="54"/>
                  </a:cubicBezTo>
                  <a:cubicBezTo>
                    <a:pt x="2655" y="84"/>
                    <a:pt x="2630" y="108"/>
                    <a:pt x="2601" y="10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2" name="Google Shape;3517;p67">
              <a:extLst>
                <a:ext uri="{FF2B5EF4-FFF2-40B4-BE49-F238E27FC236}">
                  <a16:creationId xmlns:a16="http://schemas.microsoft.com/office/drawing/2014/main" id="{F2F055EF-2ECD-15C7-6DC5-A5D5F2816113}"/>
                </a:ext>
              </a:extLst>
            </p:cNvPr>
            <p:cNvSpPr/>
            <p:nvPr/>
          </p:nvSpPr>
          <p:spPr>
            <a:xfrm>
              <a:off x="4970520" y="4714920"/>
              <a:ext cx="898560" cy="87120"/>
            </a:xfrm>
            <a:custGeom>
              <a:avLst/>
              <a:gdLst/>
              <a:ahLst/>
              <a:cxnLst/>
              <a:rect l="l" t="t" r="r" b="b"/>
              <a:pathLst>
                <a:path w="2496" h="242" extrusionOk="0">
                  <a:moveTo>
                    <a:pt x="2496" y="242"/>
                  </a:moveTo>
                  <a:lnTo>
                    <a:pt x="121" y="242"/>
                  </a:lnTo>
                  <a:cubicBezTo>
                    <a:pt x="54" y="242"/>
                    <a:pt x="0" y="188"/>
                    <a:pt x="0" y="121"/>
                  </a:cubicBezTo>
                  <a:cubicBezTo>
                    <a:pt x="0" y="54"/>
                    <a:pt x="54" y="0"/>
                    <a:pt x="121" y="0"/>
                  </a:cubicBezTo>
                  <a:lnTo>
                    <a:pt x="2496" y="0"/>
                  </a:lnTo>
                  <a:cubicBezTo>
                    <a:pt x="2435" y="80"/>
                    <a:pt x="2435" y="161"/>
                    <a:pt x="2496" y="242"/>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3" name="Google Shape;3518;p67">
              <a:extLst>
                <a:ext uri="{FF2B5EF4-FFF2-40B4-BE49-F238E27FC236}">
                  <a16:creationId xmlns:a16="http://schemas.microsoft.com/office/drawing/2014/main" id="{331D7375-E531-E56C-E395-011D42BA518A}"/>
                </a:ext>
              </a:extLst>
            </p:cNvPr>
            <p:cNvSpPr/>
            <p:nvPr/>
          </p:nvSpPr>
          <p:spPr>
            <a:xfrm>
              <a:off x="4520160" y="4676040"/>
              <a:ext cx="459360" cy="164880"/>
            </a:xfrm>
            <a:custGeom>
              <a:avLst/>
              <a:gdLst/>
              <a:ahLst/>
              <a:cxnLst/>
              <a:rect l="l" t="t" r="r" b="b"/>
              <a:pathLst>
                <a:path w="1276" h="458" extrusionOk="0">
                  <a:moveTo>
                    <a:pt x="1251" y="458"/>
                  </a:moveTo>
                  <a:lnTo>
                    <a:pt x="227" y="458"/>
                  </a:lnTo>
                  <a:cubicBezTo>
                    <a:pt x="102" y="458"/>
                    <a:pt x="0" y="356"/>
                    <a:pt x="0" y="231"/>
                  </a:cubicBezTo>
                  <a:cubicBezTo>
                    <a:pt x="0" y="103"/>
                    <a:pt x="104" y="0"/>
                    <a:pt x="231" y="0"/>
                  </a:cubicBezTo>
                  <a:lnTo>
                    <a:pt x="1276" y="0"/>
                  </a:lnTo>
                  <a:cubicBezTo>
                    <a:pt x="1040" y="100"/>
                    <a:pt x="1058" y="341"/>
                    <a:pt x="1251" y="458"/>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14" name="Google Shape;3519;p67">
              <a:extLst>
                <a:ext uri="{FF2B5EF4-FFF2-40B4-BE49-F238E27FC236}">
                  <a16:creationId xmlns:a16="http://schemas.microsoft.com/office/drawing/2014/main" id="{E8513D70-D0C1-923E-3B7B-AA79B15F9E83}"/>
                </a:ext>
              </a:extLst>
            </p:cNvPr>
            <p:cNvSpPr/>
            <p:nvPr/>
          </p:nvSpPr>
          <p:spPr>
            <a:xfrm>
              <a:off x="5017320" y="4750200"/>
              <a:ext cx="752040" cy="2520"/>
            </a:xfrm>
            <a:custGeom>
              <a:avLst/>
              <a:gdLst/>
              <a:ahLst/>
              <a:cxnLst/>
              <a:rect l="l" t="t" r="r" b="b"/>
              <a:pathLst>
                <a:path w="2089" h="7" extrusionOk="0">
                  <a:moveTo>
                    <a:pt x="2089" y="4"/>
                  </a:moveTo>
                  <a:cubicBezTo>
                    <a:pt x="2089" y="6"/>
                    <a:pt x="1621" y="7"/>
                    <a:pt x="1044" y="7"/>
                  </a:cubicBezTo>
                  <a:cubicBezTo>
                    <a:pt x="467" y="7"/>
                    <a:pt x="0" y="6"/>
                    <a:pt x="0" y="4"/>
                  </a:cubicBezTo>
                  <a:cubicBezTo>
                    <a:pt x="0" y="2"/>
                    <a:pt x="467" y="0"/>
                    <a:pt x="1044" y="0"/>
                  </a:cubicBezTo>
                  <a:cubicBezTo>
                    <a:pt x="1621" y="0"/>
                    <a:pt x="2089" y="2"/>
                    <a:pt x="2089"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15" name="Google Shape;3520;p67">
              <a:extLst>
                <a:ext uri="{FF2B5EF4-FFF2-40B4-BE49-F238E27FC236}">
                  <a16:creationId xmlns:a16="http://schemas.microsoft.com/office/drawing/2014/main" id="{4445F976-1340-2994-1FE5-8F2FA9C414CA}"/>
                </a:ext>
              </a:extLst>
            </p:cNvPr>
            <p:cNvSpPr/>
            <p:nvPr/>
          </p:nvSpPr>
          <p:spPr>
            <a:xfrm>
              <a:off x="5094360" y="4773600"/>
              <a:ext cx="752400" cy="2880"/>
            </a:xfrm>
            <a:custGeom>
              <a:avLst/>
              <a:gdLst/>
              <a:ahLst/>
              <a:cxnLst/>
              <a:rect l="l" t="t" r="r" b="b"/>
              <a:pathLst>
                <a:path w="2090" h="8" extrusionOk="0">
                  <a:moveTo>
                    <a:pt x="2090" y="4"/>
                  </a:moveTo>
                  <a:cubicBezTo>
                    <a:pt x="2090" y="6"/>
                    <a:pt x="1622" y="8"/>
                    <a:pt x="1045" y="8"/>
                  </a:cubicBezTo>
                  <a:cubicBezTo>
                    <a:pt x="468" y="8"/>
                    <a:pt x="0" y="6"/>
                    <a:pt x="0" y="4"/>
                  </a:cubicBezTo>
                  <a:cubicBezTo>
                    <a:pt x="0" y="2"/>
                    <a:pt x="468" y="0"/>
                    <a:pt x="1045" y="0"/>
                  </a:cubicBezTo>
                  <a:cubicBezTo>
                    <a:pt x="1622" y="0"/>
                    <a:pt x="2090" y="2"/>
                    <a:pt x="2090"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16" name="Google Shape;3521;p67">
              <a:extLst>
                <a:ext uri="{FF2B5EF4-FFF2-40B4-BE49-F238E27FC236}">
                  <a16:creationId xmlns:a16="http://schemas.microsoft.com/office/drawing/2014/main" id="{8C6FD3F4-0D1A-BC46-8779-CCC3C7F94228}"/>
                </a:ext>
              </a:extLst>
            </p:cNvPr>
            <p:cNvSpPr/>
            <p:nvPr/>
          </p:nvSpPr>
          <p:spPr>
            <a:xfrm>
              <a:off x="4593250" y="4823280"/>
              <a:ext cx="335875" cy="2520"/>
            </a:xfrm>
            <a:custGeom>
              <a:avLst/>
              <a:gdLst/>
              <a:ahLst/>
              <a:cxnLst/>
              <a:rect l="l" t="t" r="r" b="b"/>
              <a:pathLst>
                <a:path w="978" h="7" extrusionOk="0">
                  <a:moveTo>
                    <a:pt x="978" y="3"/>
                  </a:moveTo>
                  <a:cubicBezTo>
                    <a:pt x="978" y="5"/>
                    <a:pt x="759" y="7"/>
                    <a:pt x="489" y="7"/>
                  </a:cubicBezTo>
                  <a:cubicBezTo>
                    <a:pt x="219" y="7"/>
                    <a:pt x="0" y="5"/>
                    <a:pt x="0" y="3"/>
                  </a:cubicBezTo>
                  <a:cubicBezTo>
                    <a:pt x="0" y="1"/>
                    <a:pt x="219" y="0"/>
                    <a:pt x="489" y="0"/>
                  </a:cubicBezTo>
                  <a:cubicBezTo>
                    <a:pt x="759" y="0"/>
                    <a:pt x="978" y="1"/>
                    <a:pt x="978"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17" name="Google Shape;3522;p67">
              <a:extLst>
                <a:ext uri="{FF2B5EF4-FFF2-40B4-BE49-F238E27FC236}">
                  <a16:creationId xmlns:a16="http://schemas.microsoft.com/office/drawing/2014/main" id="{39F16864-30E6-D999-9CF8-BA0B053E1EFB}"/>
                </a:ext>
              </a:extLst>
            </p:cNvPr>
            <p:cNvSpPr/>
            <p:nvPr/>
          </p:nvSpPr>
          <p:spPr>
            <a:xfrm>
              <a:off x="4593250" y="4694050"/>
              <a:ext cx="335875" cy="2520"/>
            </a:xfrm>
            <a:custGeom>
              <a:avLst/>
              <a:gdLst/>
              <a:ahLst/>
              <a:cxnLst/>
              <a:rect l="l" t="t" r="r" b="b"/>
              <a:pathLst>
                <a:path w="978" h="7" extrusionOk="0">
                  <a:moveTo>
                    <a:pt x="978" y="4"/>
                  </a:moveTo>
                  <a:cubicBezTo>
                    <a:pt x="978" y="6"/>
                    <a:pt x="759" y="7"/>
                    <a:pt x="489" y="7"/>
                  </a:cubicBezTo>
                  <a:cubicBezTo>
                    <a:pt x="219" y="7"/>
                    <a:pt x="0" y="6"/>
                    <a:pt x="0" y="4"/>
                  </a:cubicBezTo>
                  <a:cubicBezTo>
                    <a:pt x="0" y="2"/>
                    <a:pt x="219" y="0"/>
                    <a:pt x="489" y="0"/>
                  </a:cubicBezTo>
                  <a:cubicBezTo>
                    <a:pt x="759" y="0"/>
                    <a:pt x="978" y="2"/>
                    <a:pt x="978"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18" name="Google Shape;3523;p67">
              <a:extLst>
                <a:ext uri="{FF2B5EF4-FFF2-40B4-BE49-F238E27FC236}">
                  <a16:creationId xmlns:a16="http://schemas.microsoft.com/office/drawing/2014/main" id="{F89FD334-2903-3450-1E89-6ED2755E7FCC}"/>
                </a:ext>
              </a:extLst>
            </p:cNvPr>
            <p:cNvSpPr/>
            <p:nvPr/>
          </p:nvSpPr>
          <p:spPr>
            <a:xfrm>
              <a:off x="5174640" y="4531680"/>
              <a:ext cx="65520" cy="89640"/>
            </a:xfrm>
            <a:custGeom>
              <a:avLst/>
              <a:gdLst/>
              <a:ahLst/>
              <a:cxnLst/>
              <a:rect l="l" t="t" r="r" b="b"/>
              <a:pathLst>
                <a:path w="182" h="249" extrusionOk="0">
                  <a:moveTo>
                    <a:pt x="0" y="0"/>
                  </a:moveTo>
                  <a:lnTo>
                    <a:pt x="0" y="249"/>
                  </a:lnTo>
                  <a:lnTo>
                    <a:pt x="86" y="194"/>
                  </a:lnTo>
                  <a:lnTo>
                    <a:pt x="182" y="249"/>
                  </a:lnTo>
                  <a:lnTo>
                    <a:pt x="182" y="0"/>
                  </a:lnTo>
                  <a:lnTo>
                    <a:pt x="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9" name="Google Shape;3524;p67">
              <a:extLst>
                <a:ext uri="{FF2B5EF4-FFF2-40B4-BE49-F238E27FC236}">
                  <a16:creationId xmlns:a16="http://schemas.microsoft.com/office/drawing/2014/main" id="{05C92533-E712-D115-8A93-8E93E937D738}"/>
                </a:ext>
              </a:extLst>
            </p:cNvPr>
            <p:cNvSpPr/>
            <p:nvPr/>
          </p:nvSpPr>
          <p:spPr>
            <a:xfrm>
              <a:off x="7157880" y="4120200"/>
              <a:ext cx="3600" cy="360"/>
            </a:xfrm>
            <a:custGeom>
              <a:avLst/>
              <a:gdLst/>
              <a:ahLst/>
              <a:cxnLst/>
              <a:rect l="l" t="t" r="r" b="b"/>
              <a:pathLst>
                <a:path w="10" h="1" extrusionOk="0">
                  <a:moveTo>
                    <a:pt x="8" y="1"/>
                  </a:moveTo>
                  <a:cubicBezTo>
                    <a:pt x="9" y="1"/>
                    <a:pt x="9" y="0"/>
                    <a:pt x="10" y="0"/>
                  </a:cubicBezTo>
                  <a:cubicBezTo>
                    <a:pt x="7" y="0"/>
                    <a:pt x="3" y="1"/>
                    <a:pt x="0" y="1"/>
                  </a:cubicBezTo>
                  <a:lnTo>
                    <a:pt x="8" y="1"/>
                  </a:ln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20" name="Google Shape;3525;p67">
              <a:extLst>
                <a:ext uri="{FF2B5EF4-FFF2-40B4-BE49-F238E27FC236}">
                  <a16:creationId xmlns:a16="http://schemas.microsoft.com/office/drawing/2014/main" id="{0E87D0D3-9BCA-BF70-80ED-2DFB0340851B}"/>
                </a:ext>
              </a:extLst>
            </p:cNvPr>
            <p:cNvSpPr/>
            <p:nvPr/>
          </p:nvSpPr>
          <p:spPr>
            <a:xfrm>
              <a:off x="8617680" y="1160640"/>
              <a:ext cx="865800" cy="865800"/>
            </a:xfrm>
            <a:custGeom>
              <a:avLst/>
              <a:gdLst/>
              <a:ahLst/>
              <a:cxnLst/>
              <a:rect l="l" t="t" r="r" b="b"/>
              <a:pathLst>
                <a:path w="2405" h="2405" extrusionOk="0">
                  <a:moveTo>
                    <a:pt x="187" y="2302"/>
                  </a:moveTo>
                  <a:lnTo>
                    <a:pt x="573" y="2227"/>
                  </a:lnTo>
                  <a:cubicBezTo>
                    <a:pt x="756" y="2340"/>
                    <a:pt x="972" y="2405"/>
                    <a:pt x="1203" y="2405"/>
                  </a:cubicBezTo>
                  <a:cubicBezTo>
                    <a:pt x="1867" y="2405"/>
                    <a:pt x="2405" y="1867"/>
                    <a:pt x="2405" y="1202"/>
                  </a:cubicBezTo>
                  <a:cubicBezTo>
                    <a:pt x="2405" y="538"/>
                    <a:pt x="1867" y="0"/>
                    <a:pt x="1202" y="0"/>
                  </a:cubicBezTo>
                  <a:cubicBezTo>
                    <a:pt x="538" y="0"/>
                    <a:pt x="0" y="538"/>
                    <a:pt x="0" y="1203"/>
                  </a:cubicBezTo>
                  <a:cubicBezTo>
                    <a:pt x="0" y="1480"/>
                    <a:pt x="94" y="1735"/>
                    <a:pt x="252" y="1939"/>
                  </a:cubicBezTo>
                  <a:lnTo>
                    <a:pt x="251" y="1938"/>
                  </a:lnTo>
                  <a:lnTo>
                    <a:pt x="187" y="230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1" name="Google Shape;3526;p67">
              <a:extLst>
                <a:ext uri="{FF2B5EF4-FFF2-40B4-BE49-F238E27FC236}">
                  <a16:creationId xmlns:a16="http://schemas.microsoft.com/office/drawing/2014/main" id="{43518B9C-DD09-8CDE-7945-31756104CA0D}"/>
                </a:ext>
              </a:extLst>
            </p:cNvPr>
            <p:cNvSpPr/>
            <p:nvPr/>
          </p:nvSpPr>
          <p:spPr>
            <a:xfrm>
              <a:off x="8615160" y="1157760"/>
              <a:ext cx="871560" cy="870840"/>
            </a:xfrm>
            <a:custGeom>
              <a:avLst/>
              <a:gdLst/>
              <a:ahLst/>
              <a:cxnLst/>
              <a:rect l="l" t="t" r="r" b="b"/>
              <a:pathLst>
                <a:path w="2421" h="2419" extrusionOk="0">
                  <a:moveTo>
                    <a:pt x="194" y="2310"/>
                  </a:moveTo>
                  <a:cubicBezTo>
                    <a:pt x="194" y="2310"/>
                    <a:pt x="195" y="2302"/>
                    <a:pt x="197" y="2287"/>
                  </a:cubicBezTo>
                  <a:cubicBezTo>
                    <a:pt x="200" y="2271"/>
                    <a:pt x="204" y="2248"/>
                    <a:pt x="209" y="2218"/>
                  </a:cubicBezTo>
                  <a:cubicBezTo>
                    <a:pt x="219" y="2155"/>
                    <a:pt x="234" y="2064"/>
                    <a:pt x="254" y="1946"/>
                  </a:cubicBezTo>
                  <a:cubicBezTo>
                    <a:pt x="255" y="1943"/>
                    <a:pt x="257" y="1942"/>
                    <a:pt x="259" y="1942"/>
                  </a:cubicBezTo>
                  <a:lnTo>
                    <a:pt x="260" y="1943"/>
                  </a:lnTo>
                  <a:lnTo>
                    <a:pt x="261" y="1944"/>
                  </a:lnTo>
                  <a:lnTo>
                    <a:pt x="256" y="1949"/>
                  </a:lnTo>
                  <a:cubicBezTo>
                    <a:pt x="161" y="1828"/>
                    <a:pt x="57" y="1647"/>
                    <a:pt x="17" y="1408"/>
                  </a:cubicBezTo>
                  <a:cubicBezTo>
                    <a:pt x="7" y="1349"/>
                    <a:pt x="1" y="1286"/>
                    <a:pt x="0" y="1221"/>
                  </a:cubicBezTo>
                  <a:cubicBezTo>
                    <a:pt x="3" y="1156"/>
                    <a:pt x="3" y="1089"/>
                    <a:pt x="16" y="1020"/>
                  </a:cubicBezTo>
                  <a:cubicBezTo>
                    <a:pt x="37" y="883"/>
                    <a:pt x="84" y="741"/>
                    <a:pt x="162" y="606"/>
                  </a:cubicBezTo>
                  <a:cubicBezTo>
                    <a:pt x="239" y="471"/>
                    <a:pt x="347" y="345"/>
                    <a:pt x="483" y="243"/>
                  </a:cubicBezTo>
                  <a:cubicBezTo>
                    <a:pt x="618" y="141"/>
                    <a:pt x="781" y="63"/>
                    <a:pt x="959" y="25"/>
                  </a:cubicBezTo>
                  <a:cubicBezTo>
                    <a:pt x="1137" y="-13"/>
                    <a:pt x="1329" y="-9"/>
                    <a:pt x="1515" y="39"/>
                  </a:cubicBezTo>
                  <a:cubicBezTo>
                    <a:pt x="1609" y="61"/>
                    <a:pt x="1698" y="100"/>
                    <a:pt x="1786" y="144"/>
                  </a:cubicBezTo>
                  <a:cubicBezTo>
                    <a:pt x="1870" y="194"/>
                    <a:pt x="1954" y="248"/>
                    <a:pt x="2027" y="317"/>
                  </a:cubicBezTo>
                  <a:cubicBezTo>
                    <a:pt x="2101" y="383"/>
                    <a:pt x="2162" y="460"/>
                    <a:pt x="2218" y="539"/>
                  </a:cubicBezTo>
                  <a:lnTo>
                    <a:pt x="2256" y="601"/>
                  </a:lnTo>
                  <a:lnTo>
                    <a:pt x="2275" y="632"/>
                  </a:lnTo>
                  <a:lnTo>
                    <a:pt x="2290" y="665"/>
                  </a:lnTo>
                  <a:cubicBezTo>
                    <a:pt x="2301" y="686"/>
                    <a:pt x="2311" y="708"/>
                    <a:pt x="2322" y="729"/>
                  </a:cubicBezTo>
                  <a:cubicBezTo>
                    <a:pt x="2332" y="751"/>
                    <a:pt x="2339" y="774"/>
                    <a:pt x="2347" y="796"/>
                  </a:cubicBezTo>
                  <a:cubicBezTo>
                    <a:pt x="2412" y="975"/>
                    <a:pt x="2434" y="1164"/>
                    <a:pt x="2413" y="1343"/>
                  </a:cubicBezTo>
                  <a:cubicBezTo>
                    <a:pt x="2393" y="1522"/>
                    <a:pt x="2333" y="1691"/>
                    <a:pt x="2246" y="1834"/>
                  </a:cubicBezTo>
                  <a:cubicBezTo>
                    <a:pt x="2159" y="1978"/>
                    <a:pt x="2046" y="2098"/>
                    <a:pt x="1921" y="2188"/>
                  </a:cubicBezTo>
                  <a:cubicBezTo>
                    <a:pt x="1796" y="2279"/>
                    <a:pt x="1660" y="2341"/>
                    <a:pt x="1527" y="2377"/>
                  </a:cubicBezTo>
                  <a:cubicBezTo>
                    <a:pt x="1460" y="2396"/>
                    <a:pt x="1394" y="2405"/>
                    <a:pt x="1330" y="2414"/>
                  </a:cubicBezTo>
                  <a:cubicBezTo>
                    <a:pt x="1265" y="2416"/>
                    <a:pt x="1203" y="2422"/>
                    <a:pt x="1143" y="2417"/>
                  </a:cubicBezTo>
                  <a:cubicBezTo>
                    <a:pt x="901" y="2403"/>
                    <a:pt x="709" y="2321"/>
                    <a:pt x="578" y="2238"/>
                  </a:cubicBezTo>
                  <a:lnTo>
                    <a:pt x="580" y="2239"/>
                  </a:lnTo>
                  <a:cubicBezTo>
                    <a:pt x="454" y="2262"/>
                    <a:pt x="358" y="2280"/>
                    <a:pt x="291" y="2293"/>
                  </a:cubicBezTo>
                  <a:cubicBezTo>
                    <a:pt x="260" y="2298"/>
                    <a:pt x="235" y="2303"/>
                    <a:pt x="218" y="2306"/>
                  </a:cubicBezTo>
                  <a:cubicBezTo>
                    <a:pt x="202" y="2309"/>
                    <a:pt x="194" y="2310"/>
                    <a:pt x="194" y="2310"/>
                  </a:cubicBezTo>
                  <a:cubicBezTo>
                    <a:pt x="194" y="2310"/>
                    <a:pt x="203" y="2308"/>
                    <a:pt x="219" y="2304"/>
                  </a:cubicBezTo>
                  <a:cubicBezTo>
                    <a:pt x="237" y="2301"/>
                    <a:pt x="261" y="2296"/>
                    <a:pt x="293" y="2289"/>
                  </a:cubicBezTo>
                  <a:cubicBezTo>
                    <a:pt x="359" y="2276"/>
                    <a:pt x="454" y="2256"/>
                    <a:pt x="579" y="2231"/>
                  </a:cubicBezTo>
                  <a:cubicBezTo>
                    <a:pt x="580" y="2231"/>
                    <a:pt x="581" y="2231"/>
                    <a:pt x="582" y="2232"/>
                  </a:cubicBezTo>
                  <a:cubicBezTo>
                    <a:pt x="713" y="2312"/>
                    <a:pt x="904" y="2393"/>
                    <a:pt x="1143" y="2405"/>
                  </a:cubicBezTo>
                  <a:cubicBezTo>
                    <a:pt x="1203" y="2409"/>
                    <a:pt x="1264" y="2404"/>
                    <a:pt x="1328" y="2401"/>
                  </a:cubicBezTo>
                  <a:cubicBezTo>
                    <a:pt x="1392" y="2391"/>
                    <a:pt x="1458" y="2383"/>
                    <a:pt x="1523" y="2363"/>
                  </a:cubicBezTo>
                  <a:cubicBezTo>
                    <a:pt x="1655" y="2327"/>
                    <a:pt x="1789" y="2266"/>
                    <a:pt x="1912" y="2176"/>
                  </a:cubicBezTo>
                  <a:cubicBezTo>
                    <a:pt x="2035" y="2086"/>
                    <a:pt x="2146" y="1968"/>
                    <a:pt x="2232" y="1826"/>
                  </a:cubicBezTo>
                  <a:cubicBezTo>
                    <a:pt x="2317" y="1684"/>
                    <a:pt x="2376" y="1518"/>
                    <a:pt x="2396" y="1341"/>
                  </a:cubicBezTo>
                  <a:cubicBezTo>
                    <a:pt x="2416" y="1165"/>
                    <a:pt x="2394" y="978"/>
                    <a:pt x="2330" y="802"/>
                  </a:cubicBezTo>
                  <a:cubicBezTo>
                    <a:pt x="2322" y="781"/>
                    <a:pt x="2315" y="758"/>
                    <a:pt x="2305" y="737"/>
                  </a:cubicBezTo>
                  <a:lnTo>
                    <a:pt x="2274" y="673"/>
                  </a:lnTo>
                  <a:lnTo>
                    <a:pt x="2259" y="641"/>
                  </a:lnTo>
                  <a:lnTo>
                    <a:pt x="2240" y="610"/>
                  </a:lnTo>
                  <a:lnTo>
                    <a:pt x="2203" y="549"/>
                  </a:lnTo>
                  <a:cubicBezTo>
                    <a:pt x="2148" y="471"/>
                    <a:pt x="2087" y="395"/>
                    <a:pt x="2014" y="331"/>
                  </a:cubicBezTo>
                  <a:cubicBezTo>
                    <a:pt x="1943" y="262"/>
                    <a:pt x="1860" y="209"/>
                    <a:pt x="1777" y="160"/>
                  </a:cubicBezTo>
                  <a:cubicBezTo>
                    <a:pt x="1691" y="117"/>
                    <a:pt x="1603" y="78"/>
                    <a:pt x="1510" y="57"/>
                  </a:cubicBezTo>
                  <a:cubicBezTo>
                    <a:pt x="1328" y="9"/>
                    <a:pt x="1138" y="5"/>
                    <a:pt x="963" y="42"/>
                  </a:cubicBezTo>
                  <a:cubicBezTo>
                    <a:pt x="787" y="80"/>
                    <a:pt x="627" y="156"/>
                    <a:pt x="493" y="256"/>
                  </a:cubicBezTo>
                  <a:cubicBezTo>
                    <a:pt x="359" y="357"/>
                    <a:pt x="252" y="481"/>
                    <a:pt x="175" y="614"/>
                  </a:cubicBezTo>
                  <a:cubicBezTo>
                    <a:pt x="98" y="746"/>
                    <a:pt x="51" y="887"/>
                    <a:pt x="30" y="1023"/>
                  </a:cubicBezTo>
                  <a:cubicBezTo>
                    <a:pt x="17" y="1090"/>
                    <a:pt x="16" y="1157"/>
                    <a:pt x="13" y="1221"/>
                  </a:cubicBezTo>
                  <a:cubicBezTo>
                    <a:pt x="14" y="1285"/>
                    <a:pt x="19" y="1347"/>
                    <a:pt x="29" y="1406"/>
                  </a:cubicBezTo>
                  <a:cubicBezTo>
                    <a:pt x="67" y="1643"/>
                    <a:pt x="169" y="1823"/>
                    <a:pt x="262" y="1944"/>
                  </a:cubicBezTo>
                  <a:cubicBezTo>
                    <a:pt x="263" y="1946"/>
                    <a:pt x="263" y="1948"/>
                    <a:pt x="261" y="1950"/>
                  </a:cubicBezTo>
                  <a:cubicBezTo>
                    <a:pt x="260" y="1951"/>
                    <a:pt x="258" y="1951"/>
                    <a:pt x="256" y="1950"/>
                  </a:cubicBezTo>
                  <a:lnTo>
                    <a:pt x="256" y="1949"/>
                  </a:lnTo>
                  <a:lnTo>
                    <a:pt x="262" y="1947"/>
                  </a:lnTo>
                  <a:cubicBezTo>
                    <a:pt x="240" y="2064"/>
                    <a:pt x="223" y="2154"/>
                    <a:pt x="212" y="2216"/>
                  </a:cubicBezTo>
                  <a:cubicBezTo>
                    <a:pt x="206" y="2246"/>
                    <a:pt x="202" y="2269"/>
                    <a:pt x="199" y="2286"/>
                  </a:cubicBezTo>
                  <a:cubicBezTo>
                    <a:pt x="196" y="2302"/>
                    <a:pt x="194" y="2310"/>
                    <a:pt x="194" y="231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22" name="Google Shape;3527;p67">
              <a:extLst>
                <a:ext uri="{FF2B5EF4-FFF2-40B4-BE49-F238E27FC236}">
                  <a16:creationId xmlns:a16="http://schemas.microsoft.com/office/drawing/2014/main" id="{8F424FDF-D409-EBA5-3C90-549ED5D5DB9A}"/>
                </a:ext>
              </a:extLst>
            </p:cNvPr>
            <p:cNvSpPr/>
            <p:nvPr/>
          </p:nvSpPr>
          <p:spPr>
            <a:xfrm>
              <a:off x="8840520" y="1549440"/>
              <a:ext cx="87840" cy="87840"/>
            </a:xfrm>
            <a:custGeom>
              <a:avLst/>
              <a:gdLst/>
              <a:ahLst/>
              <a:cxnLst/>
              <a:rect l="l" t="t" r="r" b="b"/>
              <a:pathLst>
                <a:path w="244" h="244" extrusionOk="0">
                  <a:moveTo>
                    <a:pt x="244" y="122"/>
                  </a:moveTo>
                  <a:cubicBezTo>
                    <a:pt x="244" y="190"/>
                    <a:pt x="190" y="244"/>
                    <a:pt x="122" y="244"/>
                  </a:cubicBezTo>
                  <a:cubicBezTo>
                    <a:pt x="55" y="244"/>
                    <a:pt x="0" y="190"/>
                    <a:pt x="0" y="122"/>
                  </a:cubicBezTo>
                  <a:cubicBezTo>
                    <a:pt x="0" y="55"/>
                    <a:pt x="55" y="0"/>
                    <a:pt x="122" y="0"/>
                  </a:cubicBezTo>
                  <a:cubicBezTo>
                    <a:pt x="190" y="0"/>
                    <a:pt x="244" y="55"/>
                    <a:pt x="244" y="122"/>
                  </a:cubicBezTo>
                  <a:close/>
                </a:path>
              </a:pathLst>
            </a:custGeom>
            <a:solidFill>
              <a:schemeClr val="dk1"/>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23" name="Google Shape;3528;p67">
              <a:extLst>
                <a:ext uri="{FF2B5EF4-FFF2-40B4-BE49-F238E27FC236}">
                  <a16:creationId xmlns:a16="http://schemas.microsoft.com/office/drawing/2014/main" id="{6DEE93C5-E1A1-BFCF-87D0-9D70A27E0B7D}"/>
                </a:ext>
              </a:extLst>
            </p:cNvPr>
            <p:cNvSpPr/>
            <p:nvPr/>
          </p:nvSpPr>
          <p:spPr>
            <a:xfrm>
              <a:off x="9016560" y="1549440"/>
              <a:ext cx="87840" cy="87840"/>
            </a:xfrm>
            <a:custGeom>
              <a:avLst/>
              <a:gdLst/>
              <a:ahLst/>
              <a:cxnLst/>
              <a:rect l="l" t="t" r="r" b="b"/>
              <a:pathLst>
                <a:path w="244" h="244" extrusionOk="0">
                  <a:moveTo>
                    <a:pt x="244" y="122"/>
                  </a:moveTo>
                  <a:cubicBezTo>
                    <a:pt x="244" y="190"/>
                    <a:pt x="190" y="244"/>
                    <a:pt x="122" y="244"/>
                  </a:cubicBezTo>
                  <a:cubicBezTo>
                    <a:pt x="55" y="244"/>
                    <a:pt x="0" y="190"/>
                    <a:pt x="0" y="122"/>
                  </a:cubicBezTo>
                  <a:cubicBezTo>
                    <a:pt x="0" y="55"/>
                    <a:pt x="55" y="0"/>
                    <a:pt x="122" y="0"/>
                  </a:cubicBezTo>
                  <a:cubicBezTo>
                    <a:pt x="190" y="0"/>
                    <a:pt x="244" y="55"/>
                    <a:pt x="244" y="122"/>
                  </a:cubicBezTo>
                  <a:close/>
                </a:path>
              </a:pathLst>
            </a:custGeom>
            <a:solidFill>
              <a:schemeClr val="dk1"/>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24" name="Google Shape;3529;p67">
              <a:extLst>
                <a:ext uri="{FF2B5EF4-FFF2-40B4-BE49-F238E27FC236}">
                  <a16:creationId xmlns:a16="http://schemas.microsoft.com/office/drawing/2014/main" id="{73D789F4-2CB4-B302-1954-9452FC3044EE}"/>
                </a:ext>
              </a:extLst>
            </p:cNvPr>
            <p:cNvSpPr/>
            <p:nvPr/>
          </p:nvSpPr>
          <p:spPr>
            <a:xfrm>
              <a:off x="9198000" y="1549440"/>
              <a:ext cx="88200" cy="88200"/>
            </a:xfrm>
            <a:custGeom>
              <a:avLst/>
              <a:gdLst/>
              <a:ahLst/>
              <a:cxnLst/>
              <a:rect l="l" t="t" r="r" b="b"/>
              <a:pathLst>
                <a:path w="245" h="245" extrusionOk="0">
                  <a:moveTo>
                    <a:pt x="228" y="61"/>
                  </a:moveTo>
                  <a:cubicBezTo>
                    <a:pt x="262" y="119"/>
                    <a:pt x="242" y="194"/>
                    <a:pt x="183" y="228"/>
                  </a:cubicBezTo>
                  <a:cubicBezTo>
                    <a:pt x="125" y="262"/>
                    <a:pt x="50" y="242"/>
                    <a:pt x="17" y="183"/>
                  </a:cubicBezTo>
                  <a:cubicBezTo>
                    <a:pt x="-17" y="125"/>
                    <a:pt x="3" y="50"/>
                    <a:pt x="61" y="16"/>
                  </a:cubicBezTo>
                  <a:cubicBezTo>
                    <a:pt x="120" y="-18"/>
                    <a:pt x="194" y="2"/>
                    <a:pt x="228" y="61"/>
                  </a:cubicBez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25" name="Google Shape;3530;p67">
              <a:extLst>
                <a:ext uri="{FF2B5EF4-FFF2-40B4-BE49-F238E27FC236}">
                  <a16:creationId xmlns:a16="http://schemas.microsoft.com/office/drawing/2014/main" id="{F9637B8B-D675-EC5C-C07B-9E8C4AFD375F}"/>
                </a:ext>
              </a:extLst>
            </p:cNvPr>
            <p:cNvSpPr/>
            <p:nvPr/>
          </p:nvSpPr>
          <p:spPr>
            <a:xfrm>
              <a:off x="770040" y="1983960"/>
              <a:ext cx="845640" cy="845280"/>
            </a:xfrm>
            <a:custGeom>
              <a:avLst/>
              <a:gdLst/>
              <a:ahLst/>
              <a:cxnLst/>
              <a:rect l="l" t="t" r="r" b="b"/>
              <a:pathLst>
                <a:path w="2349" h="2348" extrusionOk="0">
                  <a:moveTo>
                    <a:pt x="2338" y="2056"/>
                  </a:moveTo>
                  <a:lnTo>
                    <a:pt x="1973" y="2035"/>
                  </a:lnTo>
                  <a:cubicBezTo>
                    <a:pt x="1820" y="2178"/>
                    <a:pt x="1626" y="2282"/>
                    <a:pt x="1405" y="2326"/>
                  </a:cubicBezTo>
                  <a:cubicBezTo>
                    <a:pt x="769" y="2452"/>
                    <a:pt x="150" y="2041"/>
                    <a:pt x="23" y="1405"/>
                  </a:cubicBezTo>
                  <a:cubicBezTo>
                    <a:pt x="-104" y="769"/>
                    <a:pt x="308" y="151"/>
                    <a:pt x="944" y="23"/>
                  </a:cubicBezTo>
                  <a:cubicBezTo>
                    <a:pt x="1580" y="-104"/>
                    <a:pt x="2198" y="308"/>
                    <a:pt x="2326" y="944"/>
                  </a:cubicBezTo>
                  <a:cubicBezTo>
                    <a:pt x="2379" y="1210"/>
                    <a:pt x="2337" y="1472"/>
                    <a:pt x="2225" y="1697"/>
                  </a:cubicBezTo>
                  <a:lnTo>
                    <a:pt x="2226" y="1697"/>
                  </a:lnTo>
                  <a:lnTo>
                    <a:pt x="2338" y="2056"/>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6" name="Google Shape;3531;p67">
              <a:extLst>
                <a:ext uri="{FF2B5EF4-FFF2-40B4-BE49-F238E27FC236}">
                  <a16:creationId xmlns:a16="http://schemas.microsoft.com/office/drawing/2014/main" id="{61E361D6-992D-AFDE-B286-39E2681362D4}"/>
                </a:ext>
              </a:extLst>
            </p:cNvPr>
            <p:cNvSpPr/>
            <p:nvPr/>
          </p:nvSpPr>
          <p:spPr>
            <a:xfrm>
              <a:off x="767880" y="1981800"/>
              <a:ext cx="849240" cy="849240"/>
            </a:xfrm>
            <a:custGeom>
              <a:avLst/>
              <a:gdLst/>
              <a:ahLst/>
              <a:cxnLst/>
              <a:rect l="l" t="t" r="r" b="b"/>
              <a:pathLst>
                <a:path w="2359" h="2359" extrusionOk="0">
                  <a:moveTo>
                    <a:pt x="2344" y="2062"/>
                  </a:moveTo>
                  <a:cubicBezTo>
                    <a:pt x="2344" y="2062"/>
                    <a:pt x="2342" y="2055"/>
                    <a:pt x="2338" y="2039"/>
                  </a:cubicBezTo>
                  <a:cubicBezTo>
                    <a:pt x="2333" y="2024"/>
                    <a:pt x="2326" y="2001"/>
                    <a:pt x="2317" y="1971"/>
                  </a:cubicBezTo>
                  <a:cubicBezTo>
                    <a:pt x="2298" y="1909"/>
                    <a:pt x="2271" y="1819"/>
                    <a:pt x="2235" y="1702"/>
                  </a:cubicBezTo>
                  <a:lnTo>
                    <a:pt x="2233" y="1697"/>
                  </a:lnTo>
                  <a:lnTo>
                    <a:pt x="2230" y="1701"/>
                  </a:lnTo>
                  <a:lnTo>
                    <a:pt x="2229" y="1701"/>
                  </a:lnTo>
                  <a:lnTo>
                    <a:pt x="2234" y="1704"/>
                  </a:lnTo>
                  <a:cubicBezTo>
                    <a:pt x="2302" y="1570"/>
                    <a:pt x="2366" y="1376"/>
                    <a:pt x="2358" y="1140"/>
                  </a:cubicBezTo>
                  <a:cubicBezTo>
                    <a:pt x="2357" y="1082"/>
                    <a:pt x="2350" y="1021"/>
                    <a:pt x="2338" y="959"/>
                  </a:cubicBezTo>
                  <a:cubicBezTo>
                    <a:pt x="2323" y="898"/>
                    <a:pt x="2310" y="833"/>
                    <a:pt x="2285" y="771"/>
                  </a:cubicBezTo>
                  <a:cubicBezTo>
                    <a:pt x="2238" y="644"/>
                    <a:pt x="2167" y="517"/>
                    <a:pt x="2068" y="404"/>
                  </a:cubicBezTo>
                  <a:cubicBezTo>
                    <a:pt x="1969" y="290"/>
                    <a:pt x="1842" y="191"/>
                    <a:pt x="1694" y="119"/>
                  </a:cubicBezTo>
                  <a:cubicBezTo>
                    <a:pt x="1546" y="47"/>
                    <a:pt x="1377" y="4"/>
                    <a:pt x="1201" y="0"/>
                  </a:cubicBezTo>
                  <a:cubicBezTo>
                    <a:pt x="1025" y="-5"/>
                    <a:pt x="843" y="35"/>
                    <a:pt x="675" y="114"/>
                  </a:cubicBezTo>
                  <a:cubicBezTo>
                    <a:pt x="508" y="193"/>
                    <a:pt x="353" y="314"/>
                    <a:pt x="239" y="469"/>
                  </a:cubicBezTo>
                  <a:cubicBezTo>
                    <a:pt x="224" y="489"/>
                    <a:pt x="209" y="508"/>
                    <a:pt x="196" y="528"/>
                  </a:cubicBezTo>
                  <a:cubicBezTo>
                    <a:pt x="183" y="549"/>
                    <a:pt x="171" y="570"/>
                    <a:pt x="158" y="590"/>
                  </a:cubicBezTo>
                  <a:lnTo>
                    <a:pt x="140" y="621"/>
                  </a:lnTo>
                  <a:lnTo>
                    <a:pt x="124" y="654"/>
                  </a:lnTo>
                  <a:cubicBezTo>
                    <a:pt x="114" y="675"/>
                    <a:pt x="104" y="697"/>
                    <a:pt x="93" y="719"/>
                  </a:cubicBezTo>
                  <a:cubicBezTo>
                    <a:pt x="84" y="740"/>
                    <a:pt x="77" y="763"/>
                    <a:pt x="68" y="785"/>
                  </a:cubicBezTo>
                  <a:cubicBezTo>
                    <a:pt x="61" y="808"/>
                    <a:pt x="51" y="830"/>
                    <a:pt x="46" y="853"/>
                  </a:cubicBezTo>
                  <a:cubicBezTo>
                    <a:pt x="35" y="899"/>
                    <a:pt x="21" y="944"/>
                    <a:pt x="15" y="990"/>
                  </a:cubicBezTo>
                  <a:cubicBezTo>
                    <a:pt x="-15" y="1175"/>
                    <a:pt x="0" y="1361"/>
                    <a:pt x="52" y="1530"/>
                  </a:cubicBezTo>
                  <a:cubicBezTo>
                    <a:pt x="105" y="1699"/>
                    <a:pt x="195" y="1850"/>
                    <a:pt x="306" y="1972"/>
                  </a:cubicBezTo>
                  <a:cubicBezTo>
                    <a:pt x="417" y="2094"/>
                    <a:pt x="549" y="2188"/>
                    <a:pt x="686" y="2251"/>
                  </a:cubicBezTo>
                  <a:cubicBezTo>
                    <a:pt x="823" y="2314"/>
                    <a:pt x="966" y="2348"/>
                    <a:pt x="1100" y="2356"/>
                  </a:cubicBezTo>
                  <a:cubicBezTo>
                    <a:pt x="1168" y="2363"/>
                    <a:pt x="1233" y="2358"/>
                    <a:pt x="1297" y="2354"/>
                  </a:cubicBezTo>
                  <a:cubicBezTo>
                    <a:pt x="1359" y="2344"/>
                    <a:pt x="1420" y="2338"/>
                    <a:pt x="1477" y="2321"/>
                  </a:cubicBezTo>
                  <a:cubicBezTo>
                    <a:pt x="1705" y="2262"/>
                    <a:pt x="1872" y="2146"/>
                    <a:pt x="1981" y="2043"/>
                  </a:cubicBezTo>
                  <a:lnTo>
                    <a:pt x="1979" y="2044"/>
                  </a:lnTo>
                  <a:cubicBezTo>
                    <a:pt x="2098" y="2050"/>
                    <a:pt x="2190" y="2055"/>
                    <a:pt x="2252" y="2058"/>
                  </a:cubicBezTo>
                  <a:cubicBezTo>
                    <a:pt x="2282" y="2059"/>
                    <a:pt x="2305" y="2061"/>
                    <a:pt x="2321" y="2061"/>
                  </a:cubicBezTo>
                  <a:cubicBezTo>
                    <a:pt x="2337" y="2062"/>
                    <a:pt x="2344" y="2062"/>
                    <a:pt x="2344" y="2062"/>
                  </a:cubicBezTo>
                  <a:cubicBezTo>
                    <a:pt x="2344" y="2062"/>
                    <a:pt x="2336" y="2061"/>
                    <a:pt x="2320" y="2060"/>
                  </a:cubicBezTo>
                  <a:cubicBezTo>
                    <a:pt x="2304" y="2059"/>
                    <a:pt x="2281" y="2058"/>
                    <a:pt x="2250" y="2056"/>
                  </a:cubicBezTo>
                  <a:cubicBezTo>
                    <a:pt x="2188" y="2052"/>
                    <a:pt x="2098" y="2046"/>
                    <a:pt x="1980" y="2038"/>
                  </a:cubicBezTo>
                  <a:lnTo>
                    <a:pt x="1978" y="2038"/>
                  </a:lnTo>
                  <a:lnTo>
                    <a:pt x="1977" y="2039"/>
                  </a:lnTo>
                  <a:cubicBezTo>
                    <a:pt x="1868" y="2140"/>
                    <a:pt x="1701" y="2254"/>
                    <a:pt x="1474" y="2313"/>
                  </a:cubicBezTo>
                  <a:cubicBezTo>
                    <a:pt x="1418" y="2328"/>
                    <a:pt x="1358" y="2335"/>
                    <a:pt x="1296" y="2344"/>
                  </a:cubicBezTo>
                  <a:cubicBezTo>
                    <a:pt x="1233" y="2348"/>
                    <a:pt x="1168" y="2352"/>
                    <a:pt x="1101" y="2346"/>
                  </a:cubicBezTo>
                  <a:cubicBezTo>
                    <a:pt x="967" y="2337"/>
                    <a:pt x="827" y="2303"/>
                    <a:pt x="691" y="2240"/>
                  </a:cubicBezTo>
                  <a:cubicBezTo>
                    <a:pt x="555" y="2177"/>
                    <a:pt x="425" y="2085"/>
                    <a:pt x="315" y="1963"/>
                  </a:cubicBezTo>
                  <a:cubicBezTo>
                    <a:pt x="205" y="1843"/>
                    <a:pt x="117" y="1693"/>
                    <a:pt x="65" y="1526"/>
                  </a:cubicBezTo>
                  <a:cubicBezTo>
                    <a:pt x="14" y="1359"/>
                    <a:pt x="0" y="1175"/>
                    <a:pt x="29" y="992"/>
                  </a:cubicBezTo>
                  <a:cubicBezTo>
                    <a:pt x="34" y="946"/>
                    <a:pt x="48" y="902"/>
                    <a:pt x="59" y="857"/>
                  </a:cubicBezTo>
                  <a:cubicBezTo>
                    <a:pt x="64" y="834"/>
                    <a:pt x="74" y="812"/>
                    <a:pt x="82" y="790"/>
                  </a:cubicBezTo>
                  <a:cubicBezTo>
                    <a:pt x="90" y="768"/>
                    <a:pt x="97" y="746"/>
                    <a:pt x="106" y="724"/>
                  </a:cubicBezTo>
                  <a:cubicBezTo>
                    <a:pt x="116" y="703"/>
                    <a:pt x="127" y="681"/>
                    <a:pt x="137" y="660"/>
                  </a:cubicBezTo>
                  <a:lnTo>
                    <a:pt x="152" y="628"/>
                  </a:lnTo>
                  <a:lnTo>
                    <a:pt x="171" y="597"/>
                  </a:lnTo>
                  <a:cubicBezTo>
                    <a:pt x="183" y="577"/>
                    <a:pt x="195" y="557"/>
                    <a:pt x="207" y="536"/>
                  </a:cubicBezTo>
                  <a:cubicBezTo>
                    <a:pt x="221" y="516"/>
                    <a:pt x="236" y="497"/>
                    <a:pt x="250" y="478"/>
                  </a:cubicBezTo>
                  <a:cubicBezTo>
                    <a:pt x="363" y="324"/>
                    <a:pt x="516" y="205"/>
                    <a:pt x="681" y="127"/>
                  </a:cubicBezTo>
                  <a:cubicBezTo>
                    <a:pt x="847" y="49"/>
                    <a:pt x="1027" y="9"/>
                    <a:pt x="1201" y="14"/>
                  </a:cubicBezTo>
                  <a:cubicBezTo>
                    <a:pt x="1375" y="17"/>
                    <a:pt x="1542" y="60"/>
                    <a:pt x="1688" y="131"/>
                  </a:cubicBezTo>
                  <a:cubicBezTo>
                    <a:pt x="1835" y="201"/>
                    <a:pt x="1960" y="300"/>
                    <a:pt x="2059" y="412"/>
                  </a:cubicBezTo>
                  <a:cubicBezTo>
                    <a:pt x="2157" y="524"/>
                    <a:pt x="2228" y="649"/>
                    <a:pt x="2275" y="774"/>
                  </a:cubicBezTo>
                  <a:cubicBezTo>
                    <a:pt x="2300" y="836"/>
                    <a:pt x="2313" y="900"/>
                    <a:pt x="2328" y="961"/>
                  </a:cubicBezTo>
                  <a:cubicBezTo>
                    <a:pt x="2340" y="1022"/>
                    <a:pt x="2347" y="1083"/>
                    <a:pt x="2349" y="1141"/>
                  </a:cubicBezTo>
                  <a:cubicBezTo>
                    <a:pt x="2358" y="1375"/>
                    <a:pt x="2295" y="1567"/>
                    <a:pt x="2229" y="1702"/>
                  </a:cubicBezTo>
                  <a:lnTo>
                    <a:pt x="2219" y="1722"/>
                  </a:lnTo>
                  <a:lnTo>
                    <a:pt x="2234" y="1705"/>
                  </a:lnTo>
                  <a:lnTo>
                    <a:pt x="2234" y="1705"/>
                  </a:lnTo>
                  <a:lnTo>
                    <a:pt x="2229" y="1704"/>
                  </a:lnTo>
                  <a:cubicBezTo>
                    <a:pt x="2266" y="1820"/>
                    <a:pt x="2295" y="1909"/>
                    <a:pt x="2314" y="1970"/>
                  </a:cubicBezTo>
                  <a:cubicBezTo>
                    <a:pt x="2324" y="2000"/>
                    <a:pt x="2331" y="2023"/>
                    <a:pt x="2336" y="2039"/>
                  </a:cubicBezTo>
                  <a:cubicBezTo>
                    <a:pt x="2341" y="2054"/>
                    <a:pt x="2344" y="2062"/>
                    <a:pt x="2344" y="206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27" name="Google Shape;3532;p67">
              <a:extLst>
                <a:ext uri="{FF2B5EF4-FFF2-40B4-BE49-F238E27FC236}">
                  <a16:creationId xmlns:a16="http://schemas.microsoft.com/office/drawing/2014/main" id="{B924EA09-20F1-450F-1084-D628A273B931}"/>
                </a:ext>
              </a:extLst>
            </p:cNvPr>
            <p:cNvSpPr/>
            <p:nvPr/>
          </p:nvSpPr>
          <p:spPr>
            <a:xfrm>
              <a:off x="1096560" y="2298240"/>
              <a:ext cx="225720" cy="301680"/>
            </a:xfrm>
            <a:custGeom>
              <a:avLst/>
              <a:gdLst/>
              <a:ahLst/>
              <a:cxnLst/>
              <a:rect l="l" t="t" r="r" b="b"/>
              <a:pathLst>
                <a:path w="627" h="838" extrusionOk="0">
                  <a:moveTo>
                    <a:pt x="627" y="525"/>
                  </a:moveTo>
                  <a:lnTo>
                    <a:pt x="459" y="525"/>
                  </a:lnTo>
                  <a:cubicBezTo>
                    <a:pt x="459" y="525"/>
                    <a:pt x="459" y="666"/>
                    <a:pt x="313" y="668"/>
                  </a:cubicBezTo>
                  <a:cubicBezTo>
                    <a:pt x="238" y="670"/>
                    <a:pt x="198" y="620"/>
                    <a:pt x="182" y="582"/>
                  </a:cubicBezTo>
                  <a:cubicBezTo>
                    <a:pt x="164" y="538"/>
                    <a:pt x="170" y="487"/>
                    <a:pt x="194" y="446"/>
                  </a:cubicBezTo>
                  <a:cubicBezTo>
                    <a:pt x="223" y="400"/>
                    <a:pt x="285" y="357"/>
                    <a:pt x="398" y="377"/>
                  </a:cubicBezTo>
                  <a:lnTo>
                    <a:pt x="398" y="0"/>
                  </a:lnTo>
                  <a:lnTo>
                    <a:pt x="232" y="0"/>
                  </a:lnTo>
                  <a:lnTo>
                    <a:pt x="232" y="221"/>
                  </a:lnTo>
                  <a:cubicBezTo>
                    <a:pt x="232" y="221"/>
                    <a:pt x="0" y="281"/>
                    <a:pt x="0" y="536"/>
                  </a:cubicBezTo>
                  <a:cubicBezTo>
                    <a:pt x="0" y="781"/>
                    <a:pt x="220" y="838"/>
                    <a:pt x="313" y="838"/>
                  </a:cubicBezTo>
                  <a:cubicBezTo>
                    <a:pt x="385" y="838"/>
                    <a:pt x="630" y="820"/>
                    <a:pt x="627" y="52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8" name="Google Shape;3533;p67">
              <a:extLst>
                <a:ext uri="{FF2B5EF4-FFF2-40B4-BE49-F238E27FC236}">
                  <a16:creationId xmlns:a16="http://schemas.microsoft.com/office/drawing/2014/main" id="{3C328B62-7240-948F-33BD-8AF350C065C3}"/>
                </a:ext>
              </a:extLst>
            </p:cNvPr>
            <p:cNvSpPr/>
            <p:nvPr/>
          </p:nvSpPr>
          <p:spPr>
            <a:xfrm>
              <a:off x="1179360" y="2214000"/>
              <a:ext cx="60480" cy="56160"/>
            </a:xfrm>
            <a:custGeom>
              <a:avLst/>
              <a:gdLst/>
              <a:ahLst/>
              <a:cxnLst/>
              <a:rect l="l" t="t" r="r" b="b"/>
              <a:pathLst>
                <a:path w="168" h="156" extrusionOk="0">
                  <a:moveTo>
                    <a:pt x="0" y="0"/>
                  </a:moveTo>
                  <a:lnTo>
                    <a:pt x="168" y="0"/>
                  </a:lnTo>
                  <a:lnTo>
                    <a:pt x="168" y="156"/>
                  </a:lnTo>
                  <a:lnTo>
                    <a:pt x="0" y="156"/>
                  </a:lnTo>
                  <a:lnTo>
                    <a:pt x="0" y="0"/>
                  </a:lnTo>
                  <a:close/>
                </a:path>
              </a:pathLst>
            </a:custGeom>
            <a:solidFill>
              <a:schemeClr val="accent3"/>
            </a:solidFill>
            <a:ln>
              <a:noFill/>
            </a:ln>
          </p:spPr>
          <p:txBody>
            <a:bodyPr spcFirstLastPara="1" wrap="square" lIns="90000" tIns="11150" rIns="90000" bIns="11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9" name="Google Shape;3534;p67">
              <a:extLst>
                <a:ext uri="{FF2B5EF4-FFF2-40B4-BE49-F238E27FC236}">
                  <a16:creationId xmlns:a16="http://schemas.microsoft.com/office/drawing/2014/main" id="{78B74D8F-2CA7-B1CF-57C2-7686692D04C7}"/>
                </a:ext>
              </a:extLst>
            </p:cNvPr>
            <p:cNvSpPr/>
            <p:nvPr/>
          </p:nvSpPr>
          <p:spPr>
            <a:xfrm>
              <a:off x="7329600" y="997560"/>
              <a:ext cx="712440" cy="582840"/>
            </a:xfrm>
            <a:custGeom>
              <a:avLst/>
              <a:gdLst/>
              <a:ahLst/>
              <a:cxnLst/>
              <a:rect l="l" t="t" r="r" b="b"/>
              <a:pathLst>
                <a:path w="1979" h="1619" extrusionOk="0">
                  <a:moveTo>
                    <a:pt x="359" y="1616"/>
                  </a:moveTo>
                  <a:cubicBezTo>
                    <a:pt x="206" y="1638"/>
                    <a:pt x="45" y="1530"/>
                    <a:pt x="8" y="1380"/>
                  </a:cubicBezTo>
                  <a:cubicBezTo>
                    <a:pt x="-29" y="1230"/>
                    <a:pt x="62" y="1060"/>
                    <a:pt x="207" y="1007"/>
                  </a:cubicBezTo>
                  <a:cubicBezTo>
                    <a:pt x="109" y="913"/>
                    <a:pt x="80" y="753"/>
                    <a:pt x="139" y="630"/>
                  </a:cubicBezTo>
                  <a:cubicBezTo>
                    <a:pt x="198" y="506"/>
                    <a:pt x="340" y="429"/>
                    <a:pt x="476" y="446"/>
                  </a:cubicBezTo>
                  <a:cubicBezTo>
                    <a:pt x="478" y="311"/>
                    <a:pt x="554" y="181"/>
                    <a:pt x="671" y="113"/>
                  </a:cubicBezTo>
                  <a:cubicBezTo>
                    <a:pt x="787" y="45"/>
                    <a:pt x="940" y="43"/>
                    <a:pt x="1058" y="108"/>
                  </a:cubicBezTo>
                  <a:cubicBezTo>
                    <a:pt x="1203" y="-24"/>
                    <a:pt x="1443" y="-36"/>
                    <a:pt x="1600" y="81"/>
                  </a:cubicBezTo>
                  <a:cubicBezTo>
                    <a:pt x="1731" y="52"/>
                    <a:pt x="1876" y="118"/>
                    <a:pt x="1941" y="234"/>
                  </a:cubicBezTo>
                  <a:cubicBezTo>
                    <a:pt x="2006" y="349"/>
                    <a:pt x="1986" y="507"/>
                    <a:pt x="1893" y="603"/>
                  </a:cubicBezTo>
                  <a:lnTo>
                    <a:pt x="359" y="161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0" name="Google Shape;3535;p67">
              <a:extLst>
                <a:ext uri="{FF2B5EF4-FFF2-40B4-BE49-F238E27FC236}">
                  <a16:creationId xmlns:a16="http://schemas.microsoft.com/office/drawing/2014/main" id="{B1DB8B2B-85E6-10F9-F6B8-D8351FFED795}"/>
                </a:ext>
              </a:extLst>
            </p:cNvPr>
            <p:cNvSpPr/>
            <p:nvPr/>
          </p:nvSpPr>
          <p:spPr>
            <a:xfrm>
              <a:off x="7425720" y="1137240"/>
              <a:ext cx="1049040" cy="1675080"/>
            </a:xfrm>
            <a:custGeom>
              <a:avLst/>
              <a:gdLst/>
              <a:ahLst/>
              <a:cxnLst/>
              <a:rect l="l" t="t" r="r" b="b"/>
              <a:pathLst>
                <a:path w="2914" h="4653" extrusionOk="0">
                  <a:moveTo>
                    <a:pt x="2629" y="1921"/>
                  </a:moveTo>
                  <a:cubicBezTo>
                    <a:pt x="2584" y="1919"/>
                    <a:pt x="2542" y="1932"/>
                    <a:pt x="2508" y="1956"/>
                  </a:cubicBezTo>
                  <a:lnTo>
                    <a:pt x="2518" y="1414"/>
                  </a:lnTo>
                  <a:cubicBezTo>
                    <a:pt x="2559" y="667"/>
                    <a:pt x="2158" y="21"/>
                    <a:pt x="1411" y="0"/>
                  </a:cubicBezTo>
                  <a:lnTo>
                    <a:pt x="1341" y="3"/>
                  </a:lnTo>
                  <a:cubicBezTo>
                    <a:pt x="645" y="24"/>
                    <a:pt x="82" y="577"/>
                    <a:pt x="47" y="1273"/>
                  </a:cubicBezTo>
                  <a:cubicBezTo>
                    <a:pt x="16" y="1921"/>
                    <a:pt x="-11" y="2637"/>
                    <a:pt x="4" y="2983"/>
                  </a:cubicBezTo>
                  <a:cubicBezTo>
                    <a:pt x="35" y="3700"/>
                    <a:pt x="756" y="3789"/>
                    <a:pt x="756" y="3789"/>
                  </a:cubicBezTo>
                  <a:lnTo>
                    <a:pt x="722" y="4653"/>
                  </a:lnTo>
                  <a:lnTo>
                    <a:pt x="2462" y="4544"/>
                  </a:lnTo>
                  <a:lnTo>
                    <a:pt x="2495" y="2669"/>
                  </a:lnTo>
                  <a:cubicBezTo>
                    <a:pt x="2633" y="2681"/>
                    <a:pt x="2914" y="2648"/>
                    <a:pt x="2914" y="2278"/>
                  </a:cubicBezTo>
                  <a:cubicBezTo>
                    <a:pt x="2914" y="2001"/>
                    <a:pt x="2763" y="1930"/>
                    <a:pt x="2629" y="1921"/>
                  </a:cubicBezTo>
                  <a:close/>
                </a:path>
              </a:pathLst>
            </a:custGeom>
            <a:solidFill>
              <a:srgbClr val="C0755F"/>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1" name="Google Shape;3536;p67">
              <a:extLst>
                <a:ext uri="{FF2B5EF4-FFF2-40B4-BE49-F238E27FC236}">
                  <a16:creationId xmlns:a16="http://schemas.microsoft.com/office/drawing/2014/main" id="{93B5C521-B2FF-FBD1-E17C-BD27CF478E84}"/>
                </a:ext>
              </a:extLst>
            </p:cNvPr>
            <p:cNvSpPr/>
            <p:nvPr/>
          </p:nvSpPr>
          <p:spPr>
            <a:xfrm>
              <a:off x="7695000" y="2391480"/>
              <a:ext cx="335880" cy="185760"/>
            </a:xfrm>
            <a:custGeom>
              <a:avLst/>
              <a:gdLst/>
              <a:ahLst/>
              <a:cxnLst/>
              <a:rect l="l" t="t" r="r" b="b"/>
              <a:pathLst>
                <a:path w="933" h="516" extrusionOk="0">
                  <a:moveTo>
                    <a:pt x="2" y="304"/>
                  </a:moveTo>
                  <a:cubicBezTo>
                    <a:pt x="2" y="304"/>
                    <a:pt x="461" y="317"/>
                    <a:pt x="933" y="0"/>
                  </a:cubicBezTo>
                  <a:cubicBezTo>
                    <a:pt x="933" y="0"/>
                    <a:pt x="718" y="556"/>
                    <a:pt x="0" y="514"/>
                  </a:cubicBezTo>
                  <a:lnTo>
                    <a:pt x="2" y="304"/>
                  </a:lnTo>
                  <a:close/>
                </a:path>
              </a:pathLst>
            </a:custGeom>
            <a:solidFill>
              <a:srgbClr val="7B423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2" name="Google Shape;3537;p67">
              <a:extLst>
                <a:ext uri="{FF2B5EF4-FFF2-40B4-BE49-F238E27FC236}">
                  <a16:creationId xmlns:a16="http://schemas.microsoft.com/office/drawing/2014/main" id="{31D9E487-5126-0966-BD52-0CED891C8A40}"/>
                </a:ext>
              </a:extLst>
            </p:cNvPr>
            <p:cNvSpPr/>
            <p:nvPr/>
          </p:nvSpPr>
          <p:spPr>
            <a:xfrm>
              <a:off x="7511400" y="1814400"/>
              <a:ext cx="73800" cy="70560"/>
            </a:xfrm>
            <a:custGeom>
              <a:avLst/>
              <a:gdLst/>
              <a:ahLst/>
              <a:cxnLst/>
              <a:rect l="l" t="t" r="r" b="b"/>
              <a:pathLst>
                <a:path w="205" h="196" extrusionOk="0">
                  <a:moveTo>
                    <a:pt x="0" y="96"/>
                  </a:moveTo>
                  <a:cubicBezTo>
                    <a:pt x="0" y="150"/>
                    <a:pt x="46" y="195"/>
                    <a:pt x="102" y="196"/>
                  </a:cubicBezTo>
                  <a:cubicBezTo>
                    <a:pt x="159" y="198"/>
                    <a:pt x="205" y="155"/>
                    <a:pt x="205" y="101"/>
                  </a:cubicBezTo>
                  <a:cubicBezTo>
                    <a:pt x="205" y="47"/>
                    <a:pt x="159" y="2"/>
                    <a:pt x="103" y="0"/>
                  </a:cubicBezTo>
                  <a:cubicBezTo>
                    <a:pt x="46" y="-1"/>
                    <a:pt x="0" y="42"/>
                    <a:pt x="0" y="96"/>
                  </a:cubicBezTo>
                  <a:close/>
                </a:path>
              </a:pathLst>
            </a:custGeom>
            <a:solidFill>
              <a:schemeClr val="dk1"/>
            </a:solidFill>
            <a:ln>
              <a:noFill/>
            </a:ln>
          </p:spPr>
          <p:txBody>
            <a:bodyPr spcFirstLastPara="1" wrap="square" lIns="90000" tIns="25550" rIns="90000" bIns="25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3" name="Google Shape;3538;p67">
              <a:extLst>
                <a:ext uri="{FF2B5EF4-FFF2-40B4-BE49-F238E27FC236}">
                  <a16:creationId xmlns:a16="http://schemas.microsoft.com/office/drawing/2014/main" id="{B4D7DC63-BE08-8331-F770-37CEF3D5CC38}"/>
                </a:ext>
              </a:extLst>
            </p:cNvPr>
            <p:cNvSpPr/>
            <p:nvPr/>
          </p:nvSpPr>
          <p:spPr>
            <a:xfrm>
              <a:off x="7501680" y="1679400"/>
              <a:ext cx="146160" cy="41760"/>
            </a:xfrm>
            <a:custGeom>
              <a:avLst/>
              <a:gdLst/>
              <a:ahLst/>
              <a:cxnLst/>
              <a:rect l="l" t="t" r="r" b="b"/>
              <a:pathLst>
                <a:path w="406" h="116" extrusionOk="0">
                  <a:moveTo>
                    <a:pt x="2" y="114"/>
                  </a:moveTo>
                  <a:cubicBezTo>
                    <a:pt x="15" y="127"/>
                    <a:pt x="91" y="67"/>
                    <a:pt x="201" y="64"/>
                  </a:cubicBezTo>
                  <a:cubicBezTo>
                    <a:pt x="311" y="59"/>
                    <a:pt x="394" y="113"/>
                    <a:pt x="405" y="99"/>
                  </a:cubicBezTo>
                  <a:cubicBezTo>
                    <a:pt x="411" y="93"/>
                    <a:pt x="397" y="69"/>
                    <a:pt x="361" y="45"/>
                  </a:cubicBezTo>
                  <a:cubicBezTo>
                    <a:pt x="326" y="20"/>
                    <a:pt x="266" y="-3"/>
                    <a:pt x="197" y="0"/>
                  </a:cubicBezTo>
                  <a:cubicBezTo>
                    <a:pt x="128" y="2"/>
                    <a:pt x="71" y="29"/>
                    <a:pt x="39" y="56"/>
                  </a:cubicBezTo>
                  <a:cubicBezTo>
                    <a:pt x="6" y="83"/>
                    <a:pt x="-5" y="108"/>
                    <a:pt x="2" y="11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4" name="Google Shape;3539;p67">
              <a:extLst>
                <a:ext uri="{FF2B5EF4-FFF2-40B4-BE49-F238E27FC236}">
                  <a16:creationId xmlns:a16="http://schemas.microsoft.com/office/drawing/2014/main" id="{B432AB39-8B0E-B67E-7DFC-E3C5084DE26C}"/>
                </a:ext>
              </a:extLst>
            </p:cNvPr>
            <p:cNvSpPr/>
            <p:nvPr/>
          </p:nvSpPr>
          <p:spPr>
            <a:xfrm>
              <a:off x="7855200" y="1814760"/>
              <a:ext cx="73440" cy="70200"/>
            </a:xfrm>
            <a:custGeom>
              <a:avLst/>
              <a:gdLst/>
              <a:ahLst/>
              <a:cxnLst/>
              <a:rect l="l" t="t" r="r" b="b"/>
              <a:pathLst>
                <a:path w="204" h="195" extrusionOk="0">
                  <a:moveTo>
                    <a:pt x="0" y="95"/>
                  </a:moveTo>
                  <a:cubicBezTo>
                    <a:pt x="0" y="149"/>
                    <a:pt x="45" y="194"/>
                    <a:pt x="102" y="195"/>
                  </a:cubicBezTo>
                  <a:cubicBezTo>
                    <a:pt x="158" y="197"/>
                    <a:pt x="204" y="154"/>
                    <a:pt x="204" y="100"/>
                  </a:cubicBezTo>
                  <a:cubicBezTo>
                    <a:pt x="205" y="46"/>
                    <a:pt x="159" y="1"/>
                    <a:pt x="103" y="0"/>
                  </a:cubicBezTo>
                  <a:cubicBezTo>
                    <a:pt x="46" y="-2"/>
                    <a:pt x="0" y="41"/>
                    <a:pt x="0" y="95"/>
                  </a:cubicBezTo>
                  <a:close/>
                </a:path>
              </a:pathLst>
            </a:custGeom>
            <a:solidFill>
              <a:schemeClr val="dk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5" name="Google Shape;3540;p67">
              <a:extLst>
                <a:ext uri="{FF2B5EF4-FFF2-40B4-BE49-F238E27FC236}">
                  <a16:creationId xmlns:a16="http://schemas.microsoft.com/office/drawing/2014/main" id="{27CFBE5D-68A2-95C4-EB92-98C9EC7C6C71}"/>
                </a:ext>
              </a:extLst>
            </p:cNvPr>
            <p:cNvSpPr/>
            <p:nvPr/>
          </p:nvSpPr>
          <p:spPr>
            <a:xfrm>
              <a:off x="7879320" y="1674360"/>
              <a:ext cx="146160" cy="41760"/>
            </a:xfrm>
            <a:custGeom>
              <a:avLst/>
              <a:gdLst/>
              <a:ahLst/>
              <a:cxnLst/>
              <a:rect l="l" t="t" r="r" b="b"/>
              <a:pathLst>
                <a:path w="406" h="116" extrusionOk="0">
                  <a:moveTo>
                    <a:pt x="2" y="114"/>
                  </a:moveTo>
                  <a:cubicBezTo>
                    <a:pt x="15" y="127"/>
                    <a:pt x="91" y="67"/>
                    <a:pt x="201" y="64"/>
                  </a:cubicBezTo>
                  <a:cubicBezTo>
                    <a:pt x="311" y="59"/>
                    <a:pt x="394" y="114"/>
                    <a:pt x="405" y="100"/>
                  </a:cubicBezTo>
                  <a:cubicBezTo>
                    <a:pt x="411" y="94"/>
                    <a:pt x="397" y="70"/>
                    <a:pt x="361" y="45"/>
                  </a:cubicBezTo>
                  <a:cubicBezTo>
                    <a:pt x="326" y="21"/>
                    <a:pt x="266" y="-2"/>
                    <a:pt x="197" y="0"/>
                  </a:cubicBezTo>
                  <a:cubicBezTo>
                    <a:pt x="129" y="3"/>
                    <a:pt x="72" y="30"/>
                    <a:pt x="39" y="57"/>
                  </a:cubicBezTo>
                  <a:cubicBezTo>
                    <a:pt x="6" y="84"/>
                    <a:pt x="-5" y="108"/>
                    <a:pt x="2" y="11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6" name="Google Shape;3541;p67">
              <a:extLst>
                <a:ext uri="{FF2B5EF4-FFF2-40B4-BE49-F238E27FC236}">
                  <a16:creationId xmlns:a16="http://schemas.microsoft.com/office/drawing/2014/main" id="{37BDF806-5AF5-69E4-B823-F6672AA0084D}"/>
                </a:ext>
              </a:extLst>
            </p:cNvPr>
            <p:cNvSpPr/>
            <p:nvPr/>
          </p:nvSpPr>
          <p:spPr>
            <a:xfrm>
              <a:off x="7655760" y="1683000"/>
              <a:ext cx="110160" cy="333720"/>
            </a:xfrm>
            <a:custGeom>
              <a:avLst/>
              <a:gdLst/>
              <a:ahLst/>
              <a:cxnLst/>
              <a:rect l="l" t="t" r="r" b="b"/>
              <a:pathLst>
                <a:path w="306" h="927" extrusionOk="0">
                  <a:moveTo>
                    <a:pt x="283" y="920"/>
                  </a:moveTo>
                  <a:cubicBezTo>
                    <a:pt x="284" y="914"/>
                    <a:pt x="215" y="904"/>
                    <a:pt x="103" y="894"/>
                  </a:cubicBezTo>
                  <a:cubicBezTo>
                    <a:pt x="75" y="892"/>
                    <a:pt x="48" y="887"/>
                    <a:pt x="43" y="868"/>
                  </a:cubicBezTo>
                  <a:cubicBezTo>
                    <a:pt x="36" y="848"/>
                    <a:pt x="47" y="817"/>
                    <a:pt x="59" y="784"/>
                  </a:cubicBezTo>
                  <a:cubicBezTo>
                    <a:pt x="83" y="715"/>
                    <a:pt x="109" y="642"/>
                    <a:pt x="136" y="567"/>
                  </a:cubicBezTo>
                  <a:cubicBezTo>
                    <a:pt x="242" y="258"/>
                    <a:pt x="318" y="4"/>
                    <a:pt x="305" y="0"/>
                  </a:cubicBezTo>
                  <a:cubicBezTo>
                    <a:pt x="293" y="-4"/>
                    <a:pt x="197" y="243"/>
                    <a:pt x="91" y="552"/>
                  </a:cubicBezTo>
                  <a:cubicBezTo>
                    <a:pt x="65" y="628"/>
                    <a:pt x="41" y="700"/>
                    <a:pt x="17" y="770"/>
                  </a:cubicBezTo>
                  <a:cubicBezTo>
                    <a:pt x="8" y="802"/>
                    <a:pt x="-9" y="839"/>
                    <a:pt x="6" y="881"/>
                  </a:cubicBezTo>
                  <a:cubicBezTo>
                    <a:pt x="15" y="902"/>
                    <a:pt x="36" y="916"/>
                    <a:pt x="54" y="921"/>
                  </a:cubicBezTo>
                  <a:cubicBezTo>
                    <a:pt x="72" y="925"/>
                    <a:pt x="88" y="925"/>
                    <a:pt x="102" y="926"/>
                  </a:cubicBezTo>
                  <a:cubicBezTo>
                    <a:pt x="214" y="928"/>
                    <a:pt x="283" y="927"/>
                    <a:pt x="283" y="92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7" name="Google Shape;3542;p67">
              <a:extLst>
                <a:ext uri="{FF2B5EF4-FFF2-40B4-BE49-F238E27FC236}">
                  <a16:creationId xmlns:a16="http://schemas.microsoft.com/office/drawing/2014/main" id="{9CC5F10E-0080-078E-B0F7-79AEAA781DFA}"/>
                </a:ext>
              </a:extLst>
            </p:cNvPr>
            <p:cNvSpPr/>
            <p:nvPr/>
          </p:nvSpPr>
          <p:spPr>
            <a:xfrm>
              <a:off x="7852680" y="1518840"/>
              <a:ext cx="162720" cy="48960"/>
            </a:xfrm>
            <a:custGeom>
              <a:avLst/>
              <a:gdLst/>
              <a:ahLst/>
              <a:cxnLst/>
              <a:rect l="l" t="t" r="r" b="b"/>
              <a:pathLst>
                <a:path w="452" h="136" extrusionOk="0">
                  <a:moveTo>
                    <a:pt x="2" y="125"/>
                  </a:moveTo>
                  <a:cubicBezTo>
                    <a:pt x="17" y="153"/>
                    <a:pt x="111" y="119"/>
                    <a:pt x="227" y="112"/>
                  </a:cubicBezTo>
                  <a:cubicBezTo>
                    <a:pt x="343" y="102"/>
                    <a:pt x="442" y="121"/>
                    <a:pt x="452" y="91"/>
                  </a:cubicBezTo>
                  <a:cubicBezTo>
                    <a:pt x="456" y="77"/>
                    <a:pt x="434" y="53"/>
                    <a:pt x="392" y="32"/>
                  </a:cubicBezTo>
                  <a:cubicBezTo>
                    <a:pt x="349" y="11"/>
                    <a:pt x="286" y="-5"/>
                    <a:pt x="216" y="1"/>
                  </a:cubicBezTo>
                  <a:cubicBezTo>
                    <a:pt x="146" y="6"/>
                    <a:pt x="87" y="31"/>
                    <a:pt x="49" y="58"/>
                  </a:cubicBezTo>
                  <a:cubicBezTo>
                    <a:pt x="11" y="85"/>
                    <a:pt x="-5" y="112"/>
                    <a:pt x="2" y="125"/>
                  </a:cubicBezTo>
                  <a:close/>
                </a:path>
              </a:pathLst>
            </a:custGeom>
            <a:solidFill>
              <a:schemeClr val="dk1"/>
            </a:solidFill>
            <a:ln>
              <a:noFill/>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8" name="Google Shape;3543;p67">
              <a:extLst>
                <a:ext uri="{FF2B5EF4-FFF2-40B4-BE49-F238E27FC236}">
                  <a16:creationId xmlns:a16="http://schemas.microsoft.com/office/drawing/2014/main" id="{DF6858E1-05D3-E713-EF0D-4B9558F4C70F}"/>
                </a:ext>
              </a:extLst>
            </p:cNvPr>
            <p:cNvSpPr/>
            <p:nvPr/>
          </p:nvSpPr>
          <p:spPr>
            <a:xfrm>
              <a:off x="7493760" y="1513080"/>
              <a:ext cx="163080" cy="47160"/>
            </a:xfrm>
            <a:custGeom>
              <a:avLst/>
              <a:gdLst/>
              <a:ahLst/>
              <a:cxnLst/>
              <a:rect l="l" t="t" r="r" b="b"/>
              <a:pathLst>
                <a:path w="453" h="131" extrusionOk="0">
                  <a:moveTo>
                    <a:pt x="4" y="121"/>
                  </a:moveTo>
                  <a:cubicBezTo>
                    <a:pt x="28" y="146"/>
                    <a:pt x="118" y="117"/>
                    <a:pt x="228" y="112"/>
                  </a:cubicBezTo>
                  <a:cubicBezTo>
                    <a:pt x="337" y="104"/>
                    <a:pt x="430" y="123"/>
                    <a:pt x="451" y="96"/>
                  </a:cubicBezTo>
                  <a:cubicBezTo>
                    <a:pt x="460" y="83"/>
                    <a:pt x="444" y="58"/>
                    <a:pt x="403" y="36"/>
                  </a:cubicBezTo>
                  <a:cubicBezTo>
                    <a:pt x="362" y="13"/>
                    <a:pt x="295" y="-4"/>
                    <a:pt x="220" y="0"/>
                  </a:cubicBezTo>
                  <a:cubicBezTo>
                    <a:pt x="145" y="5"/>
                    <a:pt x="80" y="29"/>
                    <a:pt x="43" y="56"/>
                  </a:cubicBezTo>
                  <a:cubicBezTo>
                    <a:pt x="5" y="83"/>
                    <a:pt x="-7" y="109"/>
                    <a:pt x="4" y="121"/>
                  </a:cubicBezTo>
                  <a:close/>
                </a:path>
              </a:pathLst>
            </a:custGeom>
            <a:solidFill>
              <a:schemeClr val="dk1"/>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9" name="Google Shape;3544;p67">
              <a:extLst>
                <a:ext uri="{FF2B5EF4-FFF2-40B4-BE49-F238E27FC236}">
                  <a16:creationId xmlns:a16="http://schemas.microsoft.com/office/drawing/2014/main" id="{EAF1CC02-3D23-96A7-F6C5-ABB4E8753A30}"/>
                </a:ext>
              </a:extLst>
            </p:cNvPr>
            <p:cNvSpPr/>
            <p:nvPr/>
          </p:nvSpPr>
          <p:spPr>
            <a:xfrm>
              <a:off x="7462800" y="1107000"/>
              <a:ext cx="932040" cy="902520"/>
            </a:xfrm>
            <a:custGeom>
              <a:avLst/>
              <a:gdLst/>
              <a:ahLst/>
              <a:cxnLst/>
              <a:rect l="l" t="t" r="r" b="b"/>
              <a:pathLst>
                <a:path w="2589" h="2507" extrusionOk="0">
                  <a:moveTo>
                    <a:pt x="3" y="1026"/>
                  </a:moveTo>
                  <a:cubicBezTo>
                    <a:pt x="3" y="1026"/>
                    <a:pt x="178" y="571"/>
                    <a:pt x="392" y="460"/>
                  </a:cubicBezTo>
                  <a:cubicBezTo>
                    <a:pt x="650" y="324"/>
                    <a:pt x="772" y="609"/>
                    <a:pt x="1019" y="531"/>
                  </a:cubicBezTo>
                  <a:cubicBezTo>
                    <a:pt x="1267" y="453"/>
                    <a:pt x="1514" y="324"/>
                    <a:pt x="1775" y="509"/>
                  </a:cubicBezTo>
                  <a:cubicBezTo>
                    <a:pt x="2061" y="712"/>
                    <a:pt x="1935" y="864"/>
                    <a:pt x="1962" y="1182"/>
                  </a:cubicBezTo>
                  <a:cubicBezTo>
                    <a:pt x="2073" y="2470"/>
                    <a:pt x="2320" y="2828"/>
                    <a:pt x="2368" y="2218"/>
                  </a:cubicBezTo>
                  <a:cubicBezTo>
                    <a:pt x="2373" y="2151"/>
                    <a:pt x="2556" y="2092"/>
                    <a:pt x="2575" y="1810"/>
                  </a:cubicBezTo>
                  <a:cubicBezTo>
                    <a:pt x="2599" y="1444"/>
                    <a:pt x="2599" y="1001"/>
                    <a:pt x="2509" y="744"/>
                  </a:cubicBezTo>
                  <a:cubicBezTo>
                    <a:pt x="2434" y="528"/>
                    <a:pt x="2305" y="381"/>
                    <a:pt x="2077" y="222"/>
                  </a:cubicBezTo>
                  <a:cubicBezTo>
                    <a:pt x="1716" y="-29"/>
                    <a:pt x="1232" y="-20"/>
                    <a:pt x="905" y="24"/>
                  </a:cubicBezTo>
                  <a:cubicBezTo>
                    <a:pt x="577" y="67"/>
                    <a:pt x="-44" y="465"/>
                    <a:pt x="3" y="10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40" name="Google Shape;3545;p67">
              <a:extLst>
                <a:ext uri="{FF2B5EF4-FFF2-40B4-BE49-F238E27FC236}">
                  <a16:creationId xmlns:a16="http://schemas.microsoft.com/office/drawing/2014/main" id="{F7C0B8E1-58F7-B031-9BB1-EE98091971B3}"/>
                </a:ext>
              </a:extLst>
            </p:cNvPr>
            <p:cNvSpPr/>
            <p:nvPr/>
          </p:nvSpPr>
          <p:spPr>
            <a:xfrm>
              <a:off x="8335080" y="1886400"/>
              <a:ext cx="79200" cy="154080"/>
            </a:xfrm>
            <a:custGeom>
              <a:avLst/>
              <a:gdLst/>
              <a:ahLst/>
              <a:cxnLst/>
              <a:rect l="l" t="t" r="r" b="b"/>
              <a:pathLst>
                <a:path w="220" h="428" extrusionOk="0">
                  <a:moveTo>
                    <a:pt x="1" y="388"/>
                  </a:moveTo>
                  <a:cubicBezTo>
                    <a:pt x="3" y="386"/>
                    <a:pt x="10" y="394"/>
                    <a:pt x="24" y="400"/>
                  </a:cubicBezTo>
                  <a:cubicBezTo>
                    <a:pt x="38" y="407"/>
                    <a:pt x="62" y="411"/>
                    <a:pt x="88" y="402"/>
                  </a:cubicBezTo>
                  <a:cubicBezTo>
                    <a:pt x="140" y="383"/>
                    <a:pt x="184" y="300"/>
                    <a:pt x="186" y="212"/>
                  </a:cubicBezTo>
                  <a:cubicBezTo>
                    <a:pt x="187" y="167"/>
                    <a:pt x="178" y="125"/>
                    <a:pt x="162" y="89"/>
                  </a:cubicBezTo>
                  <a:cubicBezTo>
                    <a:pt x="147" y="53"/>
                    <a:pt x="124" y="28"/>
                    <a:pt x="98" y="24"/>
                  </a:cubicBezTo>
                  <a:cubicBezTo>
                    <a:pt x="72" y="18"/>
                    <a:pt x="53" y="33"/>
                    <a:pt x="47" y="47"/>
                  </a:cubicBezTo>
                  <a:cubicBezTo>
                    <a:pt x="41" y="61"/>
                    <a:pt x="44" y="71"/>
                    <a:pt x="41" y="71"/>
                  </a:cubicBezTo>
                  <a:cubicBezTo>
                    <a:pt x="40" y="73"/>
                    <a:pt x="31" y="63"/>
                    <a:pt x="35" y="43"/>
                  </a:cubicBezTo>
                  <a:cubicBezTo>
                    <a:pt x="37" y="33"/>
                    <a:pt x="43" y="22"/>
                    <a:pt x="54" y="12"/>
                  </a:cubicBezTo>
                  <a:cubicBezTo>
                    <a:pt x="66" y="3"/>
                    <a:pt x="83" y="-2"/>
                    <a:pt x="101" y="0"/>
                  </a:cubicBezTo>
                  <a:cubicBezTo>
                    <a:pt x="139" y="2"/>
                    <a:pt x="173" y="37"/>
                    <a:pt x="191" y="76"/>
                  </a:cubicBezTo>
                  <a:cubicBezTo>
                    <a:pt x="210" y="115"/>
                    <a:pt x="222" y="163"/>
                    <a:pt x="220" y="213"/>
                  </a:cubicBezTo>
                  <a:cubicBezTo>
                    <a:pt x="217" y="312"/>
                    <a:pt x="166" y="404"/>
                    <a:pt x="95" y="425"/>
                  </a:cubicBezTo>
                  <a:cubicBezTo>
                    <a:pt x="61" y="434"/>
                    <a:pt x="32" y="423"/>
                    <a:pt x="17" y="412"/>
                  </a:cubicBezTo>
                  <a:cubicBezTo>
                    <a:pt x="2" y="399"/>
                    <a:pt x="-1" y="388"/>
                    <a:pt x="1" y="38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1" name="Google Shape;3546;p67">
              <a:extLst>
                <a:ext uri="{FF2B5EF4-FFF2-40B4-BE49-F238E27FC236}">
                  <a16:creationId xmlns:a16="http://schemas.microsoft.com/office/drawing/2014/main" id="{319CC576-97A0-A273-FF54-8B81642FE3C5}"/>
                </a:ext>
              </a:extLst>
            </p:cNvPr>
            <p:cNvSpPr/>
            <p:nvPr/>
          </p:nvSpPr>
          <p:spPr>
            <a:xfrm>
              <a:off x="7575840" y="1048320"/>
              <a:ext cx="874440" cy="546120"/>
            </a:xfrm>
            <a:custGeom>
              <a:avLst/>
              <a:gdLst/>
              <a:ahLst/>
              <a:cxnLst/>
              <a:rect l="l" t="t" r="r" b="b"/>
              <a:pathLst>
                <a:path w="2429" h="1517" extrusionOk="0">
                  <a:moveTo>
                    <a:pt x="1968" y="1413"/>
                  </a:moveTo>
                  <a:cubicBezTo>
                    <a:pt x="1906" y="1458"/>
                    <a:pt x="1840" y="1505"/>
                    <a:pt x="1763" y="1515"/>
                  </a:cubicBezTo>
                  <a:cubicBezTo>
                    <a:pt x="1687" y="1525"/>
                    <a:pt x="1598" y="1484"/>
                    <a:pt x="1582" y="1408"/>
                  </a:cubicBezTo>
                  <a:cubicBezTo>
                    <a:pt x="1576" y="1374"/>
                    <a:pt x="1583" y="1334"/>
                    <a:pt x="1559" y="1309"/>
                  </a:cubicBezTo>
                  <a:cubicBezTo>
                    <a:pt x="1532" y="1278"/>
                    <a:pt x="1483" y="1289"/>
                    <a:pt x="1442" y="1295"/>
                  </a:cubicBezTo>
                  <a:cubicBezTo>
                    <a:pt x="1299" y="1315"/>
                    <a:pt x="1128" y="1162"/>
                    <a:pt x="1087" y="1025"/>
                  </a:cubicBezTo>
                  <a:cubicBezTo>
                    <a:pt x="1053" y="1080"/>
                    <a:pt x="973" y="1099"/>
                    <a:pt x="917" y="1066"/>
                  </a:cubicBezTo>
                  <a:cubicBezTo>
                    <a:pt x="861" y="1032"/>
                    <a:pt x="840" y="1012"/>
                    <a:pt x="796" y="964"/>
                  </a:cubicBezTo>
                  <a:cubicBezTo>
                    <a:pt x="751" y="916"/>
                    <a:pt x="689" y="874"/>
                    <a:pt x="625" y="885"/>
                  </a:cubicBezTo>
                  <a:cubicBezTo>
                    <a:pt x="589" y="892"/>
                    <a:pt x="556" y="914"/>
                    <a:pt x="519" y="912"/>
                  </a:cubicBezTo>
                  <a:cubicBezTo>
                    <a:pt x="454" y="909"/>
                    <a:pt x="421" y="834"/>
                    <a:pt x="409" y="770"/>
                  </a:cubicBezTo>
                  <a:cubicBezTo>
                    <a:pt x="397" y="707"/>
                    <a:pt x="387" y="632"/>
                    <a:pt x="332" y="599"/>
                  </a:cubicBezTo>
                  <a:cubicBezTo>
                    <a:pt x="280" y="569"/>
                    <a:pt x="215" y="589"/>
                    <a:pt x="156" y="600"/>
                  </a:cubicBezTo>
                  <a:cubicBezTo>
                    <a:pt x="97" y="611"/>
                    <a:pt x="20" y="599"/>
                    <a:pt x="3" y="542"/>
                  </a:cubicBezTo>
                  <a:cubicBezTo>
                    <a:pt x="-6" y="512"/>
                    <a:pt x="6" y="479"/>
                    <a:pt x="22" y="452"/>
                  </a:cubicBezTo>
                  <a:cubicBezTo>
                    <a:pt x="95" y="329"/>
                    <a:pt x="260" y="271"/>
                    <a:pt x="393" y="320"/>
                  </a:cubicBezTo>
                  <a:cubicBezTo>
                    <a:pt x="436" y="157"/>
                    <a:pt x="584" y="27"/>
                    <a:pt x="751" y="4"/>
                  </a:cubicBezTo>
                  <a:cubicBezTo>
                    <a:pt x="919" y="-19"/>
                    <a:pt x="1096" y="67"/>
                    <a:pt x="1182" y="212"/>
                  </a:cubicBezTo>
                  <a:cubicBezTo>
                    <a:pt x="1282" y="116"/>
                    <a:pt x="1432" y="71"/>
                    <a:pt x="1569" y="98"/>
                  </a:cubicBezTo>
                  <a:cubicBezTo>
                    <a:pt x="1707" y="124"/>
                    <a:pt x="1828" y="221"/>
                    <a:pt x="1885" y="349"/>
                  </a:cubicBezTo>
                  <a:cubicBezTo>
                    <a:pt x="2003" y="314"/>
                    <a:pt x="2141" y="356"/>
                    <a:pt x="2219" y="451"/>
                  </a:cubicBezTo>
                  <a:cubicBezTo>
                    <a:pt x="2298" y="546"/>
                    <a:pt x="2313" y="689"/>
                    <a:pt x="2257" y="799"/>
                  </a:cubicBezTo>
                  <a:cubicBezTo>
                    <a:pt x="2346" y="846"/>
                    <a:pt x="2425" y="932"/>
                    <a:pt x="2429" y="1033"/>
                  </a:cubicBezTo>
                  <a:cubicBezTo>
                    <a:pt x="2435" y="1134"/>
                    <a:pt x="2339" y="1239"/>
                    <a:pt x="2240" y="1215"/>
                  </a:cubicBezTo>
                  <a:cubicBezTo>
                    <a:pt x="2282" y="1293"/>
                    <a:pt x="2253" y="1401"/>
                    <a:pt x="2178" y="1448"/>
                  </a:cubicBezTo>
                  <a:cubicBezTo>
                    <a:pt x="2103" y="1494"/>
                    <a:pt x="1993" y="1472"/>
                    <a:pt x="1942" y="1399"/>
                  </a:cubicBezTo>
                  <a:lnTo>
                    <a:pt x="1968" y="14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42" name="Google Shape;3547;p67">
              <a:extLst>
                <a:ext uri="{FF2B5EF4-FFF2-40B4-BE49-F238E27FC236}">
                  <a16:creationId xmlns:a16="http://schemas.microsoft.com/office/drawing/2014/main" id="{D435D036-EEF6-0072-3354-5F189DD9ED6C}"/>
                </a:ext>
              </a:extLst>
            </p:cNvPr>
            <p:cNvSpPr/>
            <p:nvPr/>
          </p:nvSpPr>
          <p:spPr>
            <a:xfrm>
              <a:off x="7705800" y="1216080"/>
              <a:ext cx="730440" cy="358560"/>
            </a:xfrm>
            <a:custGeom>
              <a:avLst/>
              <a:gdLst/>
              <a:ahLst/>
              <a:cxnLst/>
              <a:rect l="l" t="t" r="r" b="b"/>
              <a:pathLst>
                <a:path w="2029" h="996" extrusionOk="0">
                  <a:moveTo>
                    <a:pt x="0" y="0"/>
                  </a:moveTo>
                  <a:cubicBezTo>
                    <a:pt x="0" y="0"/>
                    <a:pt x="0" y="3"/>
                    <a:pt x="1" y="8"/>
                  </a:cubicBezTo>
                  <a:cubicBezTo>
                    <a:pt x="2" y="14"/>
                    <a:pt x="2" y="23"/>
                    <a:pt x="5" y="35"/>
                  </a:cubicBezTo>
                  <a:cubicBezTo>
                    <a:pt x="10" y="57"/>
                    <a:pt x="20" y="90"/>
                    <a:pt x="43" y="128"/>
                  </a:cubicBezTo>
                  <a:cubicBezTo>
                    <a:pt x="67" y="165"/>
                    <a:pt x="102" y="207"/>
                    <a:pt x="156" y="240"/>
                  </a:cubicBezTo>
                  <a:cubicBezTo>
                    <a:pt x="208" y="274"/>
                    <a:pt x="279" y="298"/>
                    <a:pt x="358" y="291"/>
                  </a:cubicBezTo>
                  <a:lnTo>
                    <a:pt x="350" y="281"/>
                  </a:lnTo>
                  <a:cubicBezTo>
                    <a:pt x="336" y="323"/>
                    <a:pt x="342" y="374"/>
                    <a:pt x="364" y="416"/>
                  </a:cubicBezTo>
                  <a:cubicBezTo>
                    <a:pt x="385" y="459"/>
                    <a:pt x="417" y="497"/>
                    <a:pt x="452" y="534"/>
                  </a:cubicBezTo>
                  <a:cubicBezTo>
                    <a:pt x="469" y="552"/>
                    <a:pt x="484" y="573"/>
                    <a:pt x="508" y="588"/>
                  </a:cubicBezTo>
                  <a:cubicBezTo>
                    <a:pt x="531" y="604"/>
                    <a:pt x="559" y="612"/>
                    <a:pt x="587" y="615"/>
                  </a:cubicBezTo>
                  <a:cubicBezTo>
                    <a:pt x="642" y="620"/>
                    <a:pt x="704" y="601"/>
                    <a:pt x="743" y="553"/>
                  </a:cubicBezTo>
                  <a:lnTo>
                    <a:pt x="724" y="549"/>
                  </a:lnTo>
                  <a:cubicBezTo>
                    <a:pt x="740" y="646"/>
                    <a:pt x="798" y="742"/>
                    <a:pt x="888" y="798"/>
                  </a:cubicBezTo>
                  <a:cubicBezTo>
                    <a:pt x="936" y="831"/>
                    <a:pt x="994" y="849"/>
                    <a:pt x="1051" y="846"/>
                  </a:cubicBezTo>
                  <a:cubicBezTo>
                    <a:pt x="1108" y="844"/>
                    <a:pt x="1160" y="825"/>
                    <a:pt x="1209" y="806"/>
                  </a:cubicBezTo>
                  <a:lnTo>
                    <a:pt x="1195" y="801"/>
                  </a:lnTo>
                  <a:cubicBezTo>
                    <a:pt x="1224" y="861"/>
                    <a:pt x="1266" y="912"/>
                    <a:pt x="1316" y="949"/>
                  </a:cubicBezTo>
                  <a:cubicBezTo>
                    <a:pt x="1366" y="985"/>
                    <a:pt x="1431" y="1006"/>
                    <a:pt x="1489" y="990"/>
                  </a:cubicBezTo>
                  <a:cubicBezTo>
                    <a:pt x="1603" y="962"/>
                    <a:pt x="1677" y="863"/>
                    <a:pt x="1690" y="772"/>
                  </a:cubicBezTo>
                  <a:lnTo>
                    <a:pt x="1679" y="777"/>
                  </a:lnTo>
                  <a:cubicBezTo>
                    <a:pt x="1737" y="807"/>
                    <a:pt x="1799" y="808"/>
                    <a:pt x="1848" y="797"/>
                  </a:cubicBezTo>
                  <a:cubicBezTo>
                    <a:pt x="1898" y="786"/>
                    <a:pt x="1937" y="763"/>
                    <a:pt x="1964" y="741"/>
                  </a:cubicBezTo>
                  <a:cubicBezTo>
                    <a:pt x="1992" y="718"/>
                    <a:pt x="2008" y="695"/>
                    <a:pt x="2017" y="679"/>
                  </a:cubicBezTo>
                  <a:cubicBezTo>
                    <a:pt x="2026" y="663"/>
                    <a:pt x="2029" y="654"/>
                    <a:pt x="2029" y="653"/>
                  </a:cubicBezTo>
                  <a:cubicBezTo>
                    <a:pt x="2026" y="651"/>
                    <a:pt x="2014" y="691"/>
                    <a:pt x="1959" y="734"/>
                  </a:cubicBezTo>
                  <a:cubicBezTo>
                    <a:pt x="1932" y="755"/>
                    <a:pt x="1894" y="776"/>
                    <a:pt x="1846" y="785"/>
                  </a:cubicBezTo>
                  <a:cubicBezTo>
                    <a:pt x="1798" y="795"/>
                    <a:pt x="1740" y="792"/>
                    <a:pt x="1686" y="764"/>
                  </a:cubicBezTo>
                  <a:lnTo>
                    <a:pt x="1677" y="759"/>
                  </a:lnTo>
                  <a:lnTo>
                    <a:pt x="1675" y="770"/>
                  </a:lnTo>
                  <a:cubicBezTo>
                    <a:pt x="1662" y="855"/>
                    <a:pt x="1591" y="947"/>
                    <a:pt x="1484" y="972"/>
                  </a:cubicBezTo>
                  <a:cubicBezTo>
                    <a:pt x="1432" y="986"/>
                    <a:pt x="1375" y="967"/>
                    <a:pt x="1328" y="933"/>
                  </a:cubicBezTo>
                  <a:cubicBezTo>
                    <a:pt x="1281" y="898"/>
                    <a:pt x="1241" y="849"/>
                    <a:pt x="1214" y="792"/>
                  </a:cubicBezTo>
                  <a:lnTo>
                    <a:pt x="1210" y="783"/>
                  </a:lnTo>
                  <a:lnTo>
                    <a:pt x="1201" y="787"/>
                  </a:lnTo>
                  <a:cubicBezTo>
                    <a:pt x="1153" y="806"/>
                    <a:pt x="1103" y="823"/>
                    <a:pt x="1050" y="825"/>
                  </a:cubicBezTo>
                  <a:cubicBezTo>
                    <a:pt x="998" y="828"/>
                    <a:pt x="945" y="811"/>
                    <a:pt x="900" y="780"/>
                  </a:cubicBezTo>
                  <a:cubicBezTo>
                    <a:pt x="815" y="727"/>
                    <a:pt x="760" y="637"/>
                    <a:pt x="745" y="545"/>
                  </a:cubicBezTo>
                  <a:lnTo>
                    <a:pt x="741" y="522"/>
                  </a:lnTo>
                  <a:lnTo>
                    <a:pt x="726" y="541"/>
                  </a:lnTo>
                  <a:cubicBezTo>
                    <a:pt x="694" y="581"/>
                    <a:pt x="639" y="600"/>
                    <a:pt x="589" y="595"/>
                  </a:cubicBezTo>
                  <a:cubicBezTo>
                    <a:pt x="564" y="593"/>
                    <a:pt x="539" y="585"/>
                    <a:pt x="519" y="572"/>
                  </a:cubicBezTo>
                  <a:cubicBezTo>
                    <a:pt x="499" y="559"/>
                    <a:pt x="483" y="539"/>
                    <a:pt x="466" y="521"/>
                  </a:cubicBezTo>
                  <a:cubicBezTo>
                    <a:pt x="431" y="485"/>
                    <a:pt x="400" y="448"/>
                    <a:pt x="380" y="408"/>
                  </a:cubicBezTo>
                  <a:cubicBezTo>
                    <a:pt x="359" y="368"/>
                    <a:pt x="354" y="324"/>
                    <a:pt x="365" y="286"/>
                  </a:cubicBezTo>
                  <a:lnTo>
                    <a:pt x="369" y="274"/>
                  </a:lnTo>
                  <a:lnTo>
                    <a:pt x="357" y="275"/>
                  </a:lnTo>
                  <a:cubicBezTo>
                    <a:pt x="282" y="283"/>
                    <a:pt x="214" y="261"/>
                    <a:pt x="163" y="229"/>
                  </a:cubicBezTo>
                  <a:cubicBezTo>
                    <a:pt x="110" y="199"/>
                    <a:pt x="75" y="158"/>
                    <a:pt x="51" y="123"/>
                  </a:cubicBezTo>
                  <a:cubicBezTo>
                    <a:pt x="4" y="50"/>
                    <a:pt x="4" y="-2"/>
                    <a:pt x="0"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3" name="Google Shape;3548;p67">
              <a:extLst>
                <a:ext uri="{FF2B5EF4-FFF2-40B4-BE49-F238E27FC236}">
                  <a16:creationId xmlns:a16="http://schemas.microsoft.com/office/drawing/2014/main" id="{D95CA34B-97F6-E1F2-13C5-B63595E30641}"/>
                </a:ext>
              </a:extLst>
            </p:cNvPr>
            <p:cNvSpPr/>
            <p:nvPr/>
          </p:nvSpPr>
          <p:spPr>
            <a:xfrm>
              <a:off x="7749000" y="2060640"/>
              <a:ext cx="146520" cy="127800"/>
            </a:xfrm>
            <a:custGeom>
              <a:avLst/>
              <a:gdLst/>
              <a:ahLst/>
              <a:cxnLst/>
              <a:rect l="l" t="t" r="r" b="b"/>
              <a:pathLst>
                <a:path w="407" h="355" extrusionOk="0">
                  <a:moveTo>
                    <a:pt x="333" y="5"/>
                  </a:moveTo>
                  <a:cubicBezTo>
                    <a:pt x="226" y="61"/>
                    <a:pt x="114" y="109"/>
                    <a:pt x="0" y="147"/>
                  </a:cubicBezTo>
                  <a:cubicBezTo>
                    <a:pt x="-2" y="232"/>
                    <a:pt x="108" y="353"/>
                    <a:pt x="193" y="355"/>
                  </a:cubicBezTo>
                  <a:cubicBezTo>
                    <a:pt x="278" y="358"/>
                    <a:pt x="353" y="325"/>
                    <a:pt x="390" y="248"/>
                  </a:cubicBezTo>
                  <a:cubicBezTo>
                    <a:pt x="420" y="184"/>
                    <a:pt x="404" y="99"/>
                    <a:pt x="383" y="25"/>
                  </a:cubicBezTo>
                  <a:cubicBezTo>
                    <a:pt x="377" y="4"/>
                    <a:pt x="352" y="-6"/>
                    <a:pt x="333" y="5"/>
                  </a:cubicBezTo>
                  <a:close/>
                </a:path>
              </a:pathLst>
            </a:custGeom>
            <a:solidFill>
              <a:srgbClr val="7B423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3549;p67">
              <a:extLst>
                <a:ext uri="{FF2B5EF4-FFF2-40B4-BE49-F238E27FC236}">
                  <a16:creationId xmlns:a16="http://schemas.microsoft.com/office/drawing/2014/main" id="{8F996F26-1057-1798-C7F0-6ED204A8242D}"/>
                </a:ext>
              </a:extLst>
            </p:cNvPr>
            <p:cNvSpPr/>
            <p:nvPr/>
          </p:nvSpPr>
          <p:spPr>
            <a:xfrm>
              <a:off x="7740360" y="2057040"/>
              <a:ext cx="158760" cy="132840"/>
            </a:xfrm>
            <a:custGeom>
              <a:avLst/>
              <a:gdLst/>
              <a:ahLst/>
              <a:cxnLst/>
              <a:rect l="l" t="t" r="r" b="b"/>
              <a:pathLst>
                <a:path w="441" h="369" extrusionOk="0">
                  <a:moveTo>
                    <a:pt x="134" y="339"/>
                  </a:moveTo>
                  <a:cubicBezTo>
                    <a:pt x="135" y="337"/>
                    <a:pt x="147" y="345"/>
                    <a:pt x="171" y="352"/>
                  </a:cubicBezTo>
                  <a:cubicBezTo>
                    <a:pt x="195" y="358"/>
                    <a:pt x="232" y="363"/>
                    <a:pt x="275" y="351"/>
                  </a:cubicBezTo>
                  <a:cubicBezTo>
                    <a:pt x="317" y="340"/>
                    <a:pt x="366" y="313"/>
                    <a:pt x="396" y="263"/>
                  </a:cubicBezTo>
                  <a:cubicBezTo>
                    <a:pt x="412" y="239"/>
                    <a:pt x="422" y="210"/>
                    <a:pt x="423" y="179"/>
                  </a:cubicBezTo>
                  <a:cubicBezTo>
                    <a:pt x="425" y="148"/>
                    <a:pt x="419" y="115"/>
                    <a:pt x="412" y="81"/>
                  </a:cubicBezTo>
                  <a:cubicBezTo>
                    <a:pt x="408" y="65"/>
                    <a:pt x="403" y="48"/>
                    <a:pt x="399" y="32"/>
                  </a:cubicBezTo>
                  <a:cubicBezTo>
                    <a:pt x="397" y="25"/>
                    <a:pt x="392" y="17"/>
                    <a:pt x="392" y="18"/>
                  </a:cubicBezTo>
                  <a:cubicBezTo>
                    <a:pt x="388" y="17"/>
                    <a:pt x="381" y="18"/>
                    <a:pt x="374" y="21"/>
                  </a:cubicBezTo>
                  <a:cubicBezTo>
                    <a:pt x="344" y="34"/>
                    <a:pt x="315" y="45"/>
                    <a:pt x="287" y="57"/>
                  </a:cubicBezTo>
                  <a:cubicBezTo>
                    <a:pt x="232" y="79"/>
                    <a:pt x="182" y="99"/>
                    <a:pt x="139" y="116"/>
                  </a:cubicBezTo>
                  <a:cubicBezTo>
                    <a:pt x="99" y="131"/>
                    <a:pt x="66" y="144"/>
                    <a:pt x="38" y="154"/>
                  </a:cubicBezTo>
                  <a:cubicBezTo>
                    <a:pt x="14" y="163"/>
                    <a:pt x="1" y="167"/>
                    <a:pt x="0" y="166"/>
                  </a:cubicBezTo>
                  <a:cubicBezTo>
                    <a:pt x="0" y="165"/>
                    <a:pt x="12" y="159"/>
                    <a:pt x="35" y="148"/>
                  </a:cubicBezTo>
                  <a:cubicBezTo>
                    <a:pt x="62" y="136"/>
                    <a:pt x="95" y="121"/>
                    <a:pt x="134" y="104"/>
                  </a:cubicBezTo>
                  <a:cubicBezTo>
                    <a:pt x="177" y="86"/>
                    <a:pt x="226" y="64"/>
                    <a:pt x="280" y="41"/>
                  </a:cubicBezTo>
                  <a:cubicBezTo>
                    <a:pt x="308" y="29"/>
                    <a:pt x="337" y="17"/>
                    <a:pt x="367" y="5"/>
                  </a:cubicBezTo>
                  <a:cubicBezTo>
                    <a:pt x="375" y="2"/>
                    <a:pt x="385" y="-2"/>
                    <a:pt x="397" y="1"/>
                  </a:cubicBezTo>
                  <a:cubicBezTo>
                    <a:pt x="405" y="3"/>
                    <a:pt x="409" y="10"/>
                    <a:pt x="411" y="14"/>
                  </a:cubicBezTo>
                  <a:cubicBezTo>
                    <a:pt x="413" y="18"/>
                    <a:pt x="415" y="23"/>
                    <a:pt x="416" y="27"/>
                  </a:cubicBezTo>
                  <a:cubicBezTo>
                    <a:pt x="421" y="44"/>
                    <a:pt x="425" y="60"/>
                    <a:pt x="430" y="77"/>
                  </a:cubicBezTo>
                  <a:cubicBezTo>
                    <a:pt x="437" y="111"/>
                    <a:pt x="443" y="146"/>
                    <a:pt x="441" y="180"/>
                  </a:cubicBezTo>
                  <a:cubicBezTo>
                    <a:pt x="439" y="214"/>
                    <a:pt x="428" y="247"/>
                    <a:pt x="410" y="272"/>
                  </a:cubicBezTo>
                  <a:cubicBezTo>
                    <a:pt x="376" y="326"/>
                    <a:pt x="323" y="354"/>
                    <a:pt x="278" y="364"/>
                  </a:cubicBezTo>
                  <a:cubicBezTo>
                    <a:pt x="232" y="374"/>
                    <a:pt x="193" y="368"/>
                    <a:pt x="169" y="358"/>
                  </a:cubicBezTo>
                  <a:cubicBezTo>
                    <a:pt x="157" y="354"/>
                    <a:pt x="148" y="349"/>
                    <a:pt x="143" y="345"/>
                  </a:cubicBezTo>
                  <a:cubicBezTo>
                    <a:pt x="137" y="342"/>
                    <a:pt x="134" y="339"/>
                    <a:pt x="13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45" name="Google Shape;3550;p67">
              <a:extLst>
                <a:ext uri="{FF2B5EF4-FFF2-40B4-BE49-F238E27FC236}">
                  <a16:creationId xmlns:a16="http://schemas.microsoft.com/office/drawing/2014/main" id="{62C89788-1C5B-A00F-439C-9C106E98D0A3}"/>
                </a:ext>
              </a:extLst>
            </p:cNvPr>
            <p:cNvSpPr/>
            <p:nvPr/>
          </p:nvSpPr>
          <p:spPr>
            <a:xfrm>
              <a:off x="5790960" y="2222640"/>
              <a:ext cx="421920" cy="321480"/>
            </a:xfrm>
            <a:custGeom>
              <a:avLst/>
              <a:gdLst/>
              <a:ahLst/>
              <a:cxnLst/>
              <a:rect l="l" t="t" r="r" b="b"/>
              <a:pathLst>
                <a:path w="1172" h="893" extrusionOk="0">
                  <a:moveTo>
                    <a:pt x="327" y="453"/>
                  </a:moveTo>
                  <a:cubicBezTo>
                    <a:pt x="520" y="579"/>
                    <a:pt x="713" y="705"/>
                    <a:pt x="905" y="831"/>
                  </a:cubicBezTo>
                  <a:cubicBezTo>
                    <a:pt x="943" y="855"/>
                    <a:pt x="981" y="880"/>
                    <a:pt x="1025" y="890"/>
                  </a:cubicBezTo>
                  <a:cubicBezTo>
                    <a:pt x="1069" y="899"/>
                    <a:pt x="1119" y="891"/>
                    <a:pt x="1148" y="857"/>
                  </a:cubicBezTo>
                  <a:cubicBezTo>
                    <a:pt x="1181" y="818"/>
                    <a:pt x="1177" y="759"/>
                    <a:pt x="1153" y="715"/>
                  </a:cubicBezTo>
                  <a:cubicBezTo>
                    <a:pt x="1128" y="670"/>
                    <a:pt x="1087" y="638"/>
                    <a:pt x="1047" y="608"/>
                  </a:cubicBezTo>
                  <a:cubicBezTo>
                    <a:pt x="829" y="442"/>
                    <a:pt x="612" y="275"/>
                    <a:pt x="395" y="109"/>
                  </a:cubicBezTo>
                  <a:cubicBezTo>
                    <a:pt x="340" y="67"/>
                    <a:pt x="284" y="25"/>
                    <a:pt x="217" y="7"/>
                  </a:cubicBezTo>
                  <a:cubicBezTo>
                    <a:pt x="151" y="-10"/>
                    <a:pt x="71" y="3"/>
                    <a:pt x="30" y="58"/>
                  </a:cubicBezTo>
                  <a:cubicBezTo>
                    <a:pt x="-14" y="117"/>
                    <a:pt x="-8" y="193"/>
                    <a:pt x="42" y="246"/>
                  </a:cubicBezTo>
                  <a:cubicBezTo>
                    <a:pt x="92" y="299"/>
                    <a:pt x="265" y="414"/>
                    <a:pt x="327" y="45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6" name="Google Shape;3551;p67">
              <a:extLst>
                <a:ext uri="{FF2B5EF4-FFF2-40B4-BE49-F238E27FC236}">
                  <a16:creationId xmlns:a16="http://schemas.microsoft.com/office/drawing/2014/main" id="{8D185066-240C-5B51-73C3-2EF81C930099}"/>
                </a:ext>
              </a:extLst>
            </p:cNvPr>
            <p:cNvSpPr/>
            <p:nvPr/>
          </p:nvSpPr>
          <p:spPr>
            <a:xfrm>
              <a:off x="5673600" y="2261520"/>
              <a:ext cx="707760" cy="1416600"/>
            </a:xfrm>
            <a:custGeom>
              <a:avLst/>
              <a:gdLst/>
              <a:ahLst/>
              <a:cxnLst/>
              <a:rect l="l" t="t" r="r" b="b"/>
              <a:pathLst>
                <a:path w="1966" h="3935" extrusionOk="0">
                  <a:moveTo>
                    <a:pt x="1923" y="3094"/>
                  </a:moveTo>
                  <a:lnTo>
                    <a:pt x="1966" y="3087"/>
                  </a:lnTo>
                  <a:lnTo>
                    <a:pt x="1094" y="1563"/>
                  </a:lnTo>
                  <a:lnTo>
                    <a:pt x="1232" y="1124"/>
                  </a:lnTo>
                  <a:cubicBezTo>
                    <a:pt x="1232" y="1124"/>
                    <a:pt x="1391" y="498"/>
                    <a:pt x="1258" y="338"/>
                  </a:cubicBezTo>
                  <a:cubicBezTo>
                    <a:pt x="1258" y="338"/>
                    <a:pt x="967" y="-5"/>
                    <a:pt x="872" y="0"/>
                  </a:cubicBezTo>
                  <a:cubicBezTo>
                    <a:pt x="778" y="5"/>
                    <a:pt x="702" y="24"/>
                    <a:pt x="683" y="95"/>
                  </a:cubicBezTo>
                  <a:cubicBezTo>
                    <a:pt x="683" y="95"/>
                    <a:pt x="523" y="76"/>
                    <a:pt x="480" y="128"/>
                  </a:cubicBezTo>
                  <a:cubicBezTo>
                    <a:pt x="438" y="180"/>
                    <a:pt x="405" y="241"/>
                    <a:pt x="405" y="241"/>
                  </a:cubicBezTo>
                  <a:cubicBezTo>
                    <a:pt x="405" y="241"/>
                    <a:pt x="230" y="227"/>
                    <a:pt x="183" y="378"/>
                  </a:cubicBezTo>
                  <a:cubicBezTo>
                    <a:pt x="183" y="378"/>
                    <a:pt x="17" y="463"/>
                    <a:pt x="3" y="586"/>
                  </a:cubicBezTo>
                  <a:cubicBezTo>
                    <a:pt x="-11" y="709"/>
                    <a:pt x="36" y="1280"/>
                    <a:pt x="88" y="1427"/>
                  </a:cubicBezTo>
                  <a:cubicBezTo>
                    <a:pt x="140" y="1573"/>
                    <a:pt x="334" y="1880"/>
                    <a:pt x="390" y="2333"/>
                  </a:cubicBezTo>
                  <a:cubicBezTo>
                    <a:pt x="447" y="2787"/>
                    <a:pt x="647" y="3081"/>
                    <a:pt x="825" y="3744"/>
                  </a:cubicBezTo>
                  <a:lnTo>
                    <a:pt x="1307" y="3935"/>
                  </a:lnTo>
                  <a:lnTo>
                    <a:pt x="1923" y="3094"/>
                  </a:lnTo>
                  <a:close/>
                </a:path>
              </a:pathLst>
            </a:custGeom>
            <a:solidFill>
              <a:srgbClr val="C0755F"/>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7" name="Google Shape;3552;p67">
              <a:extLst>
                <a:ext uri="{FF2B5EF4-FFF2-40B4-BE49-F238E27FC236}">
                  <a16:creationId xmlns:a16="http://schemas.microsoft.com/office/drawing/2014/main" id="{8189CA96-07C2-9C8E-722B-9050C52696A2}"/>
                </a:ext>
              </a:extLst>
            </p:cNvPr>
            <p:cNvSpPr/>
            <p:nvPr/>
          </p:nvSpPr>
          <p:spPr>
            <a:xfrm>
              <a:off x="5922720" y="2291760"/>
              <a:ext cx="59760" cy="94320"/>
            </a:xfrm>
            <a:custGeom>
              <a:avLst/>
              <a:gdLst/>
              <a:ahLst/>
              <a:cxnLst/>
              <a:rect l="l" t="t" r="r" b="b"/>
              <a:pathLst>
                <a:path w="166" h="262" extrusionOk="0">
                  <a:moveTo>
                    <a:pt x="0" y="1"/>
                  </a:moveTo>
                  <a:cubicBezTo>
                    <a:pt x="-4" y="6"/>
                    <a:pt x="56" y="46"/>
                    <a:pt x="101" y="119"/>
                  </a:cubicBezTo>
                  <a:cubicBezTo>
                    <a:pt x="148" y="191"/>
                    <a:pt x="158" y="263"/>
                    <a:pt x="164" y="262"/>
                  </a:cubicBezTo>
                  <a:cubicBezTo>
                    <a:pt x="169" y="262"/>
                    <a:pt x="167" y="185"/>
                    <a:pt x="118" y="108"/>
                  </a:cubicBezTo>
                  <a:cubicBezTo>
                    <a:pt x="70" y="30"/>
                    <a:pt x="1" y="-4"/>
                    <a:pt x="0"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3553;p67">
              <a:extLst>
                <a:ext uri="{FF2B5EF4-FFF2-40B4-BE49-F238E27FC236}">
                  <a16:creationId xmlns:a16="http://schemas.microsoft.com/office/drawing/2014/main" id="{846B2C8F-21BC-533A-5392-EA11D3C578D7}"/>
                </a:ext>
              </a:extLst>
            </p:cNvPr>
            <p:cNvSpPr/>
            <p:nvPr/>
          </p:nvSpPr>
          <p:spPr>
            <a:xfrm>
              <a:off x="5822640" y="2347920"/>
              <a:ext cx="60120" cy="84960"/>
            </a:xfrm>
            <a:custGeom>
              <a:avLst/>
              <a:gdLst/>
              <a:ahLst/>
              <a:cxnLst/>
              <a:rect l="l" t="t" r="r" b="b"/>
              <a:pathLst>
                <a:path w="167" h="236" extrusionOk="0">
                  <a:moveTo>
                    <a:pt x="0" y="1"/>
                  </a:moveTo>
                  <a:cubicBezTo>
                    <a:pt x="-3" y="6"/>
                    <a:pt x="54" y="40"/>
                    <a:pt x="100" y="106"/>
                  </a:cubicBezTo>
                  <a:cubicBezTo>
                    <a:pt x="146" y="171"/>
                    <a:pt x="159" y="237"/>
                    <a:pt x="165" y="236"/>
                  </a:cubicBezTo>
                  <a:cubicBezTo>
                    <a:pt x="170" y="236"/>
                    <a:pt x="165" y="165"/>
                    <a:pt x="116" y="95"/>
                  </a:cubicBezTo>
                  <a:cubicBezTo>
                    <a:pt x="67" y="25"/>
                    <a:pt x="2" y="-4"/>
                    <a:pt x="0" y="1"/>
                  </a:cubicBezTo>
                  <a:close/>
                </a:path>
              </a:pathLst>
            </a:custGeom>
            <a:solidFill>
              <a:schemeClr val="dk1"/>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3554;p67">
              <a:extLst>
                <a:ext uri="{FF2B5EF4-FFF2-40B4-BE49-F238E27FC236}">
                  <a16:creationId xmlns:a16="http://schemas.microsoft.com/office/drawing/2014/main" id="{C3F3744D-C6F2-B91E-5777-F82A779C78A5}"/>
                </a:ext>
              </a:extLst>
            </p:cNvPr>
            <p:cNvSpPr/>
            <p:nvPr/>
          </p:nvSpPr>
          <p:spPr>
            <a:xfrm>
              <a:off x="5742720" y="2395440"/>
              <a:ext cx="52920" cy="75960"/>
            </a:xfrm>
            <a:custGeom>
              <a:avLst/>
              <a:gdLst/>
              <a:ahLst/>
              <a:cxnLst/>
              <a:rect l="l" t="t" r="r" b="b"/>
              <a:pathLst>
                <a:path w="147" h="211" extrusionOk="0">
                  <a:moveTo>
                    <a:pt x="0" y="1"/>
                  </a:moveTo>
                  <a:cubicBezTo>
                    <a:pt x="-4" y="6"/>
                    <a:pt x="40" y="44"/>
                    <a:pt x="79" y="101"/>
                  </a:cubicBezTo>
                  <a:cubicBezTo>
                    <a:pt x="120" y="159"/>
                    <a:pt x="140" y="212"/>
                    <a:pt x="146" y="211"/>
                  </a:cubicBezTo>
                  <a:cubicBezTo>
                    <a:pt x="151" y="209"/>
                    <a:pt x="138" y="150"/>
                    <a:pt x="96" y="90"/>
                  </a:cubicBezTo>
                  <a:cubicBezTo>
                    <a:pt x="54" y="30"/>
                    <a:pt x="3" y="-3"/>
                    <a:pt x="0" y="1"/>
                  </a:cubicBezTo>
                  <a:close/>
                </a:path>
              </a:pathLst>
            </a:custGeom>
            <a:solidFill>
              <a:schemeClr val="dk1"/>
            </a:solidFill>
            <a:ln>
              <a:noFill/>
            </a:ln>
          </p:spPr>
          <p:txBody>
            <a:bodyPr spcFirstLastPara="1" wrap="square" lIns="90000" tIns="30950" rIns="90000" bIns="30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3555;p67">
              <a:extLst>
                <a:ext uri="{FF2B5EF4-FFF2-40B4-BE49-F238E27FC236}">
                  <a16:creationId xmlns:a16="http://schemas.microsoft.com/office/drawing/2014/main" id="{81532D69-8CB8-3B45-DE4E-3AED7B9E0EBF}"/>
                </a:ext>
              </a:extLst>
            </p:cNvPr>
            <p:cNvSpPr/>
            <p:nvPr/>
          </p:nvSpPr>
          <p:spPr>
            <a:xfrm>
              <a:off x="6037560" y="2400480"/>
              <a:ext cx="68400" cy="18000"/>
            </a:xfrm>
            <a:custGeom>
              <a:avLst/>
              <a:gdLst/>
              <a:ahLst/>
              <a:cxnLst/>
              <a:rect l="l" t="t" r="r" b="b"/>
              <a:pathLst>
                <a:path w="190" h="50" extrusionOk="0">
                  <a:moveTo>
                    <a:pt x="0" y="37"/>
                  </a:moveTo>
                  <a:cubicBezTo>
                    <a:pt x="3" y="42"/>
                    <a:pt x="42" y="16"/>
                    <a:pt x="97" y="21"/>
                  </a:cubicBezTo>
                  <a:cubicBezTo>
                    <a:pt x="151" y="24"/>
                    <a:pt x="187" y="55"/>
                    <a:pt x="190" y="50"/>
                  </a:cubicBezTo>
                  <a:cubicBezTo>
                    <a:pt x="192" y="49"/>
                    <a:pt x="186" y="38"/>
                    <a:pt x="170" y="26"/>
                  </a:cubicBezTo>
                  <a:cubicBezTo>
                    <a:pt x="154" y="15"/>
                    <a:pt x="128" y="3"/>
                    <a:pt x="98" y="1"/>
                  </a:cubicBezTo>
                  <a:cubicBezTo>
                    <a:pt x="68" y="-1"/>
                    <a:pt x="40" y="7"/>
                    <a:pt x="23" y="16"/>
                  </a:cubicBezTo>
                  <a:cubicBezTo>
                    <a:pt x="6" y="26"/>
                    <a:pt x="-2" y="35"/>
                    <a:pt x="0" y="3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3556;p67">
              <a:extLst>
                <a:ext uri="{FF2B5EF4-FFF2-40B4-BE49-F238E27FC236}">
                  <a16:creationId xmlns:a16="http://schemas.microsoft.com/office/drawing/2014/main" id="{9EF68C52-A6AF-527F-CD82-BC195261BDA0}"/>
                </a:ext>
              </a:extLst>
            </p:cNvPr>
            <p:cNvSpPr/>
            <p:nvPr/>
          </p:nvSpPr>
          <p:spPr>
            <a:xfrm>
              <a:off x="5911920" y="2442960"/>
              <a:ext cx="63000" cy="49320"/>
            </a:xfrm>
            <a:custGeom>
              <a:avLst/>
              <a:gdLst/>
              <a:ahLst/>
              <a:cxnLst/>
              <a:rect l="l" t="t" r="r" b="b"/>
              <a:pathLst>
                <a:path w="175" h="137" extrusionOk="0">
                  <a:moveTo>
                    <a:pt x="1" y="137"/>
                  </a:moveTo>
                  <a:cubicBezTo>
                    <a:pt x="7" y="139"/>
                    <a:pt x="23" y="88"/>
                    <a:pt x="73" y="51"/>
                  </a:cubicBezTo>
                  <a:cubicBezTo>
                    <a:pt x="122" y="12"/>
                    <a:pt x="176" y="10"/>
                    <a:pt x="175" y="4"/>
                  </a:cubicBezTo>
                  <a:cubicBezTo>
                    <a:pt x="175" y="2"/>
                    <a:pt x="162" y="-1"/>
                    <a:pt x="140" y="1"/>
                  </a:cubicBezTo>
                  <a:cubicBezTo>
                    <a:pt x="118" y="4"/>
                    <a:pt x="88" y="14"/>
                    <a:pt x="61" y="35"/>
                  </a:cubicBezTo>
                  <a:cubicBezTo>
                    <a:pt x="34" y="56"/>
                    <a:pt x="16" y="82"/>
                    <a:pt x="8" y="102"/>
                  </a:cubicBezTo>
                  <a:cubicBezTo>
                    <a:pt x="-1" y="122"/>
                    <a:pt x="-1" y="136"/>
                    <a:pt x="1" y="137"/>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3557;p67">
              <a:extLst>
                <a:ext uri="{FF2B5EF4-FFF2-40B4-BE49-F238E27FC236}">
                  <a16:creationId xmlns:a16="http://schemas.microsoft.com/office/drawing/2014/main" id="{704E7650-ED08-F678-684E-46233728F9A0}"/>
                </a:ext>
              </a:extLst>
            </p:cNvPr>
            <p:cNvSpPr/>
            <p:nvPr/>
          </p:nvSpPr>
          <p:spPr>
            <a:xfrm>
              <a:off x="5788080" y="2489400"/>
              <a:ext cx="82080" cy="29520"/>
            </a:xfrm>
            <a:custGeom>
              <a:avLst/>
              <a:gdLst/>
              <a:ahLst/>
              <a:cxnLst/>
              <a:rect l="l" t="t" r="r" b="b"/>
              <a:pathLst>
                <a:path w="228" h="82" extrusionOk="0">
                  <a:moveTo>
                    <a:pt x="0" y="82"/>
                  </a:moveTo>
                  <a:cubicBezTo>
                    <a:pt x="4" y="86"/>
                    <a:pt x="42" y="43"/>
                    <a:pt x="107" y="26"/>
                  </a:cubicBezTo>
                  <a:cubicBezTo>
                    <a:pt x="172" y="8"/>
                    <a:pt x="226" y="26"/>
                    <a:pt x="228" y="20"/>
                  </a:cubicBezTo>
                  <a:cubicBezTo>
                    <a:pt x="229" y="18"/>
                    <a:pt x="216" y="10"/>
                    <a:pt x="193" y="4"/>
                  </a:cubicBezTo>
                  <a:cubicBezTo>
                    <a:pt x="170" y="-1"/>
                    <a:pt x="137" y="-3"/>
                    <a:pt x="102" y="7"/>
                  </a:cubicBezTo>
                  <a:cubicBezTo>
                    <a:pt x="67" y="16"/>
                    <a:pt x="39" y="34"/>
                    <a:pt x="22" y="51"/>
                  </a:cubicBezTo>
                  <a:cubicBezTo>
                    <a:pt x="5" y="67"/>
                    <a:pt x="-2" y="80"/>
                    <a:pt x="0"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3558;p67">
              <a:extLst>
                <a:ext uri="{FF2B5EF4-FFF2-40B4-BE49-F238E27FC236}">
                  <a16:creationId xmlns:a16="http://schemas.microsoft.com/office/drawing/2014/main" id="{F6516EFB-D4D2-E842-56B2-92091E9B63FA}"/>
                </a:ext>
              </a:extLst>
            </p:cNvPr>
            <p:cNvSpPr/>
            <p:nvPr/>
          </p:nvSpPr>
          <p:spPr>
            <a:xfrm>
              <a:off x="5764680" y="2521080"/>
              <a:ext cx="3326040" cy="2357280"/>
            </a:xfrm>
            <a:custGeom>
              <a:avLst/>
              <a:gdLst/>
              <a:ahLst/>
              <a:cxnLst/>
              <a:rect l="l" t="t" r="r" b="b"/>
              <a:pathLst>
                <a:path w="9239" h="6548" extrusionOk="0">
                  <a:moveTo>
                    <a:pt x="8741" y="1692"/>
                  </a:moveTo>
                  <a:lnTo>
                    <a:pt x="8741" y="1692"/>
                  </a:lnTo>
                  <a:lnTo>
                    <a:pt x="8741" y="1692"/>
                  </a:lnTo>
                  <a:cubicBezTo>
                    <a:pt x="8742" y="1411"/>
                    <a:pt x="8297" y="960"/>
                    <a:pt x="7976" y="739"/>
                  </a:cubicBezTo>
                  <a:cubicBezTo>
                    <a:pt x="7820" y="631"/>
                    <a:pt x="7166" y="163"/>
                    <a:pt x="7166" y="163"/>
                  </a:cubicBezTo>
                  <a:lnTo>
                    <a:pt x="7106" y="0"/>
                  </a:lnTo>
                  <a:cubicBezTo>
                    <a:pt x="6506" y="148"/>
                    <a:pt x="5887" y="162"/>
                    <a:pt x="5298" y="126"/>
                  </a:cubicBezTo>
                  <a:lnTo>
                    <a:pt x="5244" y="287"/>
                  </a:lnTo>
                  <a:lnTo>
                    <a:pt x="4516" y="500"/>
                  </a:lnTo>
                  <a:cubicBezTo>
                    <a:pt x="4377" y="532"/>
                    <a:pt x="4000" y="785"/>
                    <a:pt x="3566" y="1215"/>
                  </a:cubicBezTo>
                  <a:cubicBezTo>
                    <a:pt x="3152" y="1626"/>
                    <a:pt x="2336" y="2481"/>
                    <a:pt x="2336" y="2481"/>
                  </a:cubicBezTo>
                  <a:cubicBezTo>
                    <a:pt x="2336" y="2481"/>
                    <a:pt x="2190" y="2333"/>
                    <a:pt x="2023" y="2531"/>
                  </a:cubicBezTo>
                  <a:lnTo>
                    <a:pt x="908" y="897"/>
                  </a:lnTo>
                  <a:lnTo>
                    <a:pt x="0" y="1246"/>
                  </a:lnTo>
                  <a:lnTo>
                    <a:pt x="86" y="1608"/>
                  </a:lnTo>
                  <a:cubicBezTo>
                    <a:pt x="-165" y="2052"/>
                    <a:pt x="637" y="3141"/>
                    <a:pt x="800" y="3412"/>
                  </a:cubicBezTo>
                  <a:cubicBezTo>
                    <a:pt x="800" y="3412"/>
                    <a:pt x="1698" y="4902"/>
                    <a:pt x="2407" y="4632"/>
                  </a:cubicBezTo>
                  <a:cubicBezTo>
                    <a:pt x="2942" y="4428"/>
                    <a:pt x="3575" y="3959"/>
                    <a:pt x="3865" y="3728"/>
                  </a:cubicBezTo>
                  <a:lnTo>
                    <a:pt x="3881" y="6548"/>
                  </a:lnTo>
                  <a:lnTo>
                    <a:pt x="8265" y="6537"/>
                  </a:lnTo>
                  <a:lnTo>
                    <a:pt x="8299" y="6222"/>
                  </a:lnTo>
                  <a:cubicBezTo>
                    <a:pt x="8299" y="6222"/>
                    <a:pt x="8318" y="6042"/>
                    <a:pt x="8347" y="5755"/>
                  </a:cubicBezTo>
                  <a:cubicBezTo>
                    <a:pt x="8458" y="5764"/>
                    <a:pt x="8605" y="5763"/>
                    <a:pt x="8759" y="5726"/>
                  </a:cubicBezTo>
                  <a:cubicBezTo>
                    <a:pt x="9074" y="5651"/>
                    <a:pt x="9213" y="5210"/>
                    <a:pt x="9238" y="4933"/>
                  </a:cubicBezTo>
                  <a:cubicBezTo>
                    <a:pt x="9263" y="4656"/>
                    <a:pt x="8741" y="1692"/>
                    <a:pt x="8741" y="1692"/>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3559;p67">
              <a:extLst>
                <a:ext uri="{FF2B5EF4-FFF2-40B4-BE49-F238E27FC236}">
                  <a16:creationId xmlns:a16="http://schemas.microsoft.com/office/drawing/2014/main" id="{8D1228A9-F611-A4A5-F076-FDB4744F87F8}"/>
                </a:ext>
              </a:extLst>
            </p:cNvPr>
            <p:cNvSpPr/>
            <p:nvPr/>
          </p:nvSpPr>
          <p:spPr>
            <a:xfrm>
              <a:off x="8773920" y="3539520"/>
              <a:ext cx="120240" cy="1045800"/>
            </a:xfrm>
            <a:custGeom>
              <a:avLst/>
              <a:gdLst/>
              <a:ahLst/>
              <a:cxnLst/>
              <a:rect l="l" t="t" r="r" b="b"/>
              <a:pathLst>
                <a:path w="334" h="2905" extrusionOk="0">
                  <a:moveTo>
                    <a:pt x="0" y="2905"/>
                  </a:moveTo>
                  <a:cubicBezTo>
                    <a:pt x="386" y="2003"/>
                    <a:pt x="356" y="981"/>
                    <a:pt x="303" y="0"/>
                  </a:cubicBezTo>
                  <a:lnTo>
                    <a:pt x="0" y="2905"/>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55" name="Google Shape;3560;p67">
              <a:extLst>
                <a:ext uri="{FF2B5EF4-FFF2-40B4-BE49-F238E27FC236}">
                  <a16:creationId xmlns:a16="http://schemas.microsoft.com/office/drawing/2014/main" id="{2FDD6068-7527-E434-8048-406E660A0D57}"/>
                </a:ext>
              </a:extLst>
            </p:cNvPr>
            <p:cNvSpPr/>
            <p:nvPr/>
          </p:nvSpPr>
          <p:spPr>
            <a:xfrm>
              <a:off x="8746920" y="3316320"/>
              <a:ext cx="164520" cy="1496520"/>
            </a:xfrm>
            <a:custGeom>
              <a:avLst/>
              <a:gdLst/>
              <a:ahLst/>
              <a:cxnLst/>
              <a:rect l="l" t="t" r="r" b="b"/>
              <a:pathLst>
                <a:path w="457" h="4157" extrusionOk="0">
                  <a:moveTo>
                    <a:pt x="457" y="0"/>
                  </a:moveTo>
                  <a:cubicBezTo>
                    <a:pt x="462" y="0"/>
                    <a:pt x="364" y="931"/>
                    <a:pt x="238" y="2080"/>
                  </a:cubicBezTo>
                  <a:cubicBezTo>
                    <a:pt x="112" y="3228"/>
                    <a:pt x="5" y="4157"/>
                    <a:pt x="0" y="4157"/>
                  </a:cubicBezTo>
                  <a:cubicBezTo>
                    <a:pt x="-5" y="4156"/>
                    <a:pt x="93" y="3226"/>
                    <a:pt x="220" y="2078"/>
                  </a:cubicBezTo>
                  <a:cubicBezTo>
                    <a:pt x="346" y="929"/>
                    <a:pt x="452" y="-1"/>
                    <a:pt x="4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56" name="Google Shape;3561;p67">
              <a:extLst>
                <a:ext uri="{FF2B5EF4-FFF2-40B4-BE49-F238E27FC236}">
                  <a16:creationId xmlns:a16="http://schemas.microsoft.com/office/drawing/2014/main" id="{E3017F93-B279-01A4-C7D0-C07450F15216}"/>
                </a:ext>
              </a:extLst>
            </p:cNvPr>
            <p:cNvSpPr/>
            <p:nvPr/>
          </p:nvSpPr>
          <p:spPr>
            <a:xfrm>
              <a:off x="7464600" y="3949560"/>
              <a:ext cx="20160" cy="859680"/>
            </a:xfrm>
            <a:custGeom>
              <a:avLst/>
              <a:gdLst/>
              <a:ahLst/>
              <a:cxnLst/>
              <a:rect l="l" t="t" r="r" b="b"/>
              <a:pathLst>
                <a:path w="56" h="2388" extrusionOk="0">
                  <a:moveTo>
                    <a:pt x="1" y="2388"/>
                  </a:moveTo>
                  <a:cubicBezTo>
                    <a:pt x="-4" y="2388"/>
                    <a:pt x="4" y="1853"/>
                    <a:pt x="19" y="1194"/>
                  </a:cubicBezTo>
                  <a:cubicBezTo>
                    <a:pt x="34" y="535"/>
                    <a:pt x="50" y="0"/>
                    <a:pt x="55" y="0"/>
                  </a:cubicBezTo>
                  <a:cubicBezTo>
                    <a:pt x="60" y="0"/>
                    <a:pt x="52" y="535"/>
                    <a:pt x="37" y="1195"/>
                  </a:cubicBezTo>
                  <a:cubicBezTo>
                    <a:pt x="22" y="1854"/>
                    <a:pt x="6" y="2388"/>
                    <a:pt x="1" y="238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57" name="Google Shape;3562;p67">
              <a:extLst>
                <a:ext uri="{FF2B5EF4-FFF2-40B4-BE49-F238E27FC236}">
                  <a16:creationId xmlns:a16="http://schemas.microsoft.com/office/drawing/2014/main" id="{E29C9E63-E774-8AAB-27D2-50313CCA6632}"/>
                </a:ext>
              </a:extLst>
            </p:cNvPr>
            <p:cNvSpPr/>
            <p:nvPr/>
          </p:nvSpPr>
          <p:spPr>
            <a:xfrm>
              <a:off x="7652520" y="2579760"/>
              <a:ext cx="691920" cy="63360"/>
            </a:xfrm>
            <a:custGeom>
              <a:avLst/>
              <a:gdLst/>
              <a:ahLst/>
              <a:cxnLst/>
              <a:rect l="l" t="t" r="r" b="b"/>
              <a:pathLst>
                <a:path w="1922" h="176" extrusionOk="0">
                  <a:moveTo>
                    <a:pt x="1922" y="0"/>
                  </a:moveTo>
                  <a:cubicBezTo>
                    <a:pt x="1923" y="1"/>
                    <a:pt x="1916" y="4"/>
                    <a:pt x="1904" y="8"/>
                  </a:cubicBezTo>
                  <a:cubicBezTo>
                    <a:pt x="1890" y="12"/>
                    <a:pt x="1872" y="18"/>
                    <a:pt x="1850" y="25"/>
                  </a:cubicBezTo>
                  <a:cubicBezTo>
                    <a:pt x="1827" y="33"/>
                    <a:pt x="1798" y="42"/>
                    <a:pt x="1764" y="50"/>
                  </a:cubicBezTo>
                  <a:cubicBezTo>
                    <a:pt x="1730" y="59"/>
                    <a:pt x="1692" y="70"/>
                    <a:pt x="1649" y="79"/>
                  </a:cubicBezTo>
                  <a:cubicBezTo>
                    <a:pt x="1564" y="100"/>
                    <a:pt x="1460" y="118"/>
                    <a:pt x="1345" y="135"/>
                  </a:cubicBezTo>
                  <a:cubicBezTo>
                    <a:pt x="1230" y="150"/>
                    <a:pt x="1103" y="163"/>
                    <a:pt x="969" y="170"/>
                  </a:cubicBezTo>
                  <a:cubicBezTo>
                    <a:pt x="701" y="183"/>
                    <a:pt x="457" y="173"/>
                    <a:pt x="282" y="158"/>
                  </a:cubicBezTo>
                  <a:cubicBezTo>
                    <a:pt x="195" y="150"/>
                    <a:pt x="124" y="143"/>
                    <a:pt x="75" y="136"/>
                  </a:cubicBezTo>
                  <a:cubicBezTo>
                    <a:pt x="53" y="133"/>
                    <a:pt x="34" y="130"/>
                    <a:pt x="20" y="128"/>
                  </a:cubicBezTo>
                  <a:cubicBezTo>
                    <a:pt x="7" y="126"/>
                    <a:pt x="0" y="124"/>
                    <a:pt x="0" y="124"/>
                  </a:cubicBezTo>
                  <a:cubicBezTo>
                    <a:pt x="0" y="123"/>
                    <a:pt x="7" y="123"/>
                    <a:pt x="20" y="124"/>
                  </a:cubicBezTo>
                  <a:cubicBezTo>
                    <a:pt x="35" y="125"/>
                    <a:pt x="53" y="127"/>
                    <a:pt x="76" y="129"/>
                  </a:cubicBezTo>
                  <a:cubicBezTo>
                    <a:pt x="125" y="133"/>
                    <a:pt x="196" y="139"/>
                    <a:pt x="283" y="145"/>
                  </a:cubicBezTo>
                  <a:cubicBezTo>
                    <a:pt x="458" y="156"/>
                    <a:pt x="701" y="165"/>
                    <a:pt x="968" y="152"/>
                  </a:cubicBezTo>
                  <a:cubicBezTo>
                    <a:pt x="1101" y="145"/>
                    <a:pt x="1228" y="133"/>
                    <a:pt x="1343" y="118"/>
                  </a:cubicBezTo>
                  <a:cubicBezTo>
                    <a:pt x="1458" y="102"/>
                    <a:pt x="1561" y="85"/>
                    <a:pt x="1646" y="66"/>
                  </a:cubicBezTo>
                  <a:cubicBezTo>
                    <a:pt x="1689" y="58"/>
                    <a:pt x="1728" y="48"/>
                    <a:pt x="1762" y="40"/>
                  </a:cubicBezTo>
                  <a:cubicBezTo>
                    <a:pt x="1796" y="33"/>
                    <a:pt x="1825" y="25"/>
                    <a:pt x="1848" y="18"/>
                  </a:cubicBezTo>
                  <a:cubicBezTo>
                    <a:pt x="1870" y="13"/>
                    <a:pt x="1888" y="8"/>
                    <a:pt x="1903" y="4"/>
                  </a:cubicBezTo>
                  <a:cubicBezTo>
                    <a:pt x="1915" y="1"/>
                    <a:pt x="1922" y="0"/>
                    <a:pt x="19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58" name="Google Shape;3563;p67">
              <a:extLst>
                <a:ext uri="{FF2B5EF4-FFF2-40B4-BE49-F238E27FC236}">
                  <a16:creationId xmlns:a16="http://schemas.microsoft.com/office/drawing/2014/main" id="{41997768-F9D6-7AAD-A969-75DDABC146CA}"/>
                </a:ext>
              </a:extLst>
            </p:cNvPr>
            <p:cNvSpPr/>
            <p:nvPr/>
          </p:nvSpPr>
          <p:spPr>
            <a:xfrm>
              <a:off x="6910200" y="3575880"/>
              <a:ext cx="623520" cy="465120"/>
            </a:xfrm>
            <a:custGeom>
              <a:avLst/>
              <a:gdLst/>
              <a:ahLst/>
              <a:cxnLst/>
              <a:rect l="l" t="t" r="r" b="b"/>
              <a:pathLst>
                <a:path w="1732" h="1292" extrusionOk="0">
                  <a:moveTo>
                    <a:pt x="0" y="1292"/>
                  </a:moveTo>
                  <a:cubicBezTo>
                    <a:pt x="0" y="1292"/>
                    <a:pt x="7" y="1288"/>
                    <a:pt x="19" y="1280"/>
                  </a:cubicBezTo>
                  <a:cubicBezTo>
                    <a:pt x="32" y="1271"/>
                    <a:pt x="50" y="1260"/>
                    <a:pt x="71" y="1245"/>
                  </a:cubicBezTo>
                  <a:cubicBezTo>
                    <a:pt x="117" y="1215"/>
                    <a:pt x="182" y="1170"/>
                    <a:pt x="262" y="1114"/>
                  </a:cubicBezTo>
                  <a:cubicBezTo>
                    <a:pt x="422" y="1001"/>
                    <a:pt x="641" y="844"/>
                    <a:pt x="880" y="665"/>
                  </a:cubicBezTo>
                  <a:cubicBezTo>
                    <a:pt x="1119" y="487"/>
                    <a:pt x="1333" y="322"/>
                    <a:pt x="1486" y="200"/>
                  </a:cubicBezTo>
                  <a:cubicBezTo>
                    <a:pt x="1563" y="140"/>
                    <a:pt x="1625" y="90"/>
                    <a:pt x="1667" y="55"/>
                  </a:cubicBezTo>
                  <a:cubicBezTo>
                    <a:pt x="1687" y="39"/>
                    <a:pt x="1703" y="25"/>
                    <a:pt x="1715" y="15"/>
                  </a:cubicBezTo>
                  <a:cubicBezTo>
                    <a:pt x="1726" y="6"/>
                    <a:pt x="1732" y="1"/>
                    <a:pt x="1732" y="0"/>
                  </a:cubicBezTo>
                  <a:cubicBezTo>
                    <a:pt x="1731" y="0"/>
                    <a:pt x="1725" y="4"/>
                    <a:pt x="1713" y="13"/>
                  </a:cubicBezTo>
                  <a:cubicBezTo>
                    <a:pt x="1701" y="22"/>
                    <a:pt x="1684" y="35"/>
                    <a:pt x="1663" y="50"/>
                  </a:cubicBezTo>
                  <a:cubicBezTo>
                    <a:pt x="1618" y="85"/>
                    <a:pt x="1556" y="133"/>
                    <a:pt x="1479" y="191"/>
                  </a:cubicBezTo>
                  <a:cubicBezTo>
                    <a:pt x="1324" y="310"/>
                    <a:pt x="1109" y="474"/>
                    <a:pt x="870" y="652"/>
                  </a:cubicBezTo>
                  <a:cubicBezTo>
                    <a:pt x="631" y="830"/>
                    <a:pt x="413" y="989"/>
                    <a:pt x="255" y="1104"/>
                  </a:cubicBezTo>
                  <a:cubicBezTo>
                    <a:pt x="177" y="1161"/>
                    <a:pt x="113" y="1207"/>
                    <a:pt x="68" y="1240"/>
                  </a:cubicBezTo>
                  <a:cubicBezTo>
                    <a:pt x="47" y="1256"/>
                    <a:pt x="30" y="1268"/>
                    <a:pt x="17" y="1278"/>
                  </a:cubicBezTo>
                  <a:cubicBezTo>
                    <a:pt x="6" y="1286"/>
                    <a:pt x="0" y="1291"/>
                    <a:pt x="0" y="129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59" name="Google Shape;3564;p67">
              <a:extLst>
                <a:ext uri="{FF2B5EF4-FFF2-40B4-BE49-F238E27FC236}">
                  <a16:creationId xmlns:a16="http://schemas.microsoft.com/office/drawing/2014/main" id="{16417968-A2BD-F8B5-E23A-B5FA014E427A}"/>
                </a:ext>
              </a:extLst>
            </p:cNvPr>
            <p:cNvSpPr/>
            <p:nvPr/>
          </p:nvSpPr>
          <p:spPr>
            <a:xfrm>
              <a:off x="6522840" y="3400200"/>
              <a:ext cx="91800" cy="288720"/>
            </a:xfrm>
            <a:custGeom>
              <a:avLst/>
              <a:gdLst/>
              <a:ahLst/>
              <a:cxnLst/>
              <a:rect l="l" t="t" r="r" b="b"/>
              <a:pathLst>
                <a:path w="255" h="802" extrusionOk="0">
                  <a:moveTo>
                    <a:pt x="6" y="802"/>
                  </a:moveTo>
                  <a:cubicBezTo>
                    <a:pt x="9" y="802"/>
                    <a:pt x="7" y="754"/>
                    <a:pt x="13" y="677"/>
                  </a:cubicBezTo>
                  <a:cubicBezTo>
                    <a:pt x="18" y="600"/>
                    <a:pt x="34" y="494"/>
                    <a:pt x="68" y="382"/>
                  </a:cubicBezTo>
                  <a:cubicBezTo>
                    <a:pt x="104" y="270"/>
                    <a:pt x="151" y="173"/>
                    <a:pt x="190" y="107"/>
                  </a:cubicBezTo>
                  <a:cubicBezTo>
                    <a:pt x="229" y="40"/>
                    <a:pt x="258" y="2"/>
                    <a:pt x="255" y="0"/>
                  </a:cubicBezTo>
                  <a:cubicBezTo>
                    <a:pt x="254" y="-1"/>
                    <a:pt x="247" y="8"/>
                    <a:pt x="233" y="25"/>
                  </a:cubicBezTo>
                  <a:cubicBezTo>
                    <a:pt x="219" y="42"/>
                    <a:pt x="201" y="68"/>
                    <a:pt x="180" y="101"/>
                  </a:cubicBezTo>
                  <a:cubicBezTo>
                    <a:pt x="138" y="166"/>
                    <a:pt x="88" y="263"/>
                    <a:pt x="53" y="377"/>
                  </a:cubicBezTo>
                  <a:cubicBezTo>
                    <a:pt x="17" y="491"/>
                    <a:pt x="3" y="599"/>
                    <a:pt x="1" y="677"/>
                  </a:cubicBezTo>
                  <a:cubicBezTo>
                    <a:pt x="0" y="716"/>
                    <a:pt x="0" y="747"/>
                    <a:pt x="2" y="769"/>
                  </a:cubicBezTo>
                  <a:cubicBezTo>
                    <a:pt x="3" y="791"/>
                    <a:pt x="5" y="802"/>
                    <a:pt x="6" y="8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60" name="Google Shape;3565;p67">
              <a:extLst>
                <a:ext uri="{FF2B5EF4-FFF2-40B4-BE49-F238E27FC236}">
                  <a16:creationId xmlns:a16="http://schemas.microsoft.com/office/drawing/2014/main" id="{3D7185CB-B0E6-026F-476F-87461723BD22}"/>
                </a:ext>
              </a:extLst>
            </p:cNvPr>
            <p:cNvSpPr/>
            <p:nvPr/>
          </p:nvSpPr>
          <p:spPr>
            <a:xfrm>
              <a:off x="6444360" y="3426120"/>
              <a:ext cx="37080" cy="236880"/>
            </a:xfrm>
            <a:custGeom>
              <a:avLst/>
              <a:gdLst/>
              <a:ahLst/>
              <a:cxnLst/>
              <a:rect l="l" t="t" r="r" b="b"/>
              <a:pathLst>
                <a:path w="103" h="658" extrusionOk="0">
                  <a:moveTo>
                    <a:pt x="27" y="658"/>
                  </a:moveTo>
                  <a:cubicBezTo>
                    <a:pt x="29" y="658"/>
                    <a:pt x="23" y="621"/>
                    <a:pt x="19" y="560"/>
                  </a:cubicBezTo>
                  <a:cubicBezTo>
                    <a:pt x="14" y="500"/>
                    <a:pt x="13" y="416"/>
                    <a:pt x="23" y="325"/>
                  </a:cubicBezTo>
                  <a:cubicBezTo>
                    <a:pt x="34" y="233"/>
                    <a:pt x="54" y="152"/>
                    <a:pt x="72" y="94"/>
                  </a:cubicBezTo>
                  <a:cubicBezTo>
                    <a:pt x="91" y="36"/>
                    <a:pt x="105" y="1"/>
                    <a:pt x="103" y="0"/>
                  </a:cubicBezTo>
                  <a:cubicBezTo>
                    <a:pt x="101" y="0"/>
                    <a:pt x="97" y="8"/>
                    <a:pt x="89" y="23"/>
                  </a:cubicBezTo>
                  <a:cubicBezTo>
                    <a:pt x="82" y="39"/>
                    <a:pt x="72" y="61"/>
                    <a:pt x="61" y="90"/>
                  </a:cubicBezTo>
                  <a:cubicBezTo>
                    <a:pt x="40" y="147"/>
                    <a:pt x="17" y="230"/>
                    <a:pt x="7" y="323"/>
                  </a:cubicBezTo>
                  <a:cubicBezTo>
                    <a:pt x="-4" y="416"/>
                    <a:pt x="-1" y="501"/>
                    <a:pt x="7" y="561"/>
                  </a:cubicBezTo>
                  <a:cubicBezTo>
                    <a:pt x="11" y="592"/>
                    <a:pt x="15" y="616"/>
                    <a:pt x="19" y="633"/>
                  </a:cubicBezTo>
                  <a:cubicBezTo>
                    <a:pt x="23" y="650"/>
                    <a:pt x="26" y="659"/>
                    <a:pt x="27" y="65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61" name="Google Shape;3566;p67">
              <a:extLst>
                <a:ext uri="{FF2B5EF4-FFF2-40B4-BE49-F238E27FC236}">
                  <a16:creationId xmlns:a16="http://schemas.microsoft.com/office/drawing/2014/main" id="{622D22DC-206B-1806-33A6-7320DB44F9FC}"/>
                </a:ext>
              </a:extLst>
            </p:cNvPr>
            <p:cNvSpPr/>
            <p:nvPr/>
          </p:nvSpPr>
          <p:spPr>
            <a:xfrm>
              <a:off x="7397280" y="2816640"/>
              <a:ext cx="305280" cy="627480"/>
            </a:xfrm>
            <a:custGeom>
              <a:avLst/>
              <a:gdLst/>
              <a:ahLst/>
              <a:cxnLst/>
              <a:rect l="l" t="t" r="r" b="b"/>
              <a:pathLst>
                <a:path w="848" h="1743" extrusionOk="0">
                  <a:moveTo>
                    <a:pt x="625" y="1743"/>
                  </a:moveTo>
                  <a:cubicBezTo>
                    <a:pt x="624" y="1742"/>
                    <a:pt x="641" y="1717"/>
                    <a:pt x="669" y="1670"/>
                  </a:cubicBezTo>
                  <a:cubicBezTo>
                    <a:pt x="698" y="1623"/>
                    <a:pt x="734" y="1551"/>
                    <a:pt x="767" y="1459"/>
                  </a:cubicBezTo>
                  <a:cubicBezTo>
                    <a:pt x="799" y="1366"/>
                    <a:pt x="825" y="1251"/>
                    <a:pt x="830" y="1122"/>
                  </a:cubicBezTo>
                  <a:cubicBezTo>
                    <a:pt x="835" y="992"/>
                    <a:pt x="817" y="849"/>
                    <a:pt x="767" y="708"/>
                  </a:cubicBezTo>
                  <a:cubicBezTo>
                    <a:pt x="716" y="568"/>
                    <a:pt x="639" y="445"/>
                    <a:pt x="552" y="349"/>
                  </a:cubicBezTo>
                  <a:cubicBezTo>
                    <a:pt x="466" y="252"/>
                    <a:pt x="374" y="179"/>
                    <a:pt x="290" y="128"/>
                  </a:cubicBezTo>
                  <a:cubicBezTo>
                    <a:pt x="206" y="78"/>
                    <a:pt x="132" y="47"/>
                    <a:pt x="81" y="29"/>
                  </a:cubicBezTo>
                  <a:cubicBezTo>
                    <a:pt x="29" y="10"/>
                    <a:pt x="-1" y="2"/>
                    <a:pt x="0" y="0"/>
                  </a:cubicBezTo>
                  <a:cubicBezTo>
                    <a:pt x="0" y="0"/>
                    <a:pt x="7" y="1"/>
                    <a:pt x="22" y="5"/>
                  </a:cubicBezTo>
                  <a:cubicBezTo>
                    <a:pt x="36" y="9"/>
                    <a:pt x="57" y="12"/>
                    <a:pt x="83" y="22"/>
                  </a:cubicBezTo>
                  <a:cubicBezTo>
                    <a:pt x="136" y="38"/>
                    <a:pt x="211" y="67"/>
                    <a:pt x="296" y="117"/>
                  </a:cubicBezTo>
                  <a:cubicBezTo>
                    <a:pt x="382" y="167"/>
                    <a:pt x="477" y="240"/>
                    <a:pt x="565" y="338"/>
                  </a:cubicBezTo>
                  <a:cubicBezTo>
                    <a:pt x="653" y="435"/>
                    <a:pt x="732" y="559"/>
                    <a:pt x="785" y="702"/>
                  </a:cubicBezTo>
                  <a:cubicBezTo>
                    <a:pt x="835" y="845"/>
                    <a:pt x="853" y="991"/>
                    <a:pt x="847" y="1122"/>
                  </a:cubicBezTo>
                  <a:cubicBezTo>
                    <a:pt x="841" y="1254"/>
                    <a:pt x="814" y="1370"/>
                    <a:pt x="779" y="1463"/>
                  </a:cubicBezTo>
                  <a:cubicBezTo>
                    <a:pt x="745" y="1556"/>
                    <a:pt x="706" y="1627"/>
                    <a:pt x="676" y="1673"/>
                  </a:cubicBezTo>
                  <a:cubicBezTo>
                    <a:pt x="661" y="1697"/>
                    <a:pt x="647" y="1714"/>
                    <a:pt x="639" y="1726"/>
                  </a:cubicBezTo>
                  <a:cubicBezTo>
                    <a:pt x="630" y="1737"/>
                    <a:pt x="626" y="1743"/>
                    <a:pt x="625" y="17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62" name="Google Shape;3567;p67">
              <a:extLst>
                <a:ext uri="{FF2B5EF4-FFF2-40B4-BE49-F238E27FC236}">
                  <a16:creationId xmlns:a16="http://schemas.microsoft.com/office/drawing/2014/main" id="{69E0A8D4-0361-1B1C-B427-507220B3558C}"/>
                </a:ext>
              </a:extLst>
            </p:cNvPr>
            <p:cNvSpPr/>
            <p:nvPr/>
          </p:nvSpPr>
          <p:spPr>
            <a:xfrm>
              <a:off x="7153560" y="3537360"/>
              <a:ext cx="427680" cy="327960"/>
            </a:xfrm>
            <a:custGeom>
              <a:avLst/>
              <a:gdLst/>
              <a:ahLst/>
              <a:cxnLst/>
              <a:rect l="l" t="t" r="r" b="b"/>
              <a:pathLst>
                <a:path w="1188" h="911" extrusionOk="0">
                  <a:moveTo>
                    <a:pt x="1188" y="0"/>
                  </a:moveTo>
                  <a:cubicBezTo>
                    <a:pt x="1188" y="0"/>
                    <a:pt x="388" y="624"/>
                    <a:pt x="0" y="911"/>
                  </a:cubicBezTo>
                  <a:cubicBezTo>
                    <a:pt x="511" y="847"/>
                    <a:pt x="971" y="467"/>
                    <a:pt x="1188"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63" name="Google Shape;3568;p67">
              <a:extLst>
                <a:ext uri="{FF2B5EF4-FFF2-40B4-BE49-F238E27FC236}">
                  <a16:creationId xmlns:a16="http://schemas.microsoft.com/office/drawing/2014/main" id="{052359FA-24DF-A855-6ED7-F0BB4B87A492}"/>
                </a:ext>
              </a:extLst>
            </p:cNvPr>
            <p:cNvSpPr/>
            <p:nvPr/>
          </p:nvSpPr>
          <p:spPr>
            <a:xfrm>
              <a:off x="1503000" y="3154680"/>
              <a:ext cx="2203560" cy="1674000"/>
            </a:xfrm>
            <a:custGeom>
              <a:avLst/>
              <a:gdLst/>
              <a:ahLst/>
              <a:cxnLst/>
              <a:rect l="l" t="t" r="r" b="b"/>
              <a:pathLst>
                <a:path w="6121" h="4650" extrusionOk="0">
                  <a:moveTo>
                    <a:pt x="6121" y="2034"/>
                  </a:moveTo>
                  <a:cubicBezTo>
                    <a:pt x="6121" y="2034"/>
                    <a:pt x="4974" y="1031"/>
                    <a:pt x="4827" y="894"/>
                  </a:cubicBezTo>
                  <a:cubicBezTo>
                    <a:pt x="4250" y="354"/>
                    <a:pt x="3822" y="331"/>
                    <a:pt x="3822" y="331"/>
                  </a:cubicBezTo>
                  <a:lnTo>
                    <a:pt x="3303" y="219"/>
                  </a:lnTo>
                  <a:lnTo>
                    <a:pt x="1889" y="0"/>
                  </a:lnTo>
                  <a:lnTo>
                    <a:pt x="600" y="202"/>
                  </a:lnTo>
                  <a:lnTo>
                    <a:pt x="178" y="2018"/>
                  </a:lnTo>
                  <a:lnTo>
                    <a:pt x="148" y="2933"/>
                  </a:lnTo>
                  <a:lnTo>
                    <a:pt x="0" y="4650"/>
                  </a:lnTo>
                  <a:lnTo>
                    <a:pt x="4468" y="4650"/>
                  </a:lnTo>
                  <a:lnTo>
                    <a:pt x="4444" y="4269"/>
                  </a:lnTo>
                  <a:lnTo>
                    <a:pt x="4562" y="2602"/>
                  </a:lnTo>
                  <a:lnTo>
                    <a:pt x="4546" y="2925"/>
                  </a:lnTo>
                  <a:lnTo>
                    <a:pt x="5099" y="3400"/>
                  </a:lnTo>
                  <a:lnTo>
                    <a:pt x="6121" y="20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4" name="Google Shape;3569;p67">
              <a:extLst>
                <a:ext uri="{FF2B5EF4-FFF2-40B4-BE49-F238E27FC236}">
                  <a16:creationId xmlns:a16="http://schemas.microsoft.com/office/drawing/2014/main" id="{B646243B-716E-1676-B6F4-19D3773A545C}"/>
                </a:ext>
              </a:extLst>
            </p:cNvPr>
            <p:cNvSpPr/>
            <p:nvPr/>
          </p:nvSpPr>
          <p:spPr>
            <a:xfrm>
              <a:off x="3116880" y="3809160"/>
              <a:ext cx="45360" cy="669600"/>
            </a:xfrm>
            <a:custGeom>
              <a:avLst/>
              <a:gdLst/>
              <a:ahLst/>
              <a:cxnLst/>
              <a:rect l="l" t="t" r="r" b="b"/>
              <a:pathLst>
                <a:path w="126" h="1860" extrusionOk="0">
                  <a:moveTo>
                    <a:pt x="126" y="0"/>
                  </a:moveTo>
                  <a:cubicBezTo>
                    <a:pt x="126" y="0"/>
                    <a:pt x="127" y="6"/>
                    <a:pt x="126" y="19"/>
                  </a:cubicBezTo>
                  <a:cubicBezTo>
                    <a:pt x="126" y="33"/>
                    <a:pt x="125" y="51"/>
                    <a:pt x="124" y="73"/>
                  </a:cubicBezTo>
                  <a:cubicBezTo>
                    <a:pt x="121" y="122"/>
                    <a:pt x="117" y="190"/>
                    <a:pt x="113" y="273"/>
                  </a:cubicBezTo>
                  <a:cubicBezTo>
                    <a:pt x="102" y="443"/>
                    <a:pt x="87" y="674"/>
                    <a:pt x="70" y="931"/>
                  </a:cubicBezTo>
                  <a:cubicBezTo>
                    <a:pt x="52" y="1187"/>
                    <a:pt x="36" y="1418"/>
                    <a:pt x="24" y="1588"/>
                  </a:cubicBezTo>
                  <a:cubicBezTo>
                    <a:pt x="17" y="1671"/>
                    <a:pt x="12" y="1739"/>
                    <a:pt x="8" y="1787"/>
                  </a:cubicBezTo>
                  <a:cubicBezTo>
                    <a:pt x="6" y="1810"/>
                    <a:pt x="4" y="1828"/>
                    <a:pt x="3" y="1842"/>
                  </a:cubicBezTo>
                  <a:cubicBezTo>
                    <a:pt x="2" y="1854"/>
                    <a:pt x="1" y="1860"/>
                    <a:pt x="0" y="1860"/>
                  </a:cubicBezTo>
                  <a:cubicBezTo>
                    <a:pt x="0" y="1860"/>
                    <a:pt x="0" y="1854"/>
                    <a:pt x="0" y="1841"/>
                  </a:cubicBezTo>
                  <a:cubicBezTo>
                    <a:pt x="0" y="1827"/>
                    <a:pt x="1" y="1809"/>
                    <a:pt x="2" y="1787"/>
                  </a:cubicBezTo>
                  <a:cubicBezTo>
                    <a:pt x="5" y="1738"/>
                    <a:pt x="9" y="1670"/>
                    <a:pt x="13" y="1587"/>
                  </a:cubicBezTo>
                  <a:cubicBezTo>
                    <a:pt x="24" y="1418"/>
                    <a:pt x="39" y="1186"/>
                    <a:pt x="56" y="930"/>
                  </a:cubicBezTo>
                  <a:cubicBezTo>
                    <a:pt x="74" y="674"/>
                    <a:pt x="90" y="442"/>
                    <a:pt x="102" y="272"/>
                  </a:cubicBezTo>
                  <a:cubicBezTo>
                    <a:pt x="109" y="189"/>
                    <a:pt x="114" y="122"/>
                    <a:pt x="118" y="73"/>
                  </a:cubicBezTo>
                  <a:cubicBezTo>
                    <a:pt x="120" y="51"/>
                    <a:pt x="122" y="33"/>
                    <a:pt x="123" y="19"/>
                  </a:cubicBezTo>
                  <a:cubicBezTo>
                    <a:pt x="125" y="6"/>
                    <a:pt x="125" y="0"/>
                    <a:pt x="126"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65" name="Google Shape;3570;p67">
              <a:extLst>
                <a:ext uri="{FF2B5EF4-FFF2-40B4-BE49-F238E27FC236}">
                  <a16:creationId xmlns:a16="http://schemas.microsoft.com/office/drawing/2014/main" id="{8C1EEB34-FF98-AECD-D2D7-0912F9BDE157}"/>
                </a:ext>
              </a:extLst>
            </p:cNvPr>
            <p:cNvSpPr/>
            <p:nvPr/>
          </p:nvSpPr>
          <p:spPr>
            <a:xfrm>
              <a:off x="3139560" y="3749040"/>
              <a:ext cx="63720" cy="413640"/>
            </a:xfrm>
            <a:custGeom>
              <a:avLst/>
              <a:gdLst/>
              <a:ahLst/>
              <a:cxnLst/>
              <a:rect l="l" t="t" r="r" b="b"/>
              <a:pathLst>
                <a:path w="177" h="1149" extrusionOk="0">
                  <a:moveTo>
                    <a:pt x="76" y="0"/>
                  </a:moveTo>
                  <a:cubicBezTo>
                    <a:pt x="74" y="21"/>
                    <a:pt x="1" y="1127"/>
                    <a:pt x="0" y="1149"/>
                  </a:cubicBezTo>
                  <a:cubicBezTo>
                    <a:pt x="187" y="784"/>
                    <a:pt x="248" y="372"/>
                    <a:pt x="76"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66" name="Google Shape;3571;p67">
              <a:extLst>
                <a:ext uri="{FF2B5EF4-FFF2-40B4-BE49-F238E27FC236}">
                  <a16:creationId xmlns:a16="http://schemas.microsoft.com/office/drawing/2014/main" id="{C7B121AB-4A34-122F-10F8-B3455D540264}"/>
                </a:ext>
              </a:extLst>
            </p:cNvPr>
            <p:cNvSpPr/>
            <p:nvPr/>
          </p:nvSpPr>
          <p:spPr>
            <a:xfrm>
              <a:off x="1540080" y="3999240"/>
              <a:ext cx="117720" cy="393120"/>
            </a:xfrm>
            <a:custGeom>
              <a:avLst/>
              <a:gdLst/>
              <a:ahLst/>
              <a:cxnLst/>
              <a:rect l="l" t="t" r="r" b="b"/>
              <a:pathLst>
                <a:path w="327" h="1092" extrusionOk="0">
                  <a:moveTo>
                    <a:pt x="0" y="1092"/>
                  </a:moveTo>
                  <a:cubicBezTo>
                    <a:pt x="316" y="823"/>
                    <a:pt x="351" y="413"/>
                    <a:pt x="317" y="0"/>
                  </a:cubicBezTo>
                  <a:lnTo>
                    <a:pt x="46" y="546"/>
                  </a:lnTo>
                  <a:lnTo>
                    <a:pt x="0" y="109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67" name="Google Shape;3572;p67">
              <a:extLst>
                <a:ext uri="{FF2B5EF4-FFF2-40B4-BE49-F238E27FC236}">
                  <a16:creationId xmlns:a16="http://schemas.microsoft.com/office/drawing/2014/main" id="{8717A31D-EE88-DCF2-9299-8893FCAF844D}"/>
                </a:ext>
              </a:extLst>
            </p:cNvPr>
            <p:cNvSpPr/>
            <p:nvPr/>
          </p:nvSpPr>
          <p:spPr>
            <a:xfrm>
              <a:off x="909720" y="3227400"/>
              <a:ext cx="917640" cy="1146600"/>
            </a:xfrm>
            <a:custGeom>
              <a:avLst/>
              <a:gdLst/>
              <a:ahLst/>
              <a:cxnLst/>
              <a:rect l="l" t="t" r="r" b="b"/>
              <a:pathLst>
                <a:path w="2549" h="3185" extrusionOk="0">
                  <a:moveTo>
                    <a:pt x="0" y="2238"/>
                  </a:moveTo>
                  <a:cubicBezTo>
                    <a:pt x="25" y="2238"/>
                    <a:pt x="1514" y="3185"/>
                    <a:pt x="1514" y="3185"/>
                  </a:cubicBezTo>
                  <a:lnTo>
                    <a:pt x="2549" y="1580"/>
                  </a:lnTo>
                  <a:lnTo>
                    <a:pt x="2248" y="0"/>
                  </a:lnTo>
                  <a:cubicBezTo>
                    <a:pt x="2248" y="0"/>
                    <a:pt x="1632" y="93"/>
                    <a:pt x="1363" y="388"/>
                  </a:cubicBezTo>
                  <a:cubicBezTo>
                    <a:pt x="1197" y="569"/>
                    <a:pt x="0" y="2238"/>
                    <a:pt x="0" y="223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8" name="Google Shape;3573;p67">
              <a:extLst>
                <a:ext uri="{FF2B5EF4-FFF2-40B4-BE49-F238E27FC236}">
                  <a16:creationId xmlns:a16="http://schemas.microsoft.com/office/drawing/2014/main" id="{D0177D31-37A8-2C34-6E08-100FFE89D325}"/>
                </a:ext>
              </a:extLst>
            </p:cNvPr>
            <p:cNvSpPr/>
            <p:nvPr/>
          </p:nvSpPr>
          <p:spPr>
            <a:xfrm>
              <a:off x="1567080" y="3303720"/>
              <a:ext cx="263160" cy="436320"/>
            </a:xfrm>
            <a:custGeom>
              <a:avLst/>
              <a:gdLst/>
              <a:ahLst/>
              <a:cxnLst/>
              <a:rect l="l" t="t" r="r" b="b"/>
              <a:pathLst>
                <a:path w="731" h="1212" extrusionOk="0">
                  <a:moveTo>
                    <a:pt x="659" y="1212"/>
                  </a:moveTo>
                  <a:cubicBezTo>
                    <a:pt x="657" y="1211"/>
                    <a:pt x="664" y="1190"/>
                    <a:pt x="674" y="1151"/>
                  </a:cubicBezTo>
                  <a:cubicBezTo>
                    <a:pt x="684" y="1112"/>
                    <a:pt x="697" y="1055"/>
                    <a:pt x="706" y="984"/>
                  </a:cubicBezTo>
                  <a:cubicBezTo>
                    <a:pt x="714" y="912"/>
                    <a:pt x="719" y="826"/>
                    <a:pt x="710" y="732"/>
                  </a:cubicBezTo>
                  <a:cubicBezTo>
                    <a:pt x="701" y="638"/>
                    <a:pt x="680" y="534"/>
                    <a:pt x="629" y="438"/>
                  </a:cubicBezTo>
                  <a:cubicBezTo>
                    <a:pt x="577" y="343"/>
                    <a:pt x="505" y="264"/>
                    <a:pt x="434" y="203"/>
                  </a:cubicBezTo>
                  <a:cubicBezTo>
                    <a:pt x="361" y="142"/>
                    <a:pt x="287" y="99"/>
                    <a:pt x="221" y="70"/>
                  </a:cubicBezTo>
                  <a:cubicBezTo>
                    <a:pt x="90" y="11"/>
                    <a:pt x="-1" y="5"/>
                    <a:pt x="0" y="0"/>
                  </a:cubicBezTo>
                  <a:cubicBezTo>
                    <a:pt x="0" y="-1"/>
                    <a:pt x="6" y="0"/>
                    <a:pt x="16" y="1"/>
                  </a:cubicBezTo>
                  <a:cubicBezTo>
                    <a:pt x="27" y="2"/>
                    <a:pt x="43" y="3"/>
                    <a:pt x="62" y="8"/>
                  </a:cubicBezTo>
                  <a:cubicBezTo>
                    <a:pt x="102" y="15"/>
                    <a:pt x="159" y="30"/>
                    <a:pt x="227" y="58"/>
                  </a:cubicBezTo>
                  <a:cubicBezTo>
                    <a:pt x="294" y="86"/>
                    <a:pt x="370" y="129"/>
                    <a:pt x="445" y="190"/>
                  </a:cubicBezTo>
                  <a:cubicBezTo>
                    <a:pt x="518" y="252"/>
                    <a:pt x="591" y="331"/>
                    <a:pt x="645" y="430"/>
                  </a:cubicBezTo>
                  <a:cubicBezTo>
                    <a:pt x="698" y="529"/>
                    <a:pt x="719" y="635"/>
                    <a:pt x="727" y="731"/>
                  </a:cubicBezTo>
                  <a:cubicBezTo>
                    <a:pt x="736" y="827"/>
                    <a:pt x="729" y="913"/>
                    <a:pt x="719" y="985"/>
                  </a:cubicBezTo>
                  <a:cubicBezTo>
                    <a:pt x="708" y="1057"/>
                    <a:pt x="693" y="1114"/>
                    <a:pt x="681" y="1153"/>
                  </a:cubicBezTo>
                  <a:cubicBezTo>
                    <a:pt x="675" y="1172"/>
                    <a:pt x="669" y="1187"/>
                    <a:pt x="665" y="1197"/>
                  </a:cubicBezTo>
                  <a:cubicBezTo>
                    <a:pt x="661" y="1207"/>
                    <a:pt x="659" y="1212"/>
                    <a:pt x="659" y="121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69" name="Google Shape;3574;p67">
              <a:extLst>
                <a:ext uri="{FF2B5EF4-FFF2-40B4-BE49-F238E27FC236}">
                  <a16:creationId xmlns:a16="http://schemas.microsoft.com/office/drawing/2014/main" id="{34F0BDCB-47DB-0994-88FC-1A6817A98B1B}"/>
                </a:ext>
              </a:extLst>
            </p:cNvPr>
            <p:cNvSpPr/>
            <p:nvPr/>
          </p:nvSpPr>
          <p:spPr>
            <a:xfrm>
              <a:off x="1935895" y="1874880"/>
              <a:ext cx="1016640" cy="1586160"/>
            </a:xfrm>
            <a:custGeom>
              <a:avLst/>
              <a:gdLst/>
              <a:ahLst/>
              <a:cxnLst/>
              <a:rect l="l" t="t" r="r" b="b"/>
              <a:pathLst>
                <a:path w="2824" h="4406" extrusionOk="0">
                  <a:moveTo>
                    <a:pt x="2804" y="1242"/>
                  </a:moveTo>
                  <a:cubicBezTo>
                    <a:pt x="2785" y="577"/>
                    <a:pt x="2258" y="38"/>
                    <a:pt x="1594" y="3"/>
                  </a:cubicBezTo>
                  <a:lnTo>
                    <a:pt x="1528" y="0"/>
                  </a:lnTo>
                  <a:cubicBezTo>
                    <a:pt x="813" y="5"/>
                    <a:pt x="418" y="614"/>
                    <a:pt x="443" y="1328"/>
                  </a:cubicBezTo>
                  <a:lnTo>
                    <a:pt x="455" y="1799"/>
                  </a:lnTo>
                  <a:cubicBezTo>
                    <a:pt x="370" y="1773"/>
                    <a:pt x="8" y="1691"/>
                    <a:pt x="0" y="2110"/>
                  </a:cubicBezTo>
                  <a:cubicBezTo>
                    <a:pt x="-8" y="2516"/>
                    <a:pt x="371" y="2513"/>
                    <a:pt x="473" y="2496"/>
                  </a:cubicBezTo>
                  <a:lnTo>
                    <a:pt x="505" y="3691"/>
                  </a:lnTo>
                  <a:lnTo>
                    <a:pt x="558" y="3772"/>
                  </a:lnTo>
                  <a:cubicBezTo>
                    <a:pt x="730" y="4038"/>
                    <a:pt x="981" y="4244"/>
                    <a:pt x="1275" y="4363"/>
                  </a:cubicBezTo>
                  <a:cubicBezTo>
                    <a:pt x="1659" y="4517"/>
                    <a:pt x="2078" y="4233"/>
                    <a:pt x="2076" y="3818"/>
                  </a:cubicBezTo>
                  <a:cubicBezTo>
                    <a:pt x="2076" y="3818"/>
                    <a:pt x="2077" y="3630"/>
                    <a:pt x="2078" y="3630"/>
                  </a:cubicBezTo>
                  <a:cubicBezTo>
                    <a:pt x="2078" y="3630"/>
                    <a:pt x="2768" y="3559"/>
                    <a:pt x="2812" y="2875"/>
                  </a:cubicBezTo>
                  <a:cubicBezTo>
                    <a:pt x="2834" y="2545"/>
                    <a:pt x="2822" y="1861"/>
                    <a:pt x="2804" y="1242"/>
                  </a:cubicBezTo>
                  <a:close/>
                </a:path>
              </a:pathLst>
            </a:custGeom>
            <a:solidFill>
              <a:srgbClr val="FFC09C"/>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0" name="Google Shape;3575;p67">
              <a:extLst>
                <a:ext uri="{FF2B5EF4-FFF2-40B4-BE49-F238E27FC236}">
                  <a16:creationId xmlns:a16="http://schemas.microsoft.com/office/drawing/2014/main" id="{E7824550-96E4-6251-712B-56797823C65A}"/>
                </a:ext>
              </a:extLst>
            </p:cNvPr>
            <p:cNvSpPr/>
            <p:nvPr/>
          </p:nvSpPr>
          <p:spPr>
            <a:xfrm>
              <a:off x="2367033" y="3069720"/>
              <a:ext cx="316080" cy="180000"/>
            </a:xfrm>
            <a:custGeom>
              <a:avLst/>
              <a:gdLst/>
              <a:ahLst/>
              <a:cxnLst/>
              <a:rect l="l" t="t" r="r" b="b"/>
              <a:pathLst>
                <a:path w="878" h="500" extrusionOk="0">
                  <a:moveTo>
                    <a:pt x="878" y="310"/>
                  </a:moveTo>
                  <a:cubicBezTo>
                    <a:pt x="878" y="310"/>
                    <a:pt x="445" y="312"/>
                    <a:pt x="0" y="0"/>
                  </a:cubicBezTo>
                  <a:cubicBezTo>
                    <a:pt x="0" y="0"/>
                    <a:pt x="188" y="526"/>
                    <a:pt x="874" y="499"/>
                  </a:cubicBezTo>
                  <a:lnTo>
                    <a:pt x="878" y="310"/>
                  </a:lnTo>
                  <a:close/>
                </a:path>
              </a:pathLst>
            </a:custGeom>
            <a:solidFill>
              <a:srgbClr val="FF9B6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1" name="Google Shape;3576;p67">
              <a:extLst>
                <a:ext uri="{FF2B5EF4-FFF2-40B4-BE49-F238E27FC236}">
                  <a16:creationId xmlns:a16="http://schemas.microsoft.com/office/drawing/2014/main" id="{7AE9100E-D5C6-3C8C-F38C-4E72F19F979D}"/>
                </a:ext>
              </a:extLst>
            </p:cNvPr>
            <p:cNvSpPr/>
            <p:nvPr/>
          </p:nvSpPr>
          <p:spPr>
            <a:xfrm>
              <a:off x="2800975" y="2488320"/>
              <a:ext cx="70200" cy="67320"/>
            </a:xfrm>
            <a:custGeom>
              <a:avLst/>
              <a:gdLst/>
              <a:ahLst/>
              <a:cxnLst/>
              <a:rect l="l" t="t" r="r" b="b"/>
              <a:pathLst>
                <a:path w="195" h="187" extrusionOk="0">
                  <a:moveTo>
                    <a:pt x="195" y="93"/>
                  </a:moveTo>
                  <a:cubicBezTo>
                    <a:pt x="194" y="145"/>
                    <a:pt x="150" y="187"/>
                    <a:pt x="96" y="187"/>
                  </a:cubicBezTo>
                  <a:cubicBezTo>
                    <a:pt x="42" y="187"/>
                    <a:pt x="-1" y="145"/>
                    <a:pt x="0" y="93"/>
                  </a:cubicBezTo>
                  <a:cubicBezTo>
                    <a:pt x="1" y="42"/>
                    <a:pt x="45" y="0"/>
                    <a:pt x="99" y="0"/>
                  </a:cubicBezTo>
                  <a:cubicBezTo>
                    <a:pt x="153" y="0"/>
                    <a:pt x="196" y="41"/>
                    <a:pt x="195"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72" name="Google Shape;3577;p67">
              <a:extLst>
                <a:ext uri="{FF2B5EF4-FFF2-40B4-BE49-F238E27FC236}">
                  <a16:creationId xmlns:a16="http://schemas.microsoft.com/office/drawing/2014/main" id="{147EDFD1-F136-111E-F003-F2CF021DE5B7}"/>
                </a:ext>
              </a:extLst>
            </p:cNvPr>
            <p:cNvSpPr/>
            <p:nvPr/>
          </p:nvSpPr>
          <p:spPr>
            <a:xfrm>
              <a:off x="2748415" y="2375640"/>
              <a:ext cx="139680" cy="41040"/>
            </a:xfrm>
            <a:custGeom>
              <a:avLst/>
              <a:gdLst/>
              <a:ahLst/>
              <a:cxnLst/>
              <a:rect l="l" t="t" r="r" b="b"/>
              <a:pathLst>
                <a:path w="388" h="114" extrusionOk="0">
                  <a:moveTo>
                    <a:pt x="386" y="113"/>
                  </a:moveTo>
                  <a:cubicBezTo>
                    <a:pt x="374" y="125"/>
                    <a:pt x="302" y="67"/>
                    <a:pt x="197" y="61"/>
                  </a:cubicBezTo>
                  <a:cubicBezTo>
                    <a:pt x="92" y="55"/>
                    <a:pt x="12" y="105"/>
                    <a:pt x="1" y="91"/>
                  </a:cubicBezTo>
                  <a:cubicBezTo>
                    <a:pt x="-4" y="85"/>
                    <a:pt x="10" y="63"/>
                    <a:pt x="45" y="40"/>
                  </a:cubicBezTo>
                  <a:cubicBezTo>
                    <a:pt x="79" y="18"/>
                    <a:pt x="137" y="-3"/>
                    <a:pt x="202" y="1"/>
                  </a:cubicBezTo>
                  <a:cubicBezTo>
                    <a:pt x="268" y="4"/>
                    <a:pt x="321" y="31"/>
                    <a:pt x="352" y="58"/>
                  </a:cubicBezTo>
                  <a:cubicBezTo>
                    <a:pt x="383" y="84"/>
                    <a:pt x="393" y="108"/>
                    <a:pt x="386" y="1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73" name="Google Shape;3578;p67">
              <a:extLst>
                <a:ext uri="{FF2B5EF4-FFF2-40B4-BE49-F238E27FC236}">
                  <a16:creationId xmlns:a16="http://schemas.microsoft.com/office/drawing/2014/main" id="{CEDD9AA2-EAC9-37AE-3C5A-2532C3EE4E53}"/>
                </a:ext>
              </a:extLst>
            </p:cNvPr>
            <p:cNvSpPr/>
            <p:nvPr/>
          </p:nvSpPr>
          <p:spPr>
            <a:xfrm>
              <a:off x="2452680" y="2478240"/>
              <a:ext cx="70200" cy="67680"/>
            </a:xfrm>
            <a:custGeom>
              <a:avLst/>
              <a:gdLst/>
              <a:ahLst/>
              <a:cxnLst/>
              <a:rect l="l" t="t" r="r" b="b"/>
              <a:pathLst>
                <a:path w="195" h="188" extrusionOk="0">
                  <a:moveTo>
                    <a:pt x="195" y="94"/>
                  </a:moveTo>
                  <a:cubicBezTo>
                    <a:pt x="194" y="146"/>
                    <a:pt x="150" y="188"/>
                    <a:pt x="96" y="188"/>
                  </a:cubicBezTo>
                  <a:cubicBezTo>
                    <a:pt x="42" y="188"/>
                    <a:pt x="-1" y="146"/>
                    <a:pt x="0" y="94"/>
                  </a:cubicBezTo>
                  <a:cubicBezTo>
                    <a:pt x="1" y="43"/>
                    <a:pt x="45" y="1"/>
                    <a:pt x="99" y="0"/>
                  </a:cubicBezTo>
                  <a:cubicBezTo>
                    <a:pt x="153" y="0"/>
                    <a:pt x="196" y="42"/>
                    <a:pt x="195"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74" name="Google Shape;3579;p67">
              <a:extLst>
                <a:ext uri="{FF2B5EF4-FFF2-40B4-BE49-F238E27FC236}">
                  <a16:creationId xmlns:a16="http://schemas.microsoft.com/office/drawing/2014/main" id="{EF79ED35-8D4B-8689-2997-B7C6F12D557A}"/>
                </a:ext>
              </a:extLst>
            </p:cNvPr>
            <p:cNvSpPr/>
            <p:nvPr/>
          </p:nvSpPr>
          <p:spPr>
            <a:xfrm>
              <a:off x="2378520" y="2364840"/>
              <a:ext cx="139680" cy="41400"/>
            </a:xfrm>
            <a:custGeom>
              <a:avLst/>
              <a:gdLst/>
              <a:ahLst/>
              <a:cxnLst/>
              <a:rect l="l" t="t" r="r" b="b"/>
              <a:pathLst>
                <a:path w="388" h="115" extrusionOk="0">
                  <a:moveTo>
                    <a:pt x="386" y="114"/>
                  </a:moveTo>
                  <a:cubicBezTo>
                    <a:pt x="373" y="126"/>
                    <a:pt x="302" y="67"/>
                    <a:pt x="197" y="62"/>
                  </a:cubicBezTo>
                  <a:cubicBezTo>
                    <a:pt x="92" y="56"/>
                    <a:pt x="12" y="106"/>
                    <a:pt x="1" y="92"/>
                  </a:cubicBezTo>
                  <a:cubicBezTo>
                    <a:pt x="-4" y="86"/>
                    <a:pt x="9" y="64"/>
                    <a:pt x="44" y="41"/>
                  </a:cubicBezTo>
                  <a:cubicBezTo>
                    <a:pt x="78" y="18"/>
                    <a:pt x="136" y="-2"/>
                    <a:pt x="202" y="1"/>
                  </a:cubicBezTo>
                  <a:cubicBezTo>
                    <a:pt x="267" y="5"/>
                    <a:pt x="321" y="32"/>
                    <a:pt x="351" y="58"/>
                  </a:cubicBezTo>
                  <a:cubicBezTo>
                    <a:pt x="382" y="85"/>
                    <a:pt x="392" y="109"/>
                    <a:pt x="386" y="11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75" name="Google Shape;3580;p67">
              <a:extLst>
                <a:ext uri="{FF2B5EF4-FFF2-40B4-BE49-F238E27FC236}">
                  <a16:creationId xmlns:a16="http://schemas.microsoft.com/office/drawing/2014/main" id="{1760CF29-EC25-3632-A9CE-86D83BEAA294}"/>
                </a:ext>
              </a:extLst>
            </p:cNvPr>
            <p:cNvSpPr/>
            <p:nvPr/>
          </p:nvSpPr>
          <p:spPr>
            <a:xfrm>
              <a:off x="2637000" y="2387520"/>
              <a:ext cx="99360" cy="319680"/>
            </a:xfrm>
            <a:custGeom>
              <a:avLst/>
              <a:gdLst/>
              <a:ahLst/>
              <a:cxnLst/>
              <a:rect l="l" t="t" r="r" b="b"/>
              <a:pathLst>
                <a:path w="276" h="888" extrusionOk="0">
                  <a:moveTo>
                    <a:pt x="3" y="879"/>
                  </a:moveTo>
                  <a:cubicBezTo>
                    <a:pt x="3" y="873"/>
                    <a:pt x="69" y="865"/>
                    <a:pt x="176" y="857"/>
                  </a:cubicBezTo>
                  <a:cubicBezTo>
                    <a:pt x="203" y="856"/>
                    <a:pt x="229" y="852"/>
                    <a:pt x="234" y="833"/>
                  </a:cubicBezTo>
                  <a:cubicBezTo>
                    <a:pt x="241" y="814"/>
                    <a:pt x="232" y="785"/>
                    <a:pt x="220" y="753"/>
                  </a:cubicBezTo>
                  <a:cubicBezTo>
                    <a:pt x="198" y="687"/>
                    <a:pt x="175" y="617"/>
                    <a:pt x="151" y="544"/>
                  </a:cubicBezTo>
                  <a:cubicBezTo>
                    <a:pt x="56" y="247"/>
                    <a:pt x="-11" y="4"/>
                    <a:pt x="1" y="0"/>
                  </a:cubicBezTo>
                  <a:cubicBezTo>
                    <a:pt x="13" y="-4"/>
                    <a:pt x="100" y="234"/>
                    <a:pt x="195" y="531"/>
                  </a:cubicBezTo>
                  <a:cubicBezTo>
                    <a:pt x="218" y="604"/>
                    <a:pt x="239" y="674"/>
                    <a:pt x="260" y="741"/>
                  </a:cubicBezTo>
                  <a:cubicBezTo>
                    <a:pt x="269" y="772"/>
                    <a:pt x="285" y="807"/>
                    <a:pt x="269" y="847"/>
                  </a:cubicBezTo>
                  <a:cubicBezTo>
                    <a:pt x="260" y="866"/>
                    <a:pt x="240" y="880"/>
                    <a:pt x="223" y="884"/>
                  </a:cubicBezTo>
                  <a:cubicBezTo>
                    <a:pt x="205" y="888"/>
                    <a:pt x="190" y="888"/>
                    <a:pt x="177" y="888"/>
                  </a:cubicBezTo>
                  <a:cubicBezTo>
                    <a:pt x="70" y="888"/>
                    <a:pt x="3" y="885"/>
                    <a:pt x="3" y="87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76" name="Google Shape;3581;p67">
              <a:extLst>
                <a:ext uri="{FF2B5EF4-FFF2-40B4-BE49-F238E27FC236}">
                  <a16:creationId xmlns:a16="http://schemas.microsoft.com/office/drawing/2014/main" id="{6E2ED244-42F9-36E2-CC8A-BBB4E8CAABAB}"/>
                </a:ext>
              </a:extLst>
            </p:cNvPr>
            <p:cNvSpPr/>
            <p:nvPr/>
          </p:nvSpPr>
          <p:spPr>
            <a:xfrm>
              <a:off x="2362680" y="2243160"/>
              <a:ext cx="173520" cy="48240"/>
            </a:xfrm>
            <a:custGeom>
              <a:avLst/>
              <a:gdLst/>
              <a:ahLst/>
              <a:cxnLst/>
              <a:rect l="l" t="t" r="r" b="b"/>
              <a:pathLst>
                <a:path w="482" h="134" extrusionOk="0">
                  <a:moveTo>
                    <a:pt x="481" y="125"/>
                  </a:moveTo>
                  <a:cubicBezTo>
                    <a:pt x="465" y="151"/>
                    <a:pt x="365" y="117"/>
                    <a:pt x="241" y="108"/>
                  </a:cubicBezTo>
                  <a:cubicBezTo>
                    <a:pt x="117" y="97"/>
                    <a:pt x="12" y="113"/>
                    <a:pt x="1" y="85"/>
                  </a:cubicBezTo>
                  <a:cubicBezTo>
                    <a:pt x="-4" y="71"/>
                    <a:pt x="18" y="48"/>
                    <a:pt x="63" y="28"/>
                  </a:cubicBezTo>
                  <a:cubicBezTo>
                    <a:pt x="108" y="9"/>
                    <a:pt x="175" y="-5"/>
                    <a:pt x="250" y="2"/>
                  </a:cubicBezTo>
                  <a:cubicBezTo>
                    <a:pt x="324" y="8"/>
                    <a:pt x="388" y="32"/>
                    <a:pt x="429" y="59"/>
                  </a:cubicBezTo>
                  <a:cubicBezTo>
                    <a:pt x="470" y="86"/>
                    <a:pt x="488" y="112"/>
                    <a:pt x="481" y="125"/>
                  </a:cubicBezTo>
                  <a:close/>
                </a:path>
              </a:pathLst>
            </a:custGeom>
            <a:solidFill>
              <a:schemeClr val="dk1"/>
            </a:solidFill>
            <a:ln>
              <a:noFill/>
            </a:ln>
          </p:spPr>
          <p:txBody>
            <a:bodyPr spcFirstLastPara="1" wrap="square" lIns="90000" tIns="3225" rIns="90000" bIns="3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77" name="Google Shape;3582;p67">
              <a:extLst>
                <a:ext uri="{FF2B5EF4-FFF2-40B4-BE49-F238E27FC236}">
                  <a16:creationId xmlns:a16="http://schemas.microsoft.com/office/drawing/2014/main" id="{F7E4B19B-23C7-865E-B3B4-F15F4C45F000}"/>
                </a:ext>
              </a:extLst>
            </p:cNvPr>
            <p:cNvSpPr/>
            <p:nvPr/>
          </p:nvSpPr>
          <p:spPr>
            <a:xfrm>
              <a:off x="2742655" y="2262960"/>
              <a:ext cx="153720" cy="45360"/>
            </a:xfrm>
            <a:custGeom>
              <a:avLst/>
              <a:gdLst/>
              <a:ahLst/>
              <a:cxnLst/>
              <a:rect l="l" t="t" r="r" b="b"/>
              <a:pathLst>
                <a:path w="427" h="126" extrusionOk="0">
                  <a:moveTo>
                    <a:pt x="423" y="117"/>
                  </a:moveTo>
                  <a:cubicBezTo>
                    <a:pt x="401" y="140"/>
                    <a:pt x="316" y="112"/>
                    <a:pt x="213" y="107"/>
                  </a:cubicBezTo>
                  <a:cubicBezTo>
                    <a:pt x="110" y="99"/>
                    <a:pt x="22" y="116"/>
                    <a:pt x="3" y="90"/>
                  </a:cubicBezTo>
                  <a:cubicBezTo>
                    <a:pt x="-6" y="78"/>
                    <a:pt x="9" y="55"/>
                    <a:pt x="48" y="33"/>
                  </a:cubicBezTo>
                  <a:cubicBezTo>
                    <a:pt x="86" y="12"/>
                    <a:pt x="150" y="-4"/>
                    <a:pt x="221" y="1"/>
                  </a:cubicBezTo>
                  <a:cubicBezTo>
                    <a:pt x="291" y="5"/>
                    <a:pt x="352" y="29"/>
                    <a:pt x="387" y="55"/>
                  </a:cubicBezTo>
                  <a:cubicBezTo>
                    <a:pt x="422" y="81"/>
                    <a:pt x="433" y="106"/>
                    <a:pt x="423" y="117"/>
                  </a:cubicBezTo>
                  <a:close/>
                </a:path>
              </a:pathLst>
            </a:custGeom>
            <a:solidFill>
              <a:schemeClr val="dk1"/>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78" name="Google Shape;3583;p67">
              <a:extLst>
                <a:ext uri="{FF2B5EF4-FFF2-40B4-BE49-F238E27FC236}">
                  <a16:creationId xmlns:a16="http://schemas.microsoft.com/office/drawing/2014/main" id="{3B577EC7-8087-8920-FC3B-6DD2DF0CBD97}"/>
                </a:ext>
              </a:extLst>
            </p:cNvPr>
            <p:cNvSpPr/>
            <p:nvPr/>
          </p:nvSpPr>
          <p:spPr>
            <a:xfrm>
              <a:off x="1980360" y="2567880"/>
              <a:ext cx="74160" cy="147600"/>
            </a:xfrm>
            <a:custGeom>
              <a:avLst/>
              <a:gdLst/>
              <a:ahLst/>
              <a:cxnLst/>
              <a:rect l="l" t="t" r="r" b="b"/>
              <a:pathLst>
                <a:path w="206" h="410" extrusionOk="0">
                  <a:moveTo>
                    <a:pt x="206" y="373"/>
                  </a:moveTo>
                  <a:cubicBezTo>
                    <a:pt x="204" y="371"/>
                    <a:pt x="197" y="378"/>
                    <a:pt x="183" y="384"/>
                  </a:cubicBezTo>
                  <a:cubicBezTo>
                    <a:pt x="170" y="390"/>
                    <a:pt x="147" y="394"/>
                    <a:pt x="122" y="385"/>
                  </a:cubicBezTo>
                  <a:cubicBezTo>
                    <a:pt x="73" y="365"/>
                    <a:pt x="33" y="286"/>
                    <a:pt x="32" y="201"/>
                  </a:cubicBezTo>
                  <a:cubicBezTo>
                    <a:pt x="32" y="159"/>
                    <a:pt x="42" y="118"/>
                    <a:pt x="58" y="85"/>
                  </a:cubicBezTo>
                  <a:cubicBezTo>
                    <a:pt x="73" y="51"/>
                    <a:pt x="95" y="27"/>
                    <a:pt x="120" y="23"/>
                  </a:cubicBezTo>
                  <a:cubicBezTo>
                    <a:pt x="145" y="18"/>
                    <a:pt x="163" y="33"/>
                    <a:pt x="168" y="47"/>
                  </a:cubicBezTo>
                  <a:cubicBezTo>
                    <a:pt x="174" y="60"/>
                    <a:pt x="171" y="69"/>
                    <a:pt x="173" y="70"/>
                  </a:cubicBezTo>
                  <a:cubicBezTo>
                    <a:pt x="175" y="71"/>
                    <a:pt x="184" y="62"/>
                    <a:pt x="180" y="43"/>
                  </a:cubicBezTo>
                  <a:cubicBezTo>
                    <a:pt x="178" y="34"/>
                    <a:pt x="173" y="23"/>
                    <a:pt x="162" y="13"/>
                  </a:cubicBezTo>
                  <a:cubicBezTo>
                    <a:pt x="151" y="4"/>
                    <a:pt x="135" y="-1"/>
                    <a:pt x="117" y="0"/>
                  </a:cubicBezTo>
                  <a:cubicBezTo>
                    <a:pt x="81" y="2"/>
                    <a:pt x="48" y="35"/>
                    <a:pt x="31" y="71"/>
                  </a:cubicBezTo>
                  <a:cubicBezTo>
                    <a:pt x="11" y="108"/>
                    <a:pt x="-1" y="154"/>
                    <a:pt x="0" y="202"/>
                  </a:cubicBezTo>
                  <a:cubicBezTo>
                    <a:pt x="1" y="296"/>
                    <a:pt x="47" y="385"/>
                    <a:pt x="115" y="406"/>
                  </a:cubicBezTo>
                  <a:cubicBezTo>
                    <a:pt x="148" y="416"/>
                    <a:pt x="175" y="406"/>
                    <a:pt x="190" y="395"/>
                  </a:cubicBezTo>
                  <a:cubicBezTo>
                    <a:pt x="205" y="384"/>
                    <a:pt x="207" y="374"/>
                    <a:pt x="206" y="373"/>
                  </a:cubicBezTo>
                  <a:close/>
                </a:path>
              </a:pathLst>
            </a:custGeom>
            <a:solidFill>
              <a:srgbClr val="FF9B6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9" name="Google Shape;3584;p67">
              <a:extLst>
                <a:ext uri="{FF2B5EF4-FFF2-40B4-BE49-F238E27FC236}">
                  <a16:creationId xmlns:a16="http://schemas.microsoft.com/office/drawing/2014/main" id="{963ED42A-F68B-7FA3-2FE0-C6FC86A9C5C4}"/>
                </a:ext>
              </a:extLst>
            </p:cNvPr>
            <p:cNvSpPr/>
            <p:nvPr/>
          </p:nvSpPr>
          <p:spPr>
            <a:xfrm>
              <a:off x="2513160" y="2726280"/>
              <a:ext cx="119160" cy="102960"/>
            </a:xfrm>
            <a:custGeom>
              <a:avLst/>
              <a:gdLst/>
              <a:ahLst/>
              <a:cxnLst/>
              <a:rect l="l" t="t" r="r" b="b"/>
              <a:pathLst>
                <a:path w="331" h="286" extrusionOk="0">
                  <a:moveTo>
                    <a:pt x="16" y="0"/>
                  </a:moveTo>
                  <a:cubicBezTo>
                    <a:pt x="32" y="-1"/>
                    <a:pt x="32" y="106"/>
                    <a:pt x="123" y="183"/>
                  </a:cubicBezTo>
                  <a:cubicBezTo>
                    <a:pt x="215" y="261"/>
                    <a:pt x="330" y="249"/>
                    <a:pt x="331" y="264"/>
                  </a:cubicBezTo>
                  <a:cubicBezTo>
                    <a:pt x="332" y="271"/>
                    <a:pt x="305" y="285"/>
                    <a:pt x="256" y="286"/>
                  </a:cubicBezTo>
                  <a:cubicBezTo>
                    <a:pt x="209" y="287"/>
                    <a:pt x="140" y="272"/>
                    <a:pt x="84" y="225"/>
                  </a:cubicBezTo>
                  <a:cubicBezTo>
                    <a:pt x="28" y="177"/>
                    <a:pt x="4" y="115"/>
                    <a:pt x="0" y="71"/>
                  </a:cubicBezTo>
                  <a:cubicBezTo>
                    <a:pt x="-3" y="26"/>
                    <a:pt x="9" y="-1"/>
                    <a:pt x="16"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80" name="Google Shape;3585;p67">
              <a:extLst>
                <a:ext uri="{FF2B5EF4-FFF2-40B4-BE49-F238E27FC236}">
                  <a16:creationId xmlns:a16="http://schemas.microsoft.com/office/drawing/2014/main" id="{956C93B9-3693-65C7-65B2-06F75DF98535}"/>
                </a:ext>
              </a:extLst>
            </p:cNvPr>
            <p:cNvSpPr/>
            <p:nvPr/>
          </p:nvSpPr>
          <p:spPr>
            <a:xfrm>
              <a:off x="1846080" y="1689840"/>
              <a:ext cx="1445040" cy="881640"/>
            </a:xfrm>
            <a:custGeom>
              <a:avLst/>
              <a:gdLst/>
              <a:ahLst/>
              <a:cxnLst/>
              <a:rect l="l" t="t" r="r" b="b"/>
              <a:pathLst>
                <a:path w="4014" h="2449" extrusionOk="0">
                  <a:moveTo>
                    <a:pt x="4011" y="1117"/>
                  </a:moveTo>
                  <a:cubicBezTo>
                    <a:pt x="4005" y="1089"/>
                    <a:pt x="3985" y="1066"/>
                    <a:pt x="3961" y="1051"/>
                  </a:cubicBezTo>
                  <a:cubicBezTo>
                    <a:pt x="3908" y="1018"/>
                    <a:pt x="3846" y="1021"/>
                    <a:pt x="3786" y="1018"/>
                  </a:cubicBezTo>
                  <a:cubicBezTo>
                    <a:pt x="3637" y="1013"/>
                    <a:pt x="3491" y="971"/>
                    <a:pt x="3359" y="901"/>
                  </a:cubicBezTo>
                  <a:cubicBezTo>
                    <a:pt x="3406" y="879"/>
                    <a:pt x="3450" y="851"/>
                    <a:pt x="3487" y="815"/>
                  </a:cubicBezTo>
                  <a:cubicBezTo>
                    <a:pt x="3565" y="741"/>
                    <a:pt x="3611" y="627"/>
                    <a:pt x="3579" y="525"/>
                  </a:cubicBezTo>
                  <a:cubicBezTo>
                    <a:pt x="3572" y="505"/>
                    <a:pt x="3562" y="485"/>
                    <a:pt x="3543" y="479"/>
                  </a:cubicBezTo>
                  <a:cubicBezTo>
                    <a:pt x="3513" y="469"/>
                    <a:pt x="3485" y="498"/>
                    <a:pt x="3463" y="522"/>
                  </a:cubicBezTo>
                  <a:cubicBezTo>
                    <a:pt x="3392" y="598"/>
                    <a:pt x="3327" y="630"/>
                    <a:pt x="3223" y="617"/>
                  </a:cubicBezTo>
                  <a:cubicBezTo>
                    <a:pt x="3158" y="609"/>
                    <a:pt x="3096" y="593"/>
                    <a:pt x="3046" y="561"/>
                  </a:cubicBezTo>
                  <a:cubicBezTo>
                    <a:pt x="3044" y="559"/>
                    <a:pt x="3042" y="556"/>
                    <a:pt x="3040" y="554"/>
                  </a:cubicBezTo>
                  <a:cubicBezTo>
                    <a:pt x="3016" y="528"/>
                    <a:pt x="2993" y="504"/>
                    <a:pt x="2970" y="480"/>
                  </a:cubicBezTo>
                  <a:lnTo>
                    <a:pt x="2970" y="480"/>
                  </a:lnTo>
                  <a:lnTo>
                    <a:pt x="2970" y="480"/>
                  </a:lnTo>
                  <a:cubicBezTo>
                    <a:pt x="2797" y="301"/>
                    <a:pt x="2648" y="177"/>
                    <a:pt x="2494" y="110"/>
                  </a:cubicBezTo>
                  <a:cubicBezTo>
                    <a:pt x="2267" y="13"/>
                    <a:pt x="1885" y="-33"/>
                    <a:pt x="1645" y="25"/>
                  </a:cubicBezTo>
                  <a:cubicBezTo>
                    <a:pt x="1405" y="82"/>
                    <a:pt x="1186" y="271"/>
                    <a:pt x="1148" y="515"/>
                  </a:cubicBezTo>
                  <a:cubicBezTo>
                    <a:pt x="1016" y="399"/>
                    <a:pt x="815" y="395"/>
                    <a:pt x="651" y="457"/>
                  </a:cubicBezTo>
                  <a:lnTo>
                    <a:pt x="647" y="455"/>
                  </a:lnTo>
                  <a:cubicBezTo>
                    <a:pt x="464" y="516"/>
                    <a:pt x="357" y="706"/>
                    <a:pt x="299" y="890"/>
                  </a:cubicBezTo>
                  <a:cubicBezTo>
                    <a:pt x="296" y="900"/>
                    <a:pt x="293" y="910"/>
                    <a:pt x="290" y="920"/>
                  </a:cubicBezTo>
                  <a:cubicBezTo>
                    <a:pt x="227" y="1016"/>
                    <a:pt x="141" y="1097"/>
                    <a:pt x="41" y="1153"/>
                  </a:cubicBezTo>
                  <a:cubicBezTo>
                    <a:pt x="23" y="1163"/>
                    <a:pt x="2" y="1175"/>
                    <a:pt x="0" y="1195"/>
                  </a:cubicBezTo>
                  <a:cubicBezTo>
                    <a:pt x="-3" y="1215"/>
                    <a:pt x="14" y="1232"/>
                    <a:pt x="30" y="1244"/>
                  </a:cubicBezTo>
                  <a:cubicBezTo>
                    <a:pt x="73" y="1276"/>
                    <a:pt x="123" y="1298"/>
                    <a:pt x="176" y="1308"/>
                  </a:cubicBezTo>
                  <a:cubicBezTo>
                    <a:pt x="158" y="1352"/>
                    <a:pt x="138" y="1394"/>
                    <a:pt x="113" y="1435"/>
                  </a:cubicBezTo>
                  <a:cubicBezTo>
                    <a:pt x="91" y="1469"/>
                    <a:pt x="66" y="1510"/>
                    <a:pt x="83" y="1546"/>
                  </a:cubicBezTo>
                  <a:cubicBezTo>
                    <a:pt x="96" y="1575"/>
                    <a:pt x="132" y="1587"/>
                    <a:pt x="163" y="1583"/>
                  </a:cubicBezTo>
                  <a:cubicBezTo>
                    <a:pt x="193" y="1579"/>
                    <a:pt x="221" y="1563"/>
                    <a:pt x="248" y="1547"/>
                  </a:cubicBezTo>
                  <a:cubicBezTo>
                    <a:pt x="227" y="1595"/>
                    <a:pt x="205" y="1643"/>
                    <a:pt x="184" y="1691"/>
                  </a:cubicBezTo>
                  <a:cubicBezTo>
                    <a:pt x="249" y="1704"/>
                    <a:pt x="317" y="1700"/>
                    <a:pt x="382" y="1682"/>
                  </a:cubicBezTo>
                  <a:cubicBezTo>
                    <a:pt x="416" y="1856"/>
                    <a:pt x="438" y="2177"/>
                    <a:pt x="480" y="2295"/>
                  </a:cubicBezTo>
                  <a:cubicBezTo>
                    <a:pt x="605" y="2300"/>
                    <a:pt x="635" y="2287"/>
                    <a:pt x="698" y="2310"/>
                  </a:cubicBezTo>
                  <a:cubicBezTo>
                    <a:pt x="778" y="2338"/>
                    <a:pt x="744" y="2481"/>
                    <a:pt x="851" y="2443"/>
                  </a:cubicBezTo>
                  <a:cubicBezTo>
                    <a:pt x="905" y="2423"/>
                    <a:pt x="992" y="2221"/>
                    <a:pt x="1011" y="2167"/>
                  </a:cubicBezTo>
                  <a:cubicBezTo>
                    <a:pt x="1138" y="1806"/>
                    <a:pt x="1187" y="1418"/>
                    <a:pt x="1152" y="1036"/>
                  </a:cubicBezTo>
                  <a:cubicBezTo>
                    <a:pt x="1229" y="958"/>
                    <a:pt x="1321" y="894"/>
                    <a:pt x="1422" y="851"/>
                  </a:cubicBezTo>
                  <a:lnTo>
                    <a:pt x="1413" y="858"/>
                  </a:lnTo>
                  <a:cubicBezTo>
                    <a:pt x="1607" y="795"/>
                    <a:pt x="1825" y="735"/>
                    <a:pt x="2005" y="829"/>
                  </a:cubicBezTo>
                  <a:cubicBezTo>
                    <a:pt x="2144" y="901"/>
                    <a:pt x="2224" y="1050"/>
                    <a:pt x="2327" y="1169"/>
                  </a:cubicBezTo>
                  <a:cubicBezTo>
                    <a:pt x="2522" y="1395"/>
                    <a:pt x="2746" y="1518"/>
                    <a:pt x="3043" y="1537"/>
                  </a:cubicBezTo>
                  <a:cubicBezTo>
                    <a:pt x="3066" y="1745"/>
                    <a:pt x="3066" y="2083"/>
                    <a:pt x="3072" y="2277"/>
                  </a:cubicBezTo>
                  <a:lnTo>
                    <a:pt x="3245" y="1894"/>
                  </a:lnTo>
                  <a:lnTo>
                    <a:pt x="3246" y="1895"/>
                  </a:lnTo>
                  <a:cubicBezTo>
                    <a:pt x="3259" y="1873"/>
                    <a:pt x="3271" y="1850"/>
                    <a:pt x="3282" y="1828"/>
                  </a:cubicBezTo>
                  <a:lnTo>
                    <a:pt x="3286" y="1821"/>
                  </a:lnTo>
                  <a:lnTo>
                    <a:pt x="3286" y="1820"/>
                  </a:lnTo>
                  <a:cubicBezTo>
                    <a:pt x="3303" y="1784"/>
                    <a:pt x="3320" y="1747"/>
                    <a:pt x="3343" y="1711"/>
                  </a:cubicBezTo>
                  <a:cubicBezTo>
                    <a:pt x="3343" y="1712"/>
                    <a:pt x="3344" y="1712"/>
                    <a:pt x="3344" y="1713"/>
                  </a:cubicBezTo>
                  <a:cubicBezTo>
                    <a:pt x="3447" y="1807"/>
                    <a:pt x="3604" y="1670"/>
                    <a:pt x="3524" y="1555"/>
                  </a:cubicBezTo>
                  <a:cubicBezTo>
                    <a:pt x="3508" y="1533"/>
                    <a:pt x="3489" y="1512"/>
                    <a:pt x="3467" y="1495"/>
                  </a:cubicBezTo>
                  <a:cubicBezTo>
                    <a:pt x="3514" y="1541"/>
                    <a:pt x="3585" y="1565"/>
                    <a:pt x="3648" y="1547"/>
                  </a:cubicBezTo>
                  <a:cubicBezTo>
                    <a:pt x="3711" y="1529"/>
                    <a:pt x="3761" y="1466"/>
                    <a:pt x="3757" y="1401"/>
                  </a:cubicBezTo>
                  <a:cubicBezTo>
                    <a:pt x="3754" y="1356"/>
                    <a:pt x="3723" y="1316"/>
                    <a:pt x="3683" y="1297"/>
                  </a:cubicBezTo>
                  <a:cubicBezTo>
                    <a:pt x="3768" y="1305"/>
                    <a:pt x="3855" y="1289"/>
                    <a:pt x="3929" y="1248"/>
                  </a:cubicBezTo>
                  <a:cubicBezTo>
                    <a:pt x="3978" y="1222"/>
                    <a:pt x="4027" y="1178"/>
                    <a:pt x="4011" y="1117"/>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81" name="Google Shape;3586;p67">
              <a:extLst>
                <a:ext uri="{FF2B5EF4-FFF2-40B4-BE49-F238E27FC236}">
                  <a16:creationId xmlns:a16="http://schemas.microsoft.com/office/drawing/2014/main" id="{0A8697F1-09BE-6F58-C0D2-917650F4A598}"/>
                </a:ext>
              </a:extLst>
            </p:cNvPr>
            <p:cNvSpPr/>
            <p:nvPr/>
          </p:nvSpPr>
          <p:spPr>
            <a:xfrm>
              <a:off x="1842840" y="1686960"/>
              <a:ext cx="1448640" cy="887760"/>
            </a:xfrm>
            <a:custGeom>
              <a:avLst/>
              <a:gdLst/>
              <a:ahLst/>
              <a:cxnLst/>
              <a:rect l="l" t="t" r="r" b="b"/>
              <a:pathLst>
                <a:path w="4024" h="2466" extrusionOk="0">
                  <a:moveTo>
                    <a:pt x="4020" y="1125"/>
                  </a:moveTo>
                  <a:cubicBezTo>
                    <a:pt x="4020" y="1125"/>
                    <a:pt x="4024" y="1133"/>
                    <a:pt x="4024" y="1152"/>
                  </a:cubicBezTo>
                  <a:cubicBezTo>
                    <a:pt x="4024" y="1170"/>
                    <a:pt x="4015" y="1198"/>
                    <a:pt x="3988" y="1223"/>
                  </a:cubicBezTo>
                  <a:cubicBezTo>
                    <a:pt x="3963" y="1248"/>
                    <a:pt x="3923" y="1270"/>
                    <a:pt x="3873" y="1287"/>
                  </a:cubicBezTo>
                  <a:cubicBezTo>
                    <a:pt x="3823" y="1304"/>
                    <a:pt x="3761" y="1315"/>
                    <a:pt x="3692" y="1308"/>
                  </a:cubicBezTo>
                  <a:lnTo>
                    <a:pt x="3694" y="1302"/>
                  </a:lnTo>
                  <a:cubicBezTo>
                    <a:pt x="3726" y="1317"/>
                    <a:pt x="3755" y="1347"/>
                    <a:pt x="3766" y="1387"/>
                  </a:cubicBezTo>
                  <a:cubicBezTo>
                    <a:pt x="3777" y="1427"/>
                    <a:pt x="3765" y="1473"/>
                    <a:pt x="3736" y="1507"/>
                  </a:cubicBezTo>
                  <a:cubicBezTo>
                    <a:pt x="3707" y="1542"/>
                    <a:pt x="3661" y="1566"/>
                    <a:pt x="3611" y="1565"/>
                  </a:cubicBezTo>
                  <a:cubicBezTo>
                    <a:pt x="3562" y="1565"/>
                    <a:pt x="3511" y="1544"/>
                    <a:pt x="3473" y="1507"/>
                  </a:cubicBezTo>
                  <a:lnTo>
                    <a:pt x="3479" y="1500"/>
                  </a:lnTo>
                  <a:cubicBezTo>
                    <a:pt x="3505" y="1520"/>
                    <a:pt x="3529" y="1544"/>
                    <a:pt x="3546" y="1576"/>
                  </a:cubicBezTo>
                  <a:cubicBezTo>
                    <a:pt x="3555" y="1591"/>
                    <a:pt x="3559" y="1610"/>
                    <a:pt x="3560" y="1628"/>
                  </a:cubicBezTo>
                  <a:cubicBezTo>
                    <a:pt x="3559" y="1646"/>
                    <a:pt x="3556" y="1665"/>
                    <a:pt x="3547" y="1682"/>
                  </a:cubicBezTo>
                  <a:cubicBezTo>
                    <a:pt x="3531" y="1716"/>
                    <a:pt x="3499" y="1743"/>
                    <a:pt x="3460" y="1754"/>
                  </a:cubicBezTo>
                  <a:cubicBezTo>
                    <a:pt x="3422" y="1764"/>
                    <a:pt x="3377" y="1752"/>
                    <a:pt x="3348" y="1723"/>
                  </a:cubicBezTo>
                  <a:lnTo>
                    <a:pt x="3356" y="1722"/>
                  </a:lnTo>
                  <a:cubicBezTo>
                    <a:pt x="3339" y="1755"/>
                    <a:pt x="3320" y="1792"/>
                    <a:pt x="3300" y="1830"/>
                  </a:cubicBezTo>
                  <a:lnTo>
                    <a:pt x="3300" y="1828"/>
                  </a:lnTo>
                  <a:lnTo>
                    <a:pt x="3300" y="1829"/>
                  </a:lnTo>
                  <a:lnTo>
                    <a:pt x="3300" y="1830"/>
                  </a:lnTo>
                  <a:lnTo>
                    <a:pt x="3300" y="1831"/>
                  </a:lnTo>
                  <a:cubicBezTo>
                    <a:pt x="3288" y="1854"/>
                    <a:pt x="3274" y="1880"/>
                    <a:pt x="3259" y="1906"/>
                  </a:cubicBezTo>
                  <a:lnTo>
                    <a:pt x="3250" y="1924"/>
                  </a:lnTo>
                  <a:lnTo>
                    <a:pt x="3249" y="1903"/>
                  </a:lnTo>
                  <a:lnTo>
                    <a:pt x="3249" y="1902"/>
                  </a:lnTo>
                  <a:lnTo>
                    <a:pt x="3260" y="1904"/>
                  </a:lnTo>
                  <a:cubicBezTo>
                    <a:pt x="3205" y="2024"/>
                    <a:pt x="3148" y="2153"/>
                    <a:pt x="3087" y="2287"/>
                  </a:cubicBezTo>
                  <a:lnTo>
                    <a:pt x="3076" y="2312"/>
                  </a:lnTo>
                  <a:lnTo>
                    <a:pt x="3075" y="2285"/>
                  </a:lnTo>
                  <a:cubicBezTo>
                    <a:pt x="3067" y="2058"/>
                    <a:pt x="3070" y="1809"/>
                    <a:pt x="3045" y="1546"/>
                  </a:cubicBezTo>
                  <a:lnTo>
                    <a:pt x="3052" y="1552"/>
                  </a:lnTo>
                  <a:cubicBezTo>
                    <a:pt x="2909" y="1544"/>
                    <a:pt x="2761" y="1507"/>
                    <a:pt x="2628" y="1431"/>
                  </a:cubicBezTo>
                  <a:cubicBezTo>
                    <a:pt x="2494" y="1357"/>
                    <a:pt x="2378" y="1247"/>
                    <a:pt x="2280" y="1120"/>
                  </a:cubicBezTo>
                  <a:cubicBezTo>
                    <a:pt x="2231" y="1057"/>
                    <a:pt x="2184" y="991"/>
                    <a:pt x="2128" y="933"/>
                  </a:cubicBezTo>
                  <a:cubicBezTo>
                    <a:pt x="2072" y="876"/>
                    <a:pt x="2001" y="829"/>
                    <a:pt x="1921" y="811"/>
                  </a:cubicBezTo>
                  <a:cubicBezTo>
                    <a:pt x="1842" y="791"/>
                    <a:pt x="1756" y="794"/>
                    <a:pt x="1673" y="808"/>
                  </a:cubicBezTo>
                  <a:cubicBezTo>
                    <a:pt x="1590" y="822"/>
                    <a:pt x="1508" y="847"/>
                    <a:pt x="1425" y="874"/>
                  </a:cubicBezTo>
                  <a:lnTo>
                    <a:pt x="1385" y="887"/>
                  </a:lnTo>
                  <a:lnTo>
                    <a:pt x="1417" y="859"/>
                  </a:lnTo>
                  <a:cubicBezTo>
                    <a:pt x="1419" y="857"/>
                    <a:pt x="1422" y="854"/>
                    <a:pt x="1425" y="852"/>
                  </a:cubicBezTo>
                  <a:lnTo>
                    <a:pt x="1434" y="866"/>
                  </a:lnTo>
                  <a:cubicBezTo>
                    <a:pt x="1341" y="907"/>
                    <a:pt x="1246" y="970"/>
                    <a:pt x="1167" y="1051"/>
                  </a:cubicBezTo>
                  <a:lnTo>
                    <a:pt x="1170" y="1044"/>
                  </a:lnTo>
                  <a:cubicBezTo>
                    <a:pt x="1197" y="1343"/>
                    <a:pt x="1174" y="1659"/>
                    <a:pt x="1092" y="1971"/>
                  </a:cubicBezTo>
                  <a:cubicBezTo>
                    <a:pt x="1072" y="2049"/>
                    <a:pt x="1048" y="2126"/>
                    <a:pt x="1019" y="2203"/>
                  </a:cubicBezTo>
                  <a:cubicBezTo>
                    <a:pt x="988" y="2278"/>
                    <a:pt x="955" y="2353"/>
                    <a:pt x="905" y="2422"/>
                  </a:cubicBezTo>
                  <a:cubicBezTo>
                    <a:pt x="884" y="2456"/>
                    <a:pt x="826" y="2487"/>
                    <a:pt x="786" y="2449"/>
                  </a:cubicBezTo>
                  <a:cubicBezTo>
                    <a:pt x="771" y="2431"/>
                    <a:pt x="764" y="2410"/>
                    <a:pt x="756" y="2391"/>
                  </a:cubicBezTo>
                  <a:cubicBezTo>
                    <a:pt x="748" y="2373"/>
                    <a:pt x="740" y="2354"/>
                    <a:pt x="727" y="2341"/>
                  </a:cubicBezTo>
                  <a:cubicBezTo>
                    <a:pt x="724" y="2338"/>
                    <a:pt x="720" y="2336"/>
                    <a:pt x="716" y="2333"/>
                  </a:cubicBezTo>
                  <a:lnTo>
                    <a:pt x="704" y="2327"/>
                  </a:lnTo>
                  <a:cubicBezTo>
                    <a:pt x="695" y="2323"/>
                    <a:pt x="685" y="2320"/>
                    <a:pt x="675" y="2318"/>
                  </a:cubicBezTo>
                  <a:cubicBezTo>
                    <a:pt x="656" y="2314"/>
                    <a:pt x="636" y="2313"/>
                    <a:pt x="615" y="2313"/>
                  </a:cubicBezTo>
                  <a:cubicBezTo>
                    <a:pt x="574" y="2314"/>
                    <a:pt x="531" y="2314"/>
                    <a:pt x="489" y="2313"/>
                  </a:cubicBezTo>
                  <a:lnTo>
                    <a:pt x="483" y="2312"/>
                  </a:lnTo>
                  <a:lnTo>
                    <a:pt x="481" y="2307"/>
                  </a:lnTo>
                  <a:cubicBezTo>
                    <a:pt x="461" y="2246"/>
                    <a:pt x="451" y="2180"/>
                    <a:pt x="441" y="2113"/>
                  </a:cubicBezTo>
                  <a:cubicBezTo>
                    <a:pt x="420" y="1971"/>
                    <a:pt x="408" y="1829"/>
                    <a:pt x="382" y="1692"/>
                  </a:cubicBezTo>
                  <a:lnTo>
                    <a:pt x="393" y="1699"/>
                  </a:lnTo>
                  <a:cubicBezTo>
                    <a:pt x="327" y="1717"/>
                    <a:pt x="258" y="1721"/>
                    <a:pt x="191" y="1708"/>
                  </a:cubicBezTo>
                  <a:lnTo>
                    <a:pt x="180" y="1706"/>
                  </a:lnTo>
                  <a:lnTo>
                    <a:pt x="185" y="1695"/>
                  </a:lnTo>
                  <a:cubicBezTo>
                    <a:pt x="206" y="1647"/>
                    <a:pt x="227" y="1599"/>
                    <a:pt x="249" y="1551"/>
                  </a:cubicBezTo>
                  <a:lnTo>
                    <a:pt x="262" y="1563"/>
                  </a:lnTo>
                  <a:cubicBezTo>
                    <a:pt x="230" y="1582"/>
                    <a:pt x="194" y="1604"/>
                    <a:pt x="151" y="1600"/>
                  </a:cubicBezTo>
                  <a:cubicBezTo>
                    <a:pt x="131" y="1599"/>
                    <a:pt x="110" y="1591"/>
                    <a:pt x="95" y="1575"/>
                  </a:cubicBezTo>
                  <a:cubicBezTo>
                    <a:pt x="80" y="1559"/>
                    <a:pt x="75" y="1535"/>
                    <a:pt x="79" y="1515"/>
                  </a:cubicBezTo>
                  <a:cubicBezTo>
                    <a:pt x="86" y="1474"/>
                    <a:pt x="112" y="1444"/>
                    <a:pt x="129" y="1412"/>
                  </a:cubicBezTo>
                  <a:cubicBezTo>
                    <a:pt x="147" y="1380"/>
                    <a:pt x="162" y="1347"/>
                    <a:pt x="176" y="1313"/>
                  </a:cubicBezTo>
                  <a:lnTo>
                    <a:pt x="183" y="1325"/>
                  </a:lnTo>
                  <a:cubicBezTo>
                    <a:pt x="130" y="1315"/>
                    <a:pt x="79" y="1293"/>
                    <a:pt x="35" y="1260"/>
                  </a:cubicBezTo>
                  <a:cubicBezTo>
                    <a:pt x="24" y="1252"/>
                    <a:pt x="13" y="1243"/>
                    <a:pt x="5" y="1229"/>
                  </a:cubicBezTo>
                  <a:cubicBezTo>
                    <a:pt x="-3" y="1216"/>
                    <a:pt x="-2" y="1195"/>
                    <a:pt x="8" y="1183"/>
                  </a:cubicBezTo>
                  <a:cubicBezTo>
                    <a:pt x="17" y="1170"/>
                    <a:pt x="30" y="1162"/>
                    <a:pt x="41" y="1156"/>
                  </a:cubicBezTo>
                  <a:cubicBezTo>
                    <a:pt x="53" y="1149"/>
                    <a:pt x="64" y="1143"/>
                    <a:pt x="75" y="1136"/>
                  </a:cubicBezTo>
                  <a:cubicBezTo>
                    <a:pt x="162" y="1082"/>
                    <a:pt x="236" y="1007"/>
                    <a:pt x="292" y="923"/>
                  </a:cubicBezTo>
                  <a:lnTo>
                    <a:pt x="291" y="925"/>
                  </a:lnTo>
                  <a:cubicBezTo>
                    <a:pt x="319" y="825"/>
                    <a:pt x="360" y="728"/>
                    <a:pt x="418" y="644"/>
                  </a:cubicBezTo>
                  <a:cubicBezTo>
                    <a:pt x="476" y="559"/>
                    <a:pt x="556" y="487"/>
                    <a:pt x="653" y="455"/>
                  </a:cubicBezTo>
                  <a:lnTo>
                    <a:pt x="657" y="454"/>
                  </a:lnTo>
                  <a:lnTo>
                    <a:pt x="660" y="456"/>
                  </a:lnTo>
                  <a:lnTo>
                    <a:pt x="664" y="457"/>
                  </a:lnTo>
                  <a:lnTo>
                    <a:pt x="657" y="457"/>
                  </a:lnTo>
                  <a:cubicBezTo>
                    <a:pt x="742" y="425"/>
                    <a:pt x="833" y="411"/>
                    <a:pt x="921" y="419"/>
                  </a:cubicBezTo>
                  <a:cubicBezTo>
                    <a:pt x="1010" y="426"/>
                    <a:pt x="1097" y="458"/>
                    <a:pt x="1162" y="517"/>
                  </a:cubicBezTo>
                  <a:lnTo>
                    <a:pt x="1148" y="522"/>
                  </a:lnTo>
                  <a:cubicBezTo>
                    <a:pt x="1166" y="416"/>
                    <a:pt x="1217" y="318"/>
                    <a:pt x="1286" y="242"/>
                  </a:cubicBezTo>
                  <a:cubicBezTo>
                    <a:pt x="1355" y="164"/>
                    <a:pt x="1441" y="105"/>
                    <a:pt x="1533" y="65"/>
                  </a:cubicBezTo>
                  <a:cubicBezTo>
                    <a:pt x="1625" y="24"/>
                    <a:pt x="1724" y="7"/>
                    <a:pt x="1820" y="2"/>
                  </a:cubicBezTo>
                  <a:cubicBezTo>
                    <a:pt x="1916" y="-3"/>
                    <a:pt x="2011" y="2"/>
                    <a:pt x="2103" y="13"/>
                  </a:cubicBezTo>
                  <a:cubicBezTo>
                    <a:pt x="2195" y="24"/>
                    <a:pt x="2285" y="40"/>
                    <a:pt x="2371" y="65"/>
                  </a:cubicBezTo>
                  <a:cubicBezTo>
                    <a:pt x="2457" y="90"/>
                    <a:pt x="2539" y="122"/>
                    <a:pt x="2612" y="167"/>
                  </a:cubicBezTo>
                  <a:cubicBezTo>
                    <a:pt x="2759" y="257"/>
                    <a:pt x="2876" y="373"/>
                    <a:pt x="2983" y="484"/>
                  </a:cubicBezTo>
                  <a:lnTo>
                    <a:pt x="2973" y="491"/>
                  </a:lnTo>
                  <a:lnTo>
                    <a:pt x="2973" y="491"/>
                  </a:lnTo>
                  <a:lnTo>
                    <a:pt x="2984" y="485"/>
                  </a:lnTo>
                  <a:lnTo>
                    <a:pt x="2985" y="485"/>
                  </a:lnTo>
                  <a:lnTo>
                    <a:pt x="2983" y="484"/>
                  </a:lnTo>
                  <a:cubicBezTo>
                    <a:pt x="3011" y="513"/>
                    <a:pt x="3036" y="539"/>
                    <a:pt x="3059" y="565"/>
                  </a:cubicBezTo>
                  <a:lnTo>
                    <a:pt x="3058" y="564"/>
                  </a:lnTo>
                  <a:cubicBezTo>
                    <a:pt x="3103" y="593"/>
                    <a:pt x="3155" y="607"/>
                    <a:pt x="3206" y="616"/>
                  </a:cubicBezTo>
                  <a:cubicBezTo>
                    <a:pt x="3258" y="624"/>
                    <a:pt x="3309" y="626"/>
                    <a:pt x="3355" y="608"/>
                  </a:cubicBezTo>
                  <a:cubicBezTo>
                    <a:pt x="3402" y="591"/>
                    <a:pt x="3439" y="558"/>
                    <a:pt x="3471" y="523"/>
                  </a:cubicBezTo>
                  <a:cubicBezTo>
                    <a:pt x="3488" y="506"/>
                    <a:pt x="3504" y="487"/>
                    <a:pt x="3530" y="481"/>
                  </a:cubicBezTo>
                  <a:cubicBezTo>
                    <a:pt x="3543" y="478"/>
                    <a:pt x="3557" y="482"/>
                    <a:pt x="3567" y="490"/>
                  </a:cubicBezTo>
                  <a:cubicBezTo>
                    <a:pt x="3577" y="498"/>
                    <a:pt x="3584" y="509"/>
                    <a:pt x="3588" y="520"/>
                  </a:cubicBezTo>
                  <a:cubicBezTo>
                    <a:pt x="3605" y="564"/>
                    <a:pt x="3606" y="611"/>
                    <a:pt x="3598" y="653"/>
                  </a:cubicBezTo>
                  <a:cubicBezTo>
                    <a:pt x="3589" y="696"/>
                    <a:pt x="3571" y="736"/>
                    <a:pt x="3547" y="770"/>
                  </a:cubicBezTo>
                  <a:cubicBezTo>
                    <a:pt x="3501" y="838"/>
                    <a:pt x="3434" y="882"/>
                    <a:pt x="3370" y="913"/>
                  </a:cubicBezTo>
                  <a:lnTo>
                    <a:pt x="3370" y="906"/>
                  </a:lnTo>
                  <a:cubicBezTo>
                    <a:pt x="3472" y="960"/>
                    <a:pt x="3571" y="991"/>
                    <a:pt x="3657" y="1008"/>
                  </a:cubicBezTo>
                  <a:cubicBezTo>
                    <a:pt x="3700" y="1016"/>
                    <a:pt x="3741" y="1021"/>
                    <a:pt x="3778" y="1023"/>
                  </a:cubicBezTo>
                  <a:cubicBezTo>
                    <a:pt x="3815" y="1025"/>
                    <a:pt x="3849" y="1025"/>
                    <a:pt x="3879" y="1028"/>
                  </a:cubicBezTo>
                  <a:cubicBezTo>
                    <a:pt x="3939" y="1034"/>
                    <a:pt x="3981" y="1059"/>
                    <a:pt x="4000" y="1083"/>
                  </a:cubicBezTo>
                  <a:cubicBezTo>
                    <a:pt x="4010" y="1095"/>
                    <a:pt x="4015" y="1106"/>
                    <a:pt x="4017" y="1113"/>
                  </a:cubicBezTo>
                  <a:cubicBezTo>
                    <a:pt x="4020" y="1121"/>
                    <a:pt x="4020" y="1125"/>
                    <a:pt x="4020" y="1125"/>
                  </a:cubicBezTo>
                  <a:cubicBezTo>
                    <a:pt x="4020" y="1125"/>
                    <a:pt x="4018" y="1108"/>
                    <a:pt x="3999" y="1085"/>
                  </a:cubicBezTo>
                  <a:cubicBezTo>
                    <a:pt x="3980" y="1061"/>
                    <a:pt x="3938" y="1037"/>
                    <a:pt x="3878" y="1032"/>
                  </a:cubicBezTo>
                  <a:cubicBezTo>
                    <a:pt x="3848" y="1029"/>
                    <a:pt x="3815" y="1030"/>
                    <a:pt x="3778" y="1028"/>
                  </a:cubicBezTo>
                  <a:cubicBezTo>
                    <a:pt x="3740" y="1026"/>
                    <a:pt x="3700" y="1022"/>
                    <a:pt x="3656" y="1014"/>
                  </a:cubicBezTo>
                  <a:cubicBezTo>
                    <a:pt x="3569" y="998"/>
                    <a:pt x="3469" y="967"/>
                    <a:pt x="3367" y="913"/>
                  </a:cubicBezTo>
                  <a:lnTo>
                    <a:pt x="3360" y="909"/>
                  </a:lnTo>
                  <a:lnTo>
                    <a:pt x="3367" y="906"/>
                  </a:lnTo>
                  <a:cubicBezTo>
                    <a:pt x="3430" y="875"/>
                    <a:pt x="3495" y="832"/>
                    <a:pt x="3540" y="765"/>
                  </a:cubicBezTo>
                  <a:cubicBezTo>
                    <a:pt x="3562" y="732"/>
                    <a:pt x="3580" y="693"/>
                    <a:pt x="3588" y="652"/>
                  </a:cubicBezTo>
                  <a:cubicBezTo>
                    <a:pt x="3596" y="610"/>
                    <a:pt x="3595" y="565"/>
                    <a:pt x="3579" y="524"/>
                  </a:cubicBezTo>
                  <a:cubicBezTo>
                    <a:pt x="3571" y="503"/>
                    <a:pt x="3554" y="486"/>
                    <a:pt x="3532" y="491"/>
                  </a:cubicBezTo>
                  <a:cubicBezTo>
                    <a:pt x="3512" y="496"/>
                    <a:pt x="3495" y="514"/>
                    <a:pt x="3479" y="531"/>
                  </a:cubicBezTo>
                  <a:cubicBezTo>
                    <a:pt x="3446" y="566"/>
                    <a:pt x="3408" y="600"/>
                    <a:pt x="3359" y="619"/>
                  </a:cubicBezTo>
                  <a:cubicBezTo>
                    <a:pt x="3311" y="638"/>
                    <a:pt x="3256" y="636"/>
                    <a:pt x="3205" y="627"/>
                  </a:cubicBezTo>
                  <a:cubicBezTo>
                    <a:pt x="3152" y="619"/>
                    <a:pt x="3099" y="604"/>
                    <a:pt x="3051" y="574"/>
                  </a:cubicBezTo>
                  <a:lnTo>
                    <a:pt x="3051" y="573"/>
                  </a:lnTo>
                  <a:lnTo>
                    <a:pt x="3050" y="573"/>
                  </a:lnTo>
                  <a:cubicBezTo>
                    <a:pt x="3027" y="547"/>
                    <a:pt x="3002" y="522"/>
                    <a:pt x="2975" y="492"/>
                  </a:cubicBezTo>
                  <a:lnTo>
                    <a:pt x="2973" y="491"/>
                  </a:lnTo>
                  <a:lnTo>
                    <a:pt x="2973" y="491"/>
                  </a:lnTo>
                  <a:lnTo>
                    <a:pt x="2984" y="485"/>
                  </a:lnTo>
                  <a:lnTo>
                    <a:pt x="2984" y="485"/>
                  </a:lnTo>
                  <a:lnTo>
                    <a:pt x="3003" y="522"/>
                  </a:lnTo>
                  <a:lnTo>
                    <a:pt x="2974" y="492"/>
                  </a:lnTo>
                  <a:cubicBezTo>
                    <a:pt x="2867" y="383"/>
                    <a:pt x="2750" y="268"/>
                    <a:pt x="2605" y="179"/>
                  </a:cubicBezTo>
                  <a:cubicBezTo>
                    <a:pt x="2533" y="135"/>
                    <a:pt x="2452" y="103"/>
                    <a:pt x="2367" y="79"/>
                  </a:cubicBezTo>
                  <a:cubicBezTo>
                    <a:pt x="2282" y="55"/>
                    <a:pt x="2193" y="38"/>
                    <a:pt x="2102" y="27"/>
                  </a:cubicBezTo>
                  <a:cubicBezTo>
                    <a:pt x="2010" y="17"/>
                    <a:pt x="1916" y="12"/>
                    <a:pt x="1821" y="18"/>
                  </a:cubicBezTo>
                  <a:cubicBezTo>
                    <a:pt x="1726" y="23"/>
                    <a:pt x="1629" y="40"/>
                    <a:pt x="1539" y="80"/>
                  </a:cubicBezTo>
                  <a:cubicBezTo>
                    <a:pt x="1449" y="119"/>
                    <a:pt x="1366" y="177"/>
                    <a:pt x="1298" y="252"/>
                  </a:cubicBezTo>
                  <a:cubicBezTo>
                    <a:pt x="1231" y="327"/>
                    <a:pt x="1182" y="422"/>
                    <a:pt x="1165" y="524"/>
                  </a:cubicBezTo>
                  <a:lnTo>
                    <a:pt x="1162" y="539"/>
                  </a:lnTo>
                  <a:lnTo>
                    <a:pt x="1151" y="529"/>
                  </a:lnTo>
                  <a:cubicBezTo>
                    <a:pt x="1089" y="473"/>
                    <a:pt x="1005" y="443"/>
                    <a:pt x="920" y="436"/>
                  </a:cubicBezTo>
                  <a:cubicBezTo>
                    <a:pt x="834" y="428"/>
                    <a:pt x="746" y="442"/>
                    <a:pt x="663" y="473"/>
                  </a:cubicBezTo>
                  <a:lnTo>
                    <a:pt x="660" y="475"/>
                  </a:lnTo>
                  <a:lnTo>
                    <a:pt x="656" y="473"/>
                  </a:lnTo>
                  <a:lnTo>
                    <a:pt x="652" y="471"/>
                  </a:lnTo>
                  <a:lnTo>
                    <a:pt x="659" y="472"/>
                  </a:lnTo>
                  <a:cubicBezTo>
                    <a:pt x="566" y="502"/>
                    <a:pt x="489" y="571"/>
                    <a:pt x="432" y="654"/>
                  </a:cubicBezTo>
                  <a:cubicBezTo>
                    <a:pt x="376" y="736"/>
                    <a:pt x="336" y="831"/>
                    <a:pt x="308" y="930"/>
                  </a:cubicBezTo>
                  <a:lnTo>
                    <a:pt x="307" y="932"/>
                  </a:lnTo>
                  <a:lnTo>
                    <a:pt x="307" y="933"/>
                  </a:lnTo>
                  <a:cubicBezTo>
                    <a:pt x="249" y="1019"/>
                    <a:pt x="174" y="1095"/>
                    <a:pt x="84" y="1151"/>
                  </a:cubicBezTo>
                  <a:cubicBezTo>
                    <a:pt x="63" y="1166"/>
                    <a:pt x="35" y="1176"/>
                    <a:pt x="22" y="1193"/>
                  </a:cubicBezTo>
                  <a:cubicBezTo>
                    <a:pt x="9" y="1210"/>
                    <a:pt x="25" y="1232"/>
                    <a:pt x="46" y="1246"/>
                  </a:cubicBezTo>
                  <a:cubicBezTo>
                    <a:pt x="87" y="1277"/>
                    <a:pt x="136" y="1297"/>
                    <a:pt x="186" y="1308"/>
                  </a:cubicBezTo>
                  <a:lnTo>
                    <a:pt x="197" y="1310"/>
                  </a:lnTo>
                  <a:lnTo>
                    <a:pt x="193" y="1320"/>
                  </a:lnTo>
                  <a:cubicBezTo>
                    <a:pt x="179" y="1354"/>
                    <a:pt x="163" y="1388"/>
                    <a:pt x="145" y="1421"/>
                  </a:cubicBezTo>
                  <a:cubicBezTo>
                    <a:pt x="127" y="1454"/>
                    <a:pt x="102" y="1484"/>
                    <a:pt x="97" y="1518"/>
                  </a:cubicBezTo>
                  <a:cubicBezTo>
                    <a:pt x="94" y="1534"/>
                    <a:pt x="98" y="1551"/>
                    <a:pt x="109" y="1563"/>
                  </a:cubicBezTo>
                  <a:cubicBezTo>
                    <a:pt x="119" y="1574"/>
                    <a:pt x="136" y="1581"/>
                    <a:pt x="153" y="1582"/>
                  </a:cubicBezTo>
                  <a:cubicBezTo>
                    <a:pt x="187" y="1585"/>
                    <a:pt x="221" y="1566"/>
                    <a:pt x="252" y="1547"/>
                  </a:cubicBezTo>
                  <a:lnTo>
                    <a:pt x="277" y="1532"/>
                  </a:lnTo>
                  <a:lnTo>
                    <a:pt x="265" y="1558"/>
                  </a:lnTo>
                  <a:cubicBezTo>
                    <a:pt x="244" y="1606"/>
                    <a:pt x="223" y="1654"/>
                    <a:pt x="201" y="1703"/>
                  </a:cubicBezTo>
                  <a:lnTo>
                    <a:pt x="195" y="1690"/>
                  </a:lnTo>
                  <a:cubicBezTo>
                    <a:pt x="258" y="1702"/>
                    <a:pt x="325" y="1699"/>
                    <a:pt x="388" y="1681"/>
                  </a:cubicBezTo>
                  <a:lnTo>
                    <a:pt x="398" y="1678"/>
                  </a:lnTo>
                  <a:lnTo>
                    <a:pt x="400" y="1688"/>
                  </a:lnTo>
                  <a:cubicBezTo>
                    <a:pt x="426" y="1828"/>
                    <a:pt x="438" y="1969"/>
                    <a:pt x="459" y="2111"/>
                  </a:cubicBezTo>
                  <a:cubicBezTo>
                    <a:pt x="469" y="2177"/>
                    <a:pt x="479" y="2243"/>
                    <a:pt x="498" y="2300"/>
                  </a:cubicBezTo>
                  <a:lnTo>
                    <a:pt x="490" y="2294"/>
                  </a:lnTo>
                  <a:cubicBezTo>
                    <a:pt x="532" y="2296"/>
                    <a:pt x="573" y="2295"/>
                    <a:pt x="615" y="2295"/>
                  </a:cubicBezTo>
                  <a:cubicBezTo>
                    <a:pt x="636" y="2295"/>
                    <a:pt x="658" y="2296"/>
                    <a:pt x="679" y="2300"/>
                  </a:cubicBezTo>
                  <a:cubicBezTo>
                    <a:pt x="690" y="2302"/>
                    <a:pt x="700" y="2306"/>
                    <a:pt x="710" y="2309"/>
                  </a:cubicBezTo>
                  <a:cubicBezTo>
                    <a:pt x="716" y="2312"/>
                    <a:pt x="721" y="2314"/>
                    <a:pt x="726" y="2317"/>
                  </a:cubicBezTo>
                  <a:cubicBezTo>
                    <a:pt x="731" y="2321"/>
                    <a:pt x="736" y="2324"/>
                    <a:pt x="740" y="2328"/>
                  </a:cubicBezTo>
                  <a:cubicBezTo>
                    <a:pt x="772" y="2362"/>
                    <a:pt x="776" y="2409"/>
                    <a:pt x="800" y="2436"/>
                  </a:cubicBezTo>
                  <a:cubicBezTo>
                    <a:pt x="812" y="2449"/>
                    <a:pt x="830" y="2450"/>
                    <a:pt x="848" y="2445"/>
                  </a:cubicBezTo>
                  <a:cubicBezTo>
                    <a:pt x="866" y="2441"/>
                    <a:pt x="878" y="2426"/>
                    <a:pt x="891" y="2411"/>
                  </a:cubicBezTo>
                  <a:cubicBezTo>
                    <a:pt x="938" y="2346"/>
                    <a:pt x="971" y="2270"/>
                    <a:pt x="1002" y="2196"/>
                  </a:cubicBezTo>
                  <a:cubicBezTo>
                    <a:pt x="1030" y="2121"/>
                    <a:pt x="1054" y="2043"/>
                    <a:pt x="1075" y="1966"/>
                  </a:cubicBezTo>
                  <a:cubicBezTo>
                    <a:pt x="1156" y="1657"/>
                    <a:pt x="1179" y="1342"/>
                    <a:pt x="1152" y="1045"/>
                  </a:cubicBezTo>
                  <a:lnTo>
                    <a:pt x="1152" y="1041"/>
                  </a:lnTo>
                  <a:lnTo>
                    <a:pt x="1155" y="1038"/>
                  </a:lnTo>
                  <a:cubicBezTo>
                    <a:pt x="1235" y="956"/>
                    <a:pt x="1332" y="892"/>
                    <a:pt x="1427" y="851"/>
                  </a:cubicBezTo>
                  <a:lnTo>
                    <a:pt x="1479" y="828"/>
                  </a:lnTo>
                  <a:lnTo>
                    <a:pt x="1436" y="865"/>
                  </a:lnTo>
                  <a:cubicBezTo>
                    <a:pt x="1434" y="868"/>
                    <a:pt x="1431" y="870"/>
                    <a:pt x="1428" y="872"/>
                  </a:cubicBezTo>
                  <a:lnTo>
                    <a:pt x="1420" y="857"/>
                  </a:lnTo>
                  <a:cubicBezTo>
                    <a:pt x="1503" y="831"/>
                    <a:pt x="1586" y="806"/>
                    <a:pt x="1671" y="792"/>
                  </a:cubicBezTo>
                  <a:cubicBezTo>
                    <a:pt x="1755" y="777"/>
                    <a:pt x="1842" y="773"/>
                    <a:pt x="1925" y="795"/>
                  </a:cubicBezTo>
                  <a:cubicBezTo>
                    <a:pt x="2009" y="814"/>
                    <a:pt x="2082" y="863"/>
                    <a:pt x="2139" y="922"/>
                  </a:cubicBezTo>
                  <a:cubicBezTo>
                    <a:pt x="2197" y="981"/>
                    <a:pt x="2244" y="1048"/>
                    <a:pt x="2293" y="1111"/>
                  </a:cubicBezTo>
                  <a:cubicBezTo>
                    <a:pt x="2389" y="1236"/>
                    <a:pt x="2504" y="1345"/>
                    <a:pt x="2635" y="1418"/>
                  </a:cubicBezTo>
                  <a:cubicBezTo>
                    <a:pt x="2766" y="1492"/>
                    <a:pt x="2911" y="1529"/>
                    <a:pt x="3053" y="1538"/>
                  </a:cubicBezTo>
                  <a:lnTo>
                    <a:pt x="3059" y="1538"/>
                  </a:lnTo>
                  <a:lnTo>
                    <a:pt x="3059" y="1544"/>
                  </a:lnTo>
                  <a:cubicBezTo>
                    <a:pt x="3084" y="1808"/>
                    <a:pt x="3081" y="2058"/>
                    <a:pt x="3087" y="2284"/>
                  </a:cubicBezTo>
                  <a:lnTo>
                    <a:pt x="3075" y="2282"/>
                  </a:lnTo>
                  <a:cubicBezTo>
                    <a:pt x="3136" y="2148"/>
                    <a:pt x="3194" y="2020"/>
                    <a:pt x="3249" y="1899"/>
                  </a:cubicBezTo>
                  <a:lnTo>
                    <a:pt x="3259" y="1878"/>
                  </a:lnTo>
                  <a:lnTo>
                    <a:pt x="3260" y="1901"/>
                  </a:lnTo>
                  <a:lnTo>
                    <a:pt x="3260" y="1903"/>
                  </a:lnTo>
                  <a:lnTo>
                    <a:pt x="3250" y="1900"/>
                  </a:lnTo>
                  <a:cubicBezTo>
                    <a:pt x="3264" y="1874"/>
                    <a:pt x="3278" y="1848"/>
                    <a:pt x="3290" y="1826"/>
                  </a:cubicBezTo>
                  <a:lnTo>
                    <a:pt x="3289" y="1829"/>
                  </a:lnTo>
                  <a:lnTo>
                    <a:pt x="3289" y="1828"/>
                  </a:lnTo>
                  <a:lnTo>
                    <a:pt x="3289" y="1826"/>
                  </a:lnTo>
                  <a:lnTo>
                    <a:pt x="3290" y="1825"/>
                  </a:lnTo>
                  <a:cubicBezTo>
                    <a:pt x="3310" y="1787"/>
                    <a:pt x="3330" y="1749"/>
                    <a:pt x="3347" y="1716"/>
                  </a:cubicBezTo>
                  <a:lnTo>
                    <a:pt x="3350" y="1710"/>
                  </a:lnTo>
                  <a:lnTo>
                    <a:pt x="3355" y="1715"/>
                  </a:lnTo>
                  <a:cubicBezTo>
                    <a:pt x="3383" y="1742"/>
                    <a:pt x="3422" y="1753"/>
                    <a:pt x="3458" y="1743"/>
                  </a:cubicBezTo>
                  <a:cubicBezTo>
                    <a:pt x="3493" y="1734"/>
                    <a:pt x="3523" y="1709"/>
                    <a:pt x="3538" y="1678"/>
                  </a:cubicBezTo>
                  <a:cubicBezTo>
                    <a:pt x="3547" y="1662"/>
                    <a:pt x="3549" y="1645"/>
                    <a:pt x="3550" y="1628"/>
                  </a:cubicBezTo>
                  <a:cubicBezTo>
                    <a:pt x="3549" y="1611"/>
                    <a:pt x="3545" y="1595"/>
                    <a:pt x="3537" y="1580"/>
                  </a:cubicBezTo>
                  <a:cubicBezTo>
                    <a:pt x="3522" y="1551"/>
                    <a:pt x="3498" y="1527"/>
                    <a:pt x="3473" y="1507"/>
                  </a:cubicBezTo>
                  <a:lnTo>
                    <a:pt x="3479" y="1500"/>
                  </a:lnTo>
                  <a:cubicBezTo>
                    <a:pt x="3516" y="1536"/>
                    <a:pt x="3564" y="1556"/>
                    <a:pt x="3611" y="1556"/>
                  </a:cubicBezTo>
                  <a:cubicBezTo>
                    <a:pt x="3659" y="1558"/>
                    <a:pt x="3703" y="1535"/>
                    <a:pt x="3730" y="1502"/>
                  </a:cubicBezTo>
                  <a:cubicBezTo>
                    <a:pt x="3757" y="1469"/>
                    <a:pt x="3769" y="1426"/>
                    <a:pt x="3759" y="1389"/>
                  </a:cubicBezTo>
                  <a:cubicBezTo>
                    <a:pt x="3749" y="1351"/>
                    <a:pt x="3722" y="1322"/>
                    <a:pt x="3691" y="1308"/>
                  </a:cubicBezTo>
                  <a:lnTo>
                    <a:pt x="3675" y="1300"/>
                  </a:lnTo>
                  <a:lnTo>
                    <a:pt x="3693" y="1302"/>
                  </a:lnTo>
                  <a:cubicBezTo>
                    <a:pt x="3761" y="1309"/>
                    <a:pt x="3822" y="1299"/>
                    <a:pt x="3871" y="1283"/>
                  </a:cubicBezTo>
                  <a:cubicBezTo>
                    <a:pt x="3921" y="1266"/>
                    <a:pt x="3961" y="1245"/>
                    <a:pt x="3986" y="1220"/>
                  </a:cubicBezTo>
                  <a:cubicBezTo>
                    <a:pt x="4012" y="1196"/>
                    <a:pt x="4022" y="1169"/>
                    <a:pt x="4022" y="1152"/>
                  </a:cubicBezTo>
                  <a:cubicBezTo>
                    <a:pt x="4023" y="1134"/>
                    <a:pt x="4020" y="1125"/>
                    <a:pt x="4020" y="112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2" name="Google Shape;3587;p67">
              <a:extLst>
                <a:ext uri="{FF2B5EF4-FFF2-40B4-BE49-F238E27FC236}">
                  <a16:creationId xmlns:a16="http://schemas.microsoft.com/office/drawing/2014/main" id="{000B0D7E-88CB-836C-56A2-CA6F4010A256}"/>
                </a:ext>
              </a:extLst>
            </p:cNvPr>
            <p:cNvSpPr/>
            <p:nvPr/>
          </p:nvSpPr>
          <p:spPr>
            <a:xfrm>
              <a:off x="1965240" y="1905120"/>
              <a:ext cx="371160" cy="415080"/>
            </a:xfrm>
            <a:custGeom>
              <a:avLst/>
              <a:gdLst/>
              <a:ahLst/>
              <a:cxnLst/>
              <a:rect l="l" t="t" r="r" b="b"/>
              <a:pathLst>
                <a:path w="1031" h="1153" extrusionOk="0">
                  <a:moveTo>
                    <a:pt x="1031" y="0"/>
                  </a:moveTo>
                  <a:cubicBezTo>
                    <a:pt x="1032" y="2"/>
                    <a:pt x="1002" y="18"/>
                    <a:pt x="961" y="62"/>
                  </a:cubicBezTo>
                  <a:cubicBezTo>
                    <a:pt x="920" y="105"/>
                    <a:pt x="874" y="182"/>
                    <a:pt x="850" y="287"/>
                  </a:cubicBezTo>
                  <a:cubicBezTo>
                    <a:pt x="838" y="339"/>
                    <a:pt x="830" y="398"/>
                    <a:pt x="829" y="461"/>
                  </a:cubicBezTo>
                  <a:cubicBezTo>
                    <a:pt x="827" y="524"/>
                    <a:pt x="831" y="592"/>
                    <a:pt x="834" y="664"/>
                  </a:cubicBezTo>
                  <a:cubicBezTo>
                    <a:pt x="837" y="735"/>
                    <a:pt x="841" y="810"/>
                    <a:pt x="834" y="889"/>
                  </a:cubicBezTo>
                  <a:cubicBezTo>
                    <a:pt x="831" y="928"/>
                    <a:pt x="826" y="967"/>
                    <a:pt x="816" y="1007"/>
                  </a:cubicBezTo>
                  <a:cubicBezTo>
                    <a:pt x="807" y="1046"/>
                    <a:pt x="796" y="1088"/>
                    <a:pt x="765" y="1121"/>
                  </a:cubicBezTo>
                  <a:cubicBezTo>
                    <a:pt x="741" y="1148"/>
                    <a:pt x="702" y="1159"/>
                    <a:pt x="668" y="1151"/>
                  </a:cubicBezTo>
                  <a:cubicBezTo>
                    <a:pt x="634" y="1145"/>
                    <a:pt x="604" y="1126"/>
                    <a:pt x="582" y="1100"/>
                  </a:cubicBezTo>
                  <a:cubicBezTo>
                    <a:pt x="539" y="1048"/>
                    <a:pt x="529" y="982"/>
                    <a:pt x="520" y="924"/>
                  </a:cubicBezTo>
                  <a:lnTo>
                    <a:pt x="534" y="927"/>
                  </a:lnTo>
                  <a:cubicBezTo>
                    <a:pt x="509" y="978"/>
                    <a:pt x="484" y="1028"/>
                    <a:pt x="447" y="1068"/>
                  </a:cubicBezTo>
                  <a:cubicBezTo>
                    <a:pt x="411" y="1109"/>
                    <a:pt x="362" y="1135"/>
                    <a:pt x="312" y="1138"/>
                  </a:cubicBezTo>
                  <a:cubicBezTo>
                    <a:pt x="288" y="1140"/>
                    <a:pt x="263" y="1135"/>
                    <a:pt x="242" y="1124"/>
                  </a:cubicBezTo>
                  <a:cubicBezTo>
                    <a:pt x="220" y="1113"/>
                    <a:pt x="205" y="1095"/>
                    <a:pt x="195" y="1076"/>
                  </a:cubicBezTo>
                  <a:cubicBezTo>
                    <a:pt x="185" y="1056"/>
                    <a:pt x="180" y="1035"/>
                    <a:pt x="182" y="1015"/>
                  </a:cubicBezTo>
                  <a:cubicBezTo>
                    <a:pt x="183" y="994"/>
                    <a:pt x="192" y="975"/>
                    <a:pt x="205" y="962"/>
                  </a:cubicBezTo>
                  <a:lnTo>
                    <a:pt x="212" y="968"/>
                  </a:lnTo>
                  <a:cubicBezTo>
                    <a:pt x="158" y="1028"/>
                    <a:pt x="101" y="1059"/>
                    <a:pt x="62" y="1076"/>
                  </a:cubicBezTo>
                  <a:cubicBezTo>
                    <a:pt x="42" y="1084"/>
                    <a:pt x="27" y="1089"/>
                    <a:pt x="16" y="1093"/>
                  </a:cubicBezTo>
                  <a:cubicBezTo>
                    <a:pt x="5" y="1095"/>
                    <a:pt x="0" y="1097"/>
                    <a:pt x="0" y="1096"/>
                  </a:cubicBezTo>
                  <a:cubicBezTo>
                    <a:pt x="-1" y="1096"/>
                    <a:pt x="5" y="1094"/>
                    <a:pt x="15" y="1090"/>
                  </a:cubicBezTo>
                  <a:cubicBezTo>
                    <a:pt x="25" y="1086"/>
                    <a:pt x="41" y="1080"/>
                    <a:pt x="60" y="1071"/>
                  </a:cubicBezTo>
                  <a:cubicBezTo>
                    <a:pt x="98" y="1053"/>
                    <a:pt x="153" y="1021"/>
                    <a:pt x="205" y="962"/>
                  </a:cubicBezTo>
                  <a:lnTo>
                    <a:pt x="212" y="969"/>
                  </a:lnTo>
                  <a:cubicBezTo>
                    <a:pt x="188" y="993"/>
                    <a:pt x="186" y="1035"/>
                    <a:pt x="205" y="1070"/>
                  </a:cubicBezTo>
                  <a:cubicBezTo>
                    <a:pt x="215" y="1088"/>
                    <a:pt x="229" y="1104"/>
                    <a:pt x="247" y="1113"/>
                  </a:cubicBezTo>
                  <a:cubicBezTo>
                    <a:pt x="266" y="1123"/>
                    <a:pt x="289" y="1127"/>
                    <a:pt x="311" y="1125"/>
                  </a:cubicBezTo>
                  <a:cubicBezTo>
                    <a:pt x="357" y="1122"/>
                    <a:pt x="403" y="1097"/>
                    <a:pt x="437" y="1059"/>
                  </a:cubicBezTo>
                  <a:cubicBezTo>
                    <a:pt x="471" y="1021"/>
                    <a:pt x="496" y="971"/>
                    <a:pt x="520" y="920"/>
                  </a:cubicBezTo>
                  <a:lnTo>
                    <a:pt x="531" y="898"/>
                  </a:lnTo>
                  <a:lnTo>
                    <a:pt x="535" y="922"/>
                  </a:lnTo>
                  <a:cubicBezTo>
                    <a:pt x="544" y="980"/>
                    <a:pt x="555" y="1043"/>
                    <a:pt x="594" y="1090"/>
                  </a:cubicBezTo>
                  <a:cubicBezTo>
                    <a:pt x="613" y="1113"/>
                    <a:pt x="641" y="1130"/>
                    <a:pt x="671" y="1136"/>
                  </a:cubicBezTo>
                  <a:cubicBezTo>
                    <a:pt x="701" y="1142"/>
                    <a:pt x="733" y="1133"/>
                    <a:pt x="754" y="1110"/>
                  </a:cubicBezTo>
                  <a:cubicBezTo>
                    <a:pt x="780" y="1081"/>
                    <a:pt x="792" y="1042"/>
                    <a:pt x="801" y="1003"/>
                  </a:cubicBezTo>
                  <a:cubicBezTo>
                    <a:pt x="810" y="965"/>
                    <a:pt x="816" y="926"/>
                    <a:pt x="819" y="887"/>
                  </a:cubicBezTo>
                  <a:cubicBezTo>
                    <a:pt x="825" y="810"/>
                    <a:pt x="822" y="735"/>
                    <a:pt x="819" y="664"/>
                  </a:cubicBezTo>
                  <a:cubicBezTo>
                    <a:pt x="817" y="593"/>
                    <a:pt x="813" y="525"/>
                    <a:pt x="816" y="461"/>
                  </a:cubicBezTo>
                  <a:cubicBezTo>
                    <a:pt x="818" y="397"/>
                    <a:pt x="827" y="337"/>
                    <a:pt x="839" y="285"/>
                  </a:cubicBezTo>
                  <a:cubicBezTo>
                    <a:pt x="865" y="178"/>
                    <a:pt x="913" y="101"/>
                    <a:pt x="956" y="57"/>
                  </a:cubicBezTo>
                  <a:cubicBezTo>
                    <a:pt x="999" y="14"/>
                    <a:pt x="1031" y="0"/>
                    <a:pt x="1031"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3" name="Google Shape;3588;p67">
              <a:extLst>
                <a:ext uri="{FF2B5EF4-FFF2-40B4-BE49-F238E27FC236}">
                  <a16:creationId xmlns:a16="http://schemas.microsoft.com/office/drawing/2014/main" id="{AE7E06C5-3329-B4B3-23DA-75A0F48DE5DB}"/>
                </a:ext>
              </a:extLst>
            </p:cNvPr>
            <p:cNvSpPr/>
            <p:nvPr/>
          </p:nvSpPr>
          <p:spPr>
            <a:xfrm>
              <a:off x="2345400" y="1769760"/>
              <a:ext cx="749880" cy="430200"/>
            </a:xfrm>
            <a:custGeom>
              <a:avLst/>
              <a:gdLst/>
              <a:ahLst/>
              <a:cxnLst/>
              <a:rect l="l" t="t" r="r" b="b"/>
              <a:pathLst>
                <a:path w="2083" h="1195" extrusionOk="0">
                  <a:moveTo>
                    <a:pt x="2083" y="1090"/>
                  </a:moveTo>
                  <a:cubicBezTo>
                    <a:pt x="2083" y="1091"/>
                    <a:pt x="2081" y="1092"/>
                    <a:pt x="2077" y="1095"/>
                  </a:cubicBezTo>
                  <a:cubicBezTo>
                    <a:pt x="2072" y="1098"/>
                    <a:pt x="2067" y="1102"/>
                    <a:pt x="2060" y="1107"/>
                  </a:cubicBezTo>
                  <a:cubicBezTo>
                    <a:pt x="2052" y="1113"/>
                    <a:pt x="2042" y="1119"/>
                    <a:pt x="2030" y="1125"/>
                  </a:cubicBezTo>
                  <a:cubicBezTo>
                    <a:pt x="2018" y="1132"/>
                    <a:pt x="2004" y="1140"/>
                    <a:pt x="1988" y="1146"/>
                  </a:cubicBezTo>
                  <a:cubicBezTo>
                    <a:pt x="1924" y="1175"/>
                    <a:pt x="1821" y="1203"/>
                    <a:pt x="1693" y="1193"/>
                  </a:cubicBezTo>
                  <a:cubicBezTo>
                    <a:pt x="1567" y="1183"/>
                    <a:pt x="1416" y="1135"/>
                    <a:pt x="1282" y="1031"/>
                  </a:cubicBezTo>
                  <a:cubicBezTo>
                    <a:pt x="1147" y="929"/>
                    <a:pt x="1030" y="781"/>
                    <a:pt x="936" y="613"/>
                  </a:cubicBezTo>
                  <a:cubicBezTo>
                    <a:pt x="888" y="529"/>
                    <a:pt x="849" y="443"/>
                    <a:pt x="806" y="363"/>
                  </a:cubicBezTo>
                  <a:cubicBezTo>
                    <a:pt x="763" y="283"/>
                    <a:pt x="715" y="209"/>
                    <a:pt x="657" y="151"/>
                  </a:cubicBezTo>
                  <a:cubicBezTo>
                    <a:pt x="599" y="92"/>
                    <a:pt x="532" y="48"/>
                    <a:pt x="462" y="26"/>
                  </a:cubicBezTo>
                  <a:cubicBezTo>
                    <a:pt x="427" y="15"/>
                    <a:pt x="392" y="12"/>
                    <a:pt x="358" y="12"/>
                  </a:cubicBezTo>
                  <a:cubicBezTo>
                    <a:pt x="324" y="13"/>
                    <a:pt x="292" y="19"/>
                    <a:pt x="262" y="28"/>
                  </a:cubicBezTo>
                  <a:cubicBezTo>
                    <a:pt x="203" y="47"/>
                    <a:pt x="154" y="78"/>
                    <a:pt x="117" y="111"/>
                  </a:cubicBezTo>
                  <a:cubicBezTo>
                    <a:pt x="80" y="144"/>
                    <a:pt x="55" y="180"/>
                    <a:pt x="38" y="210"/>
                  </a:cubicBezTo>
                  <a:cubicBezTo>
                    <a:pt x="5" y="272"/>
                    <a:pt x="2" y="313"/>
                    <a:pt x="0" y="312"/>
                  </a:cubicBezTo>
                  <a:cubicBezTo>
                    <a:pt x="0" y="312"/>
                    <a:pt x="0" y="310"/>
                    <a:pt x="1" y="305"/>
                  </a:cubicBezTo>
                  <a:cubicBezTo>
                    <a:pt x="2" y="299"/>
                    <a:pt x="3" y="292"/>
                    <a:pt x="4" y="284"/>
                  </a:cubicBezTo>
                  <a:cubicBezTo>
                    <a:pt x="8" y="266"/>
                    <a:pt x="17" y="239"/>
                    <a:pt x="32" y="207"/>
                  </a:cubicBezTo>
                  <a:cubicBezTo>
                    <a:pt x="49" y="176"/>
                    <a:pt x="74" y="139"/>
                    <a:pt x="111" y="105"/>
                  </a:cubicBezTo>
                  <a:cubicBezTo>
                    <a:pt x="148" y="70"/>
                    <a:pt x="197" y="37"/>
                    <a:pt x="259" y="18"/>
                  </a:cubicBezTo>
                  <a:cubicBezTo>
                    <a:pt x="289" y="8"/>
                    <a:pt x="322" y="1"/>
                    <a:pt x="358" y="0"/>
                  </a:cubicBezTo>
                  <a:cubicBezTo>
                    <a:pt x="393" y="-1"/>
                    <a:pt x="430" y="2"/>
                    <a:pt x="466" y="14"/>
                  </a:cubicBezTo>
                  <a:cubicBezTo>
                    <a:pt x="538" y="35"/>
                    <a:pt x="608" y="80"/>
                    <a:pt x="667" y="140"/>
                  </a:cubicBezTo>
                  <a:cubicBezTo>
                    <a:pt x="728" y="200"/>
                    <a:pt x="776" y="275"/>
                    <a:pt x="820" y="355"/>
                  </a:cubicBezTo>
                  <a:cubicBezTo>
                    <a:pt x="863" y="436"/>
                    <a:pt x="902" y="521"/>
                    <a:pt x="950" y="605"/>
                  </a:cubicBezTo>
                  <a:cubicBezTo>
                    <a:pt x="1044" y="772"/>
                    <a:pt x="1159" y="918"/>
                    <a:pt x="1291" y="1019"/>
                  </a:cubicBezTo>
                  <a:cubicBezTo>
                    <a:pt x="1422" y="1122"/>
                    <a:pt x="1570" y="1170"/>
                    <a:pt x="1694" y="1181"/>
                  </a:cubicBezTo>
                  <a:cubicBezTo>
                    <a:pt x="1819" y="1193"/>
                    <a:pt x="1921" y="1167"/>
                    <a:pt x="1985" y="1140"/>
                  </a:cubicBezTo>
                  <a:cubicBezTo>
                    <a:pt x="2050" y="1113"/>
                    <a:pt x="2081" y="1088"/>
                    <a:pt x="2083" y="109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4" name="Google Shape;3589;p67">
              <a:extLst>
                <a:ext uri="{FF2B5EF4-FFF2-40B4-BE49-F238E27FC236}">
                  <a16:creationId xmlns:a16="http://schemas.microsoft.com/office/drawing/2014/main" id="{88177BE7-7072-CB86-095E-0FAB36BE1ED0}"/>
                </a:ext>
              </a:extLst>
            </p:cNvPr>
            <p:cNvSpPr/>
            <p:nvPr/>
          </p:nvSpPr>
          <p:spPr>
            <a:xfrm>
              <a:off x="2858040" y="2054160"/>
              <a:ext cx="262080" cy="37440"/>
            </a:xfrm>
            <a:custGeom>
              <a:avLst/>
              <a:gdLst/>
              <a:ahLst/>
              <a:cxnLst/>
              <a:rect l="l" t="t" r="r" b="b"/>
              <a:pathLst>
                <a:path w="728" h="104" extrusionOk="0">
                  <a:moveTo>
                    <a:pt x="728" y="0"/>
                  </a:moveTo>
                  <a:cubicBezTo>
                    <a:pt x="728" y="1"/>
                    <a:pt x="719" y="7"/>
                    <a:pt x="703" y="17"/>
                  </a:cubicBezTo>
                  <a:cubicBezTo>
                    <a:pt x="686" y="27"/>
                    <a:pt x="661" y="39"/>
                    <a:pt x="629" y="52"/>
                  </a:cubicBezTo>
                  <a:cubicBezTo>
                    <a:pt x="597" y="66"/>
                    <a:pt x="558" y="78"/>
                    <a:pt x="513" y="88"/>
                  </a:cubicBezTo>
                  <a:cubicBezTo>
                    <a:pt x="468" y="97"/>
                    <a:pt x="418" y="103"/>
                    <a:pt x="365" y="104"/>
                  </a:cubicBezTo>
                  <a:cubicBezTo>
                    <a:pt x="312" y="104"/>
                    <a:pt x="262" y="99"/>
                    <a:pt x="217" y="91"/>
                  </a:cubicBezTo>
                  <a:cubicBezTo>
                    <a:pt x="172" y="82"/>
                    <a:pt x="132" y="70"/>
                    <a:pt x="100" y="58"/>
                  </a:cubicBezTo>
                  <a:cubicBezTo>
                    <a:pt x="68" y="45"/>
                    <a:pt x="42" y="34"/>
                    <a:pt x="25" y="24"/>
                  </a:cubicBezTo>
                  <a:cubicBezTo>
                    <a:pt x="9" y="14"/>
                    <a:pt x="0" y="9"/>
                    <a:pt x="0" y="8"/>
                  </a:cubicBezTo>
                  <a:cubicBezTo>
                    <a:pt x="1" y="5"/>
                    <a:pt x="39" y="25"/>
                    <a:pt x="104" y="47"/>
                  </a:cubicBezTo>
                  <a:cubicBezTo>
                    <a:pt x="136" y="58"/>
                    <a:pt x="175" y="68"/>
                    <a:pt x="219" y="76"/>
                  </a:cubicBezTo>
                  <a:cubicBezTo>
                    <a:pt x="264" y="83"/>
                    <a:pt x="313" y="88"/>
                    <a:pt x="365" y="88"/>
                  </a:cubicBezTo>
                  <a:cubicBezTo>
                    <a:pt x="417" y="87"/>
                    <a:pt x="466" y="81"/>
                    <a:pt x="510" y="73"/>
                  </a:cubicBezTo>
                  <a:cubicBezTo>
                    <a:pt x="554" y="64"/>
                    <a:pt x="593" y="53"/>
                    <a:pt x="625" y="42"/>
                  </a:cubicBezTo>
                  <a:cubicBezTo>
                    <a:pt x="689" y="19"/>
                    <a:pt x="726" y="-2"/>
                    <a:pt x="72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5" name="Google Shape;3590;p67">
              <a:extLst>
                <a:ext uri="{FF2B5EF4-FFF2-40B4-BE49-F238E27FC236}">
                  <a16:creationId xmlns:a16="http://schemas.microsoft.com/office/drawing/2014/main" id="{19A1350E-4E26-A82B-C52F-C6992F99C12B}"/>
                </a:ext>
              </a:extLst>
            </p:cNvPr>
            <p:cNvSpPr/>
            <p:nvPr/>
          </p:nvSpPr>
          <p:spPr>
            <a:xfrm>
              <a:off x="2332080" y="3941280"/>
              <a:ext cx="1781640" cy="942480"/>
            </a:xfrm>
            <a:custGeom>
              <a:avLst/>
              <a:gdLst/>
              <a:ahLst/>
              <a:cxnLst/>
              <a:rect l="l" t="t" r="r" b="b"/>
              <a:pathLst>
                <a:path w="4949" h="2618" extrusionOk="0">
                  <a:moveTo>
                    <a:pt x="4795" y="1197"/>
                  </a:moveTo>
                  <a:cubicBezTo>
                    <a:pt x="4744" y="1108"/>
                    <a:pt x="4435" y="745"/>
                    <a:pt x="3704" y="0"/>
                  </a:cubicBezTo>
                  <a:lnTo>
                    <a:pt x="2832" y="1168"/>
                  </a:lnTo>
                  <a:lnTo>
                    <a:pt x="3076" y="1329"/>
                  </a:lnTo>
                  <a:lnTo>
                    <a:pt x="1628" y="1738"/>
                  </a:lnTo>
                  <a:lnTo>
                    <a:pt x="690" y="1782"/>
                  </a:lnTo>
                  <a:lnTo>
                    <a:pt x="282" y="1958"/>
                  </a:lnTo>
                  <a:lnTo>
                    <a:pt x="0" y="2125"/>
                  </a:lnTo>
                  <a:lnTo>
                    <a:pt x="374" y="2594"/>
                  </a:lnTo>
                  <a:lnTo>
                    <a:pt x="1405" y="2618"/>
                  </a:lnTo>
                  <a:lnTo>
                    <a:pt x="1604" y="2551"/>
                  </a:lnTo>
                  <a:lnTo>
                    <a:pt x="1606" y="2564"/>
                  </a:lnTo>
                  <a:lnTo>
                    <a:pt x="4265" y="2561"/>
                  </a:lnTo>
                  <a:cubicBezTo>
                    <a:pt x="4610" y="2551"/>
                    <a:pt x="5241" y="1971"/>
                    <a:pt x="4795" y="1197"/>
                  </a:cubicBezTo>
                  <a:close/>
                </a:path>
              </a:pathLst>
            </a:custGeom>
            <a:solidFill>
              <a:srgbClr val="FFC09C"/>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6" name="Google Shape;3591;p67">
              <a:extLst>
                <a:ext uri="{FF2B5EF4-FFF2-40B4-BE49-F238E27FC236}">
                  <a16:creationId xmlns:a16="http://schemas.microsoft.com/office/drawing/2014/main" id="{17EB02F9-7BAD-2AF3-D020-D517A0DD084C}"/>
                </a:ext>
              </a:extLst>
            </p:cNvPr>
            <p:cNvSpPr/>
            <p:nvPr/>
          </p:nvSpPr>
          <p:spPr>
            <a:xfrm>
              <a:off x="3380040" y="4348800"/>
              <a:ext cx="553320" cy="93240"/>
            </a:xfrm>
            <a:custGeom>
              <a:avLst/>
              <a:gdLst/>
              <a:ahLst/>
              <a:cxnLst/>
              <a:rect l="l" t="t" r="r" b="b"/>
              <a:pathLst>
                <a:path w="1537" h="259" extrusionOk="0">
                  <a:moveTo>
                    <a:pt x="1537" y="10"/>
                  </a:moveTo>
                  <a:cubicBezTo>
                    <a:pt x="1537" y="11"/>
                    <a:pt x="1515" y="12"/>
                    <a:pt x="1476" y="12"/>
                  </a:cubicBezTo>
                  <a:cubicBezTo>
                    <a:pt x="1436" y="11"/>
                    <a:pt x="1379" y="11"/>
                    <a:pt x="1308" y="13"/>
                  </a:cubicBezTo>
                  <a:cubicBezTo>
                    <a:pt x="1166" y="16"/>
                    <a:pt x="971" y="29"/>
                    <a:pt x="757" y="63"/>
                  </a:cubicBezTo>
                  <a:cubicBezTo>
                    <a:pt x="544" y="98"/>
                    <a:pt x="354" y="148"/>
                    <a:pt x="219" y="189"/>
                  </a:cubicBezTo>
                  <a:cubicBezTo>
                    <a:pt x="151" y="210"/>
                    <a:pt x="97" y="228"/>
                    <a:pt x="59" y="241"/>
                  </a:cubicBezTo>
                  <a:cubicBezTo>
                    <a:pt x="22" y="254"/>
                    <a:pt x="1" y="261"/>
                    <a:pt x="0" y="259"/>
                  </a:cubicBezTo>
                  <a:cubicBezTo>
                    <a:pt x="0" y="258"/>
                    <a:pt x="20" y="249"/>
                    <a:pt x="57" y="234"/>
                  </a:cubicBezTo>
                  <a:cubicBezTo>
                    <a:pt x="94" y="219"/>
                    <a:pt x="148" y="199"/>
                    <a:pt x="215" y="177"/>
                  </a:cubicBezTo>
                  <a:cubicBezTo>
                    <a:pt x="350" y="132"/>
                    <a:pt x="540" y="80"/>
                    <a:pt x="754" y="45"/>
                  </a:cubicBezTo>
                  <a:cubicBezTo>
                    <a:pt x="969" y="11"/>
                    <a:pt x="1166" y="0"/>
                    <a:pt x="1308" y="0"/>
                  </a:cubicBezTo>
                  <a:cubicBezTo>
                    <a:pt x="1379" y="0"/>
                    <a:pt x="1436" y="2"/>
                    <a:pt x="1476" y="4"/>
                  </a:cubicBezTo>
                  <a:cubicBezTo>
                    <a:pt x="1516" y="7"/>
                    <a:pt x="1537" y="9"/>
                    <a:pt x="1537" y="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7" name="Google Shape;3592;p67">
              <a:extLst>
                <a:ext uri="{FF2B5EF4-FFF2-40B4-BE49-F238E27FC236}">
                  <a16:creationId xmlns:a16="http://schemas.microsoft.com/office/drawing/2014/main" id="{DD6C6FA8-9F25-BC37-CCD5-D28E33C6B6DC}"/>
                </a:ext>
              </a:extLst>
            </p:cNvPr>
            <p:cNvSpPr/>
            <p:nvPr/>
          </p:nvSpPr>
          <p:spPr>
            <a:xfrm>
              <a:off x="2527920" y="4633200"/>
              <a:ext cx="105840" cy="118440"/>
            </a:xfrm>
            <a:custGeom>
              <a:avLst/>
              <a:gdLst/>
              <a:ahLst/>
              <a:cxnLst/>
              <a:rect l="l" t="t" r="r" b="b"/>
              <a:pathLst>
                <a:path w="294" h="329" extrusionOk="0">
                  <a:moveTo>
                    <a:pt x="291" y="182"/>
                  </a:moveTo>
                  <a:cubicBezTo>
                    <a:pt x="286" y="169"/>
                    <a:pt x="275" y="158"/>
                    <a:pt x="264" y="149"/>
                  </a:cubicBezTo>
                  <a:cubicBezTo>
                    <a:pt x="208" y="99"/>
                    <a:pt x="152" y="49"/>
                    <a:pt x="96" y="0"/>
                  </a:cubicBezTo>
                  <a:lnTo>
                    <a:pt x="0" y="288"/>
                  </a:lnTo>
                  <a:cubicBezTo>
                    <a:pt x="40" y="319"/>
                    <a:pt x="93" y="333"/>
                    <a:pt x="144" y="327"/>
                  </a:cubicBezTo>
                  <a:cubicBezTo>
                    <a:pt x="195" y="320"/>
                    <a:pt x="243" y="292"/>
                    <a:pt x="273" y="251"/>
                  </a:cubicBezTo>
                  <a:cubicBezTo>
                    <a:pt x="288" y="231"/>
                    <a:pt x="300" y="206"/>
                    <a:pt x="291" y="1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8" name="Google Shape;3593;p67">
              <a:extLst>
                <a:ext uri="{FF2B5EF4-FFF2-40B4-BE49-F238E27FC236}">
                  <a16:creationId xmlns:a16="http://schemas.microsoft.com/office/drawing/2014/main" id="{5815AF30-A151-5711-5D76-A4C0E1E2E89E}"/>
                </a:ext>
              </a:extLst>
            </p:cNvPr>
            <p:cNvSpPr/>
            <p:nvPr/>
          </p:nvSpPr>
          <p:spPr>
            <a:xfrm>
              <a:off x="1870200" y="4102920"/>
              <a:ext cx="832320" cy="772560"/>
            </a:xfrm>
            <a:custGeom>
              <a:avLst/>
              <a:gdLst/>
              <a:ahLst/>
              <a:cxnLst/>
              <a:rect l="l" t="t" r="r" b="b"/>
              <a:pathLst>
                <a:path w="2312" h="2146" extrusionOk="0">
                  <a:moveTo>
                    <a:pt x="28" y="154"/>
                  </a:moveTo>
                  <a:lnTo>
                    <a:pt x="2020" y="2004"/>
                  </a:lnTo>
                  <a:lnTo>
                    <a:pt x="2208" y="2093"/>
                  </a:lnTo>
                  <a:lnTo>
                    <a:pt x="2312" y="2146"/>
                  </a:lnTo>
                  <a:lnTo>
                    <a:pt x="2263" y="2056"/>
                  </a:lnTo>
                  <a:lnTo>
                    <a:pt x="2165" y="1875"/>
                  </a:lnTo>
                  <a:lnTo>
                    <a:pt x="148" y="24"/>
                  </a:lnTo>
                  <a:cubicBezTo>
                    <a:pt x="114" y="-8"/>
                    <a:pt x="62" y="-7"/>
                    <a:pt x="28" y="24"/>
                  </a:cubicBezTo>
                  <a:cubicBezTo>
                    <a:pt x="-10" y="59"/>
                    <a:pt x="-10" y="119"/>
                    <a:pt x="28" y="15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9" name="Google Shape;3594;p67">
              <a:extLst>
                <a:ext uri="{FF2B5EF4-FFF2-40B4-BE49-F238E27FC236}">
                  <a16:creationId xmlns:a16="http://schemas.microsoft.com/office/drawing/2014/main" id="{EEE81FE3-A1EB-9C1B-EBC8-988766583E6A}"/>
                </a:ext>
              </a:extLst>
            </p:cNvPr>
            <p:cNvSpPr/>
            <p:nvPr/>
          </p:nvSpPr>
          <p:spPr>
            <a:xfrm>
              <a:off x="2380320" y="4574520"/>
              <a:ext cx="159480" cy="15840"/>
            </a:xfrm>
            <a:custGeom>
              <a:avLst/>
              <a:gdLst/>
              <a:ahLst/>
              <a:cxnLst/>
              <a:rect l="l" t="t" r="r" b="b"/>
              <a:pathLst>
                <a:path w="443" h="44" extrusionOk="0">
                  <a:moveTo>
                    <a:pt x="443" y="42"/>
                  </a:moveTo>
                  <a:cubicBezTo>
                    <a:pt x="442" y="46"/>
                    <a:pt x="343" y="40"/>
                    <a:pt x="221" y="29"/>
                  </a:cubicBezTo>
                  <a:cubicBezTo>
                    <a:pt x="98" y="18"/>
                    <a:pt x="0" y="5"/>
                    <a:pt x="0" y="2"/>
                  </a:cubicBezTo>
                  <a:cubicBezTo>
                    <a:pt x="0" y="-2"/>
                    <a:pt x="100" y="4"/>
                    <a:pt x="222" y="14"/>
                  </a:cubicBezTo>
                  <a:cubicBezTo>
                    <a:pt x="344" y="26"/>
                    <a:pt x="443" y="38"/>
                    <a:pt x="443" y="42"/>
                  </a:cubicBezTo>
                  <a:close/>
                </a:path>
              </a:pathLst>
            </a:custGeom>
            <a:solidFill>
              <a:srgbClr val="FF9B6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0" name="Google Shape;3595;p67">
              <a:extLst>
                <a:ext uri="{FF2B5EF4-FFF2-40B4-BE49-F238E27FC236}">
                  <a16:creationId xmlns:a16="http://schemas.microsoft.com/office/drawing/2014/main" id="{C8BE6C4D-35D3-DE58-7869-0824701C2736}"/>
                </a:ext>
              </a:extLst>
            </p:cNvPr>
            <p:cNvSpPr/>
            <p:nvPr/>
          </p:nvSpPr>
          <p:spPr>
            <a:xfrm>
              <a:off x="714960" y="4055040"/>
              <a:ext cx="1867680" cy="856800"/>
            </a:xfrm>
            <a:custGeom>
              <a:avLst/>
              <a:gdLst/>
              <a:ahLst/>
              <a:cxnLst/>
              <a:rect l="l" t="t" r="r" b="b"/>
              <a:pathLst>
                <a:path w="5188" h="2380" extrusionOk="0">
                  <a:moveTo>
                    <a:pt x="5082" y="1485"/>
                  </a:moveTo>
                  <a:cubicBezTo>
                    <a:pt x="5140" y="1461"/>
                    <a:pt x="5183" y="1408"/>
                    <a:pt x="5186" y="1345"/>
                  </a:cubicBezTo>
                  <a:cubicBezTo>
                    <a:pt x="5186" y="1344"/>
                    <a:pt x="5186" y="1342"/>
                    <a:pt x="5187" y="1341"/>
                  </a:cubicBezTo>
                  <a:cubicBezTo>
                    <a:pt x="5190" y="1263"/>
                    <a:pt x="5134" y="1195"/>
                    <a:pt x="5058" y="1176"/>
                  </a:cubicBezTo>
                  <a:cubicBezTo>
                    <a:pt x="4870" y="1130"/>
                    <a:pt x="4444" y="1030"/>
                    <a:pt x="4355" y="1042"/>
                  </a:cubicBezTo>
                  <a:cubicBezTo>
                    <a:pt x="4252" y="1055"/>
                    <a:pt x="3604" y="1292"/>
                    <a:pt x="3459" y="1345"/>
                  </a:cubicBezTo>
                  <a:lnTo>
                    <a:pt x="1707" y="1108"/>
                  </a:lnTo>
                  <a:lnTo>
                    <a:pt x="1924" y="776"/>
                  </a:lnTo>
                  <a:lnTo>
                    <a:pt x="1215" y="329"/>
                  </a:lnTo>
                  <a:lnTo>
                    <a:pt x="693" y="0"/>
                  </a:lnTo>
                  <a:cubicBezTo>
                    <a:pt x="693" y="0"/>
                    <a:pt x="301" y="578"/>
                    <a:pt x="79" y="1121"/>
                  </a:cubicBezTo>
                  <a:cubicBezTo>
                    <a:pt x="-143" y="1663"/>
                    <a:pt x="145" y="2070"/>
                    <a:pt x="394" y="2209"/>
                  </a:cubicBezTo>
                  <a:cubicBezTo>
                    <a:pt x="617" y="2334"/>
                    <a:pt x="2919" y="2291"/>
                    <a:pt x="3386" y="2281"/>
                  </a:cubicBezTo>
                  <a:lnTo>
                    <a:pt x="3577" y="2295"/>
                  </a:lnTo>
                  <a:cubicBezTo>
                    <a:pt x="3707" y="2311"/>
                    <a:pt x="3753" y="2337"/>
                    <a:pt x="3753" y="2337"/>
                  </a:cubicBezTo>
                  <a:cubicBezTo>
                    <a:pt x="3753" y="2337"/>
                    <a:pt x="4616" y="2402"/>
                    <a:pt x="4747" y="2372"/>
                  </a:cubicBezTo>
                  <a:cubicBezTo>
                    <a:pt x="4877" y="2342"/>
                    <a:pt x="4829" y="2168"/>
                    <a:pt x="4829" y="2168"/>
                  </a:cubicBezTo>
                  <a:cubicBezTo>
                    <a:pt x="4829" y="2168"/>
                    <a:pt x="4900" y="2179"/>
                    <a:pt x="4999" y="2138"/>
                  </a:cubicBezTo>
                  <a:cubicBezTo>
                    <a:pt x="5163" y="2070"/>
                    <a:pt x="4994" y="1907"/>
                    <a:pt x="4994" y="1907"/>
                  </a:cubicBezTo>
                  <a:cubicBezTo>
                    <a:pt x="4994" y="1907"/>
                    <a:pt x="4963" y="1886"/>
                    <a:pt x="4847" y="1859"/>
                  </a:cubicBezTo>
                  <a:cubicBezTo>
                    <a:pt x="4740" y="1834"/>
                    <a:pt x="4668" y="1813"/>
                    <a:pt x="4668" y="1813"/>
                  </a:cubicBezTo>
                  <a:lnTo>
                    <a:pt x="4948" y="1807"/>
                  </a:lnTo>
                  <a:cubicBezTo>
                    <a:pt x="4948" y="1807"/>
                    <a:pt x="5116" y="1827"/>
                    <a:pt x="5169" y="1702"/>
                  </a:cubicBezTo>
                  <a:cubicBezTo>
                    <a:pt x="5241" y="1534"/>
                    <a:pt x="5082" y="1485"/>
                    <a:pt x="5082" y="1485"/>
                  </a:cubicBezTo>
                  <a:close/>
                </a:path>
              </a:pathLst>
            </a:custGeom>
            <a:solidFill>
              <a:srgbClr val="FFC09C"/>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1" name="Google Shape;3596;p67">
              <a:extLst>
                <a:ext uri="{FF2B5EF4-FFF2-40B4-BE49-F238E27FC236}">
                  <a16:creationId xmlns:a16="http://schemas.microsoft.com/office/drawing/2014/main" id="{A5D24A1D-7D62-91BF-D48A-693122AD8F2C}"/>
                </a:ext>
              </a:extLst>
            </p:cNvPr>
            <p:cNvSpPr/>
            <p:nvPr/>
          </p:nvSpPr>
          <p:spPr>
            <a:xfrm>
              <a:off x="2205000" y="4811040"/>
              <a:ext cx="20160" cy="64800"/>
            </a:xfrm>
            <a:custGeom>
              <a:avLst/>
              <a:gdLst/>
              <a:ahLst/>
              <a:cxnLst/>
              <a:rect l="l" t="t" r="r" b="b"/>
              <a:pathLst>
                <a:path w="56" h="180" extrusionOk="0">
                  <a:moveTo>
                    <a:pt x="56" y="179"/>
                  </a:moveTo>
                  <a:cubicBezTo>
                    <a:pt x="55" y="181"/>
                    <a:pt x="44" y="176"/>
                    <a:pt x="30" y="162"/>
                  </a:cubicBezTo>
                  <a:cubicBezTo>
                    <a:pt x="16" y="148"/>
                    <a:pt x="1" y="122"/>
                    <a:pt x="0" y="91"/>
                  </a:cubicBezTo>
                  <a:cubicBezTo>
                    <a:pt x="-1" y="60"/>
                    <a:pt x="12" y="34"/>
                    <a:pt x="25" y="19"/>
                  </a:cubicBezTo>
                  <a:cubicBezTo>
                    <a:pt x="37" y="4"/>
                    <a:pt x="49" y="-2"/>
                    <a:pt x="50" y="0"/>
                  </a:cubicBezTo>
                  <a:cubicBezTo>
                    <a:pt x="51" y="2"/>
                    <a:pt x="43" y="10"/>
                    <a:pt x="33" y="25"/>
                  </a:cubicBezTo>
                  <a:cubicBezTo>
                    <a:pt x="24" y="40"/>
                    <a:pt x="14" y="64"/>
                    <a:pt x="15" y="91"/>
                  </a:cubicBezTo>
                  <a:cubicBezTo>
                    <a:pt x="16" y="118"/>
                    <a:pt x="27" y="141"/>
                    <a:pt x="38" y="155"/>
                  </a:cubicBezTo>
                  <a:cubicBezTo>
                    <a:pt x="48" y="170"/>
                    <a:pt x="58" y="177"/>
                    <a:pt x="56" y="179"/>
                  </a:cubicBezTo>
                  <a:close/>
                </a:path>
              </a:pathLst>
            </a:custGeom>
            <a:solidFill>
              <a:schemeClr val="dk1"/>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2" name="Google Shape;3597;p67">
              <a:extLst>
                <a:ext uri="{FF2B5EF4-FFF2-40B4-BE49-F238E27FC236}">
                  <a16:creationId xmlns:a16="http://schemas.microsoft.com/office/drawing/2014/main" id="{84864F6C-45C8-5F21-C6A1-3D7B14EE254A}"/>
                </a:ext>
              </a:extLst>
            </p:cNvPr>
            <p:cNvSpPr/>
            <p:nvPr/>
          </p:nvSpPr>
          <p:spPr>
            <a:xfrm>
              <a:off x="2191320" y="4700880"/>
              <a:ext cx="29160" cy="69480"/>
            </a:xfrm>
            <a:custGeom>
              <a:avLst/>
              <a:gdLst/>
              <a:ahLst/>
              <a:cxnLst/>
              <a:rect l="l" t="t" r="r" b="b"/>
              <a:pathLst>
                <a:path w="81" h="193" extrusionOk="0">
                  <a:moveTo>
                    <a:pt x="81" y="192"/>
                  </a:moveTo>
                  <a:cubicBezTo>
                    <a:pt x="81" y="194"/>
                    <a:pt x="66" y="193"/>
                    <a:pt x="47" y="180"/>
                  </a:cubicBezTo>
                  <a:cubicBezTo>
                    <a:pt x="28" y="167"/>
                    <a:pt x="5" y="140"/>
                    <a:pt x="1" y="104"/>
                  </a:cubicBezTo>
                  <a:cubicBezTo>
                    <a:pt x="-3" y="67"/>
                    <a:pt x="14" y="36"/>
                    <a:pt x="29" y="20"/>
                  </a:cubicBezTo>
                  <a:cubicBezTo>
                    <a:pt x="46" y="3"/>
                    <a:pt x="60" y="-1"/>
                    <a:pt x="60" y="0"/>
                  </a:cubicBezTo>
                  <a:cubicBezTo>
                    <a:pt x="62" y="3"/>
                    <a:pt x="50" y="10"/>
                    <a:pt x="37" y="27"/>
                  </a:cubicBezTo>
                  <a:cubicBezTo>
                    <a:pt x="25" y="43"/>
                    <a:pt x="13" y="71"/>
                    <a:pt x="16" y="102"/>
                  </a:cubicBezTo>
                  <a:cubicBezTo>
                    <a:pt x="19" y="133"/>
                    <a:pt x="38" y="158"/>
                    <a:pt x="53" y="172"/>
                  </a:cubicBezTo>
                  <a:cubicBezTo>
                    <a:pt x="69" y="185"/>
                    <a:pt x="82" y="190"/>
                    <a:pt x="81" y="192"/>
                  </a:cubicBezTo>
                  <a:close/>
                </a:path>
              </a:pathLst>
            </a:custGeom>
            <a:solidFill>
              <a:schemeClr val="dk1"/>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3" name="Google Shape;3598;p67">
              <a:extLst>
                <a:ext uri="{FF2B5EF4-FFF2-40B4-BE49-F238E27FC236}">
                  <a16:creationId xmlns:a16="http://schemas.microsoft.com/office/drawing/2014/main" id="{1150CBD1-0916-7148-10D5-E1B9D6B3BA3A}"/>
                </a:ext>
              </a:extLst>
            </p:cNvPr>
            <p:cNvSpPr/>
            <p:nvPr/>
          </p:nvSpPr>
          <p:spPr>
            <a:xfrm>
              <a:off x="2200320" y="4566600"/>
              <a:ext cx="32400" cy="81000"/>
            </a:xfrm>
            <a:custGeom>
              <a:avLst/>
              <a:gdLst/>
              <a:ahLst/>
              <a:cxnLst/>
              <a:rect l="l" t="t" r="r" b="b"/>
              <a:pathLst>
                <a:path w="90" h="225" extrusionOk="0">
                  <a:moveTo>
                    <a:pt x="51" y="224"/>
                  </a:moveTo>
                  <a:cubicBezTo>
                    <a:pt x="50" y="226"/>
                    <a:pt x="36" y="217"/>
                    <a:pt x="22" y="196"/>
                  </a:cubicBezTo>
                  <a:cubicBezTo>
                    <a:pt x="8" y="175"/>
                    <a:pt x="-4" y="140"/>
                    <a:pt x="2" y="100"/>
                  </a:cubicBezTo>
                  <a:cubicBezTo>
                    <a:pt x="9" y="61"/>
                    <a:pt x="33" y="32"/>
                    <a:pt x="53" y="18"/>
                  </a:cubicBezTo>
                  <a:cubicBezTo>
                    <a:pt x="74" y="3"/>
                    <a:pt x="90" y="0"/>
                    <a:pt x="90" y="1"/>
                  </a:cubicBezTo>
                  <a:cubicBezTo>
                    <a:pt x="91" y="3"/>
                    <a:pt x="77" y="10"/>
                    <a:pt x="60" y="26"/>
                  </a:cubicBezTo>
                  <a:cubicBezTo>
                    <a:pt x="43" y="41"/>
                    <a:pt x="23" y="68"/>
                    <a:pt x="17" y="103"/>
                  </a:cubicBezTo>
                  <a:cubicBezTo>
                    <a:pt x="11" y="138"/>
                    <a:pt x="20" y="170"/>
                    <a:pt x="31" y="191"/>
                  </a:cubicBezTo>
                  <a:cubicBezTo>
                    <a:pt x="42" y="212"/>
                    <a:pt x="53" y="223"/>
                    <a:pt x="51" y="224"/>
                  </a:cubicBezTo>
                  <a:close/>
                </a:path>
              </a:pathLst>
            </a:custGeom>
            <a:solidFill>
              <a:schemeClr val="dk1"/>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4" name="Google Shape;3599;p67">
              <a:extLst>
                <a:ext uri="{FF2B5EF4-FFF2-40B4-BE49-F238E27FC236}">
                  <a16:creationId xmlns:a16="http://schemas.microsoft.com/office/drawing/2014/main" id="{AFE02433-8EFD-6DD9-4742-2EF6A61932AE}"/>
                </a:ext>
              </a:extLst>
            </p:cNvPr>
            <p:cNvSpPr/>
            <p:nvPr/>
          </p:nvSpPr>
          <p:spPr>
            <a:xfrm>
              <a:off x="2248920" y="4451040"/>
              <a:ext cx="17640" cy="39240"/>
            </a:xfrm>
            <a:custGeom>
              <a:avLst/>
              <a:gdLst/>
              <a:ahLst/>
              <a:cxnLst/>
              <a:rect l="l" t="t" r="r" b="b"/>
              <a:pathLst>
                <a:path w="49" h="109" extrusionOk="0">
                  <a:moveTo>
                    <a:pt x="19" y="109"/>
                  </a:moveTo>
                  <a:cubicBezTo>
                    <a:pt x="18" y="110"/>
                    <a:pt x="11" y="105"/>
                    <a:pt x="6" y="94"/>
                  </a:cubicBezTo>
                  <a:cubicBezTo>
                    <a:pt x="0" y="83"/>
                    <a:pt x="-2" y="65"/>
                    <a:pt x="3" y="46"/>
                  </a:cubicBezTo>
                  <a:cubicBezTo>
                    <a:pt x="8" y="28"/>
                    <a:pt x="20" y="14"/>
                    <a:pt x="30" y="7"/>
                  </a:cubicBezTo>
                  <a:cubicBezTo>
                    <a:pt x="41" y="0"/>
                    <a:pt x="49" y="0"/>
                    <a:pt x="49" y="1"/>
                  </a:cubicBezTo>
                  <a:cubicBezTo>
                    <a:pt x="51" y="5"/>
                    <a:pt x="26" y="18"/>
                    <a:pt x="17" y="50"/>
                  </a:cubicBezTo>
                  <a:cubicBezTo>
                    <a:pt x="8" y="82"/>
                    <a:pt x="22" y="107"/>
                    <a:pt x="19"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5" name="Google Shape;3600;p67">
              <a:extLst>
                <a:ext uri="{FF2B5EF4-FFF2-40B4-BE49-F238E27FC236}">
                  <a16:creationId xmlns:a16="http://schemas.microsoft.com/office/drawing/2014/main" id="{AF0D570D-96B1-D970-5CC7-6E060D020C05}"/>
                </a:ext>
              </a:extLst>
            </p:cNvPr>
            <p:cNvSpPr/>
            <p:nvPr/>
          </p:nvSpPr>
          <p:spPr>
            <a:xfrm>
              <a:off x="2316600" y="4702320"/>
              <a:ext cx="86760" cy="5760"/>
            </a:xfrm>
            <a:custGeom>
              <a:avLst/>
              <a:gdLst/>
              <a:ahLst/>
              <a:cxnLst/>
              <a:rect l="l" t="t" r="r" b="b"/>
              <a:pathLst>
                <a:path w="241" h="16" extrusionOk="0">
                  <a:moveTo>
                    <a:pt x="241" y="9"/>
                  </a:moveTo>
                  <a:cubicBezTo>
                    <a:pt x="241" y="14"/>
                    <a:pt x="187" y="16"/>
                    <a:pt x="121" y="15"/>
                  </a:cubicBezTo>
                  <a:cubicBezTo>
                    <a:pt x="54" y="13"/>
                    <a:pt x="0" y="9"/>
                    <a:pt x="0" y="5"/>
                  </a:cubicBezTo>
                  <a:cubicBezTo>
                    <a:pt x="0" y="1"/>
                    <a:pt x="54" y="-1"/>
                    <a:pt x="121" y="0"/>
                  </a:cubicBezTo>
                  <a:cubicBezTo>
                    <a:pt x="187" y="1"/>
                    <a:pt x="241" y="5"/>
                    <a:pt x="241" y="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6" name="Google Shape;3601;p67">
              <a:extLst>
                <a:ext uri="{FF2B5EF4-FFF2-40B4-BE49-F238E27FC236}">
                  <a16:creationId xmlns:a16="http://schemas.microsoft.com/office/drawing/2014/main" id="{C9E2E000-3F52-80F9-944C-72D51B08BDEC}"/>
                </a:ext>
              </a:extLst>
            </p:cNvPr>
            <p:cNvSpPr/>
            <p:nvPr/>
          </p:nvSpPr>
          <p:spPr>
            <a:xfrm>
              <a:off x="2294640" y="4802040"/>
              <a:ext cx="155880" cy="33840"/>
            </a:xfrm>
            <a:custGeom>
              <a:avLst/>
              <a:gdLst/>
              <a:ahLst/>
              <a:cxnLst/>
              <a:rect l="l" t="t" r="r" b="b"/>
              <a:pathLst>
                <a:path w="433" h="94" extrusionOk="0">
                  <a:moveTo>
                    <a:pt x="433" y="93"/>
                  </a:moveTo>
                  <a:cubicBezTo>
                    <a:pt x="432" y="97"/>
                    <a:pt x="335" y="79"/>
                    <a:pt x="215" y="54"/>
                  </a:cubicBezTo>
                  <a:cubicBezTo>
                    <a:pt x="95" y="28"/>
                    <a:pt x="-1" y="4"/>
                    <a:pt x="0" y="0"/>
                  </a:cubicBezTo>
                  <a:cubicBezTo>
                    <a:pt x="1" y="-4"/>
                    <a:pt x="98" y="14"/>
                    <a:pt x="218" y="39"/>
                  </a:cubicBezTo>
                  <a:cubicBezTo>
                    <a:pt x="338" y="65"/>
                    <a:pt x="434" y="89"/>
                    <a:pt x="433" y="9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7" name="Google Shape;3602;p67">
              <a:extLst>
                <a:ext uri="{FF2B5EF4-FFF2-40B4-BE49-F238E27FC236}">
                  <a16:creationId xmlns:a16="http://schemas.microsoft.com/office/drawing/2014/main" id="{FF5830D8-4390-20A5-DE8C-7769331AEBC3}"/>
                </a:ext>
              </a:extLst>
            </p:cNvPr>
            <p:cNvSpPr/>
            <p:nvPr/>
          </p:nvSpPr>
          <p:spPr>
            <a:xfrm>
              <a:off x="1893600" y="4426920"/>
              <a:ext cx="692280" cy="487800"/>
            </a:xfrm>
            <a:custGeom>
              <a:avLst/>
              <a:gdLst/>
              <a:ahLst/>
              <a:cxnLst/>
              <a:rect l="l" t="t" r="r" b="b"/>
              <a:pathLst>
                <a:path w="1923" h="1355" extrusionOk="0">
                  <a:moveTo>
                    <a:pt x="303" y="1262"/>
                  </a:moveTo>
                  <a:cubicBezTo>
                    <a:pt x="303" y="1261"/>
                    <a:pt x="307" y="1262"/>
                    <a:pt x="315" y="1262"/>
                  </a:cubicBezTo>
                  <a:cubicBezTo>
                    <a:pt x="323" y="1263"/>
                    <a:pt x="334" y="1264"/>
                    <a:pt x="349" y="1267"/>
                  </a:cubicBezTo>
                  <a:cubicBezTo>
                    <a:pt x="379" y="1272"/>
                    <a:pt x="425" y="1277"/>
                    <a:pt x="481" y="1301"/>
                  </a:cubicBezTo>
                  <a:lnTo>
                    <a:pt x="479" y="1300"/>
                  </a:lnTo>
                  <a:cubicBezTo>
                    <a:pt x="592" y="1308"/>
                    <a:pt x="760" y="1319"/>
                    <a:pt x="971" y="1329"/>
                  </a:cubicBezTo>
                  <a:cubicBezTo>
                    <a:pt x="1077" y="1334"/>
                    <a:pt x="1193" y="1339"/>
                    <a:pt x="1318" y="1340"/>
                  </a:cubicBezTo>
                  <a:cubicBezTo>
                    <a:pt x="1349" y="1340"/>
                    <a:pt x="1382" y="1340"/>
                    <a:pt x="1414" y="1338"/>
                  </a:cubicBezTo>
                  <a:cubicBezTo>
                    <a:pt x="1446" y="1337"/>
                    <a:pt x="1479" y="1334"/>
                    <a:pt x="1506" y="1318"/>
                  </a:cubicBezTo>
                  <a:cubicBezTo>
                    <a:pt x="1533" y="1302"/>
                    <a:pt x="1548" y="1271"/>
                    <a:pt x="1553" y="1238"/>
                  </a:cubicBezTo>
                  <a:cubicBezTo>
                    <a:pt x="1558" y="1205"/>
                    <a:pt x="1555" y="1170"/>
                    <a:pt x="1547" y="1137"/>
                  </a:cubicBezTo>
                  <a:lnTo>
                    <a:pt x="1544" y="1125"/>
                  </a:lnTo>
                  <a:lnTo>
                    <a:pt x="1556" y="1127"/>
                  </a:lnTo>
                  <a:cubicBezTo>
                    <a:pt x="1590" y="1130"/>
                    <a:pt x="1627" y="1126"/>
                    <a:pt x="1662" y="1117"/>
                  </a:cubicBezTo>
                  <a:cubicBezTo>
                    <a:pt x="1697" y="1108"/>
                    <a:pt x="1734" y="1095"/>
                    <a:pt x="1761" y="1073"/>
                  </a:cubicBezTo>
                  <a:cubicBezTo>
                    <a:pt x="1790" y="1051"/>
                    <a:pt x="1794" y="1010"/>
                    <a:pt x="1779" y="976"/>
                  </a:cubicBezTo>
                  <a:cubicBezTo>
                    <a:pt x="1765" y="941"/>
                    <a:pt x="1740" y="909"/>
                    <a:pt x="1714" y="881"/>
                  </a:cubicBezTo>
                  <a:lnTo>
                    <a:pt x="1715" y="882"/>
                  </a:lnTo>
                  <a:cubicBezTo>
                    <a:pt x="1670" y="859"/>
                    <a:pt x="1614" y="846"/>
                    <a:pt x="1560" y="832"/>
                  </a:cubicBezTo>
                  <a:cubicBezTo>
                    <a:pt x="1505" y="818"/>
                    <a:pt x="1448" y="803"/>
                    <a:pt x="1392" y="788"/>
                  </a:cubicBezTo>
                  <a:lnTo>
                    <a:pt x="1328" y="772"/>
                  </a:lnTo>
                  <a:lnTo>
                    <a:pt x="1394" y="771"/>
                  </a:lnTo>
                  <a:cubicBezTo>
                    <a:pt x="1483" y="769"/>
                    <a:pt x="1578" y="767"/>
                    <a:pt x="1674" y="765"/>
                  </a:cubicBezTo>
                  <a:lnTo>
                    <a:pt x="1674" y="765"/>
                  </a:lnTo>
                  <a:lnTo>
                    <a:pt x="1675" y="765"/>
                  </a:lnTo>
                  <a:cubicBezTo>
                    <a:pt x="1719" y="769"/>
                    <a:pt x="1770" y="763"/>
                    <a:pt x="1813" y="742"/>
                  </a:cubicBezTo>
                  <a:cubicBezTo>
                    <a:pt x="1870" y="717"/>
                    <a:pt x="1901" y="653"/>
                    <a:pt x="1904" y="593"/>
                  </a:cubicBezTo>
                  <a:cubicBezTo>
                    <a:pt x="1909" y="531"/>
                    <a:pt x="1860" y="480"/>
                    <a:pt x="1805" y="461"/>
                  </a:cubicBezTo>
                  <a:lnTo>
                    <a:pt x="1782" y="453"/>
                  </a:lnTo>
                  <a:lnTo>
                    <a:pt x="1805" y="444"/>
                  </a:lnTo>
                  <a:cubicBezTo>
                    <a:pt x="1859" y="422"/>
                    <a:pt x="1900" y="370"/>
                    <a:pt x="1903" y="313"/>
                  </a:cubicBezTo>
                  <a:cubicBezTo>
                    <a:pt x="1908" y="256"/>
                    <a:pt x="1877" y="200"/>
                    <a:pt x="1829" y="171"/>
                  </a:cubicBezTo>
                  <a:cubicBezTo>
                    <a:pt x="1805" y="156"/>
                    <a:pt x="1778" y="150"/>
                    <a:pt x="1749" y="144"/>
                  </a:cubicBezTo>
                  <a:cubicBezTo>
                    <a:pt x="1721" y="137"/>
                    <a:pt x="1693" y="130"/>
                    <a:pt x="1666" y="123"/>
                  </a:cubicBezTo>
                  <a:cubicBezTo>
                    <a:pt x="1610" y="111"/>
                    <a:pt x="1556" y="98"/>
                    <a:pt x="1503" y="86"/>
                  </a:cubicBezTo>
                  <a:cubicBezTo>
                    <a:pt x="1395" y="62"/>
                    <a:pt x="1292" y="40"/>
                    <a:pt x="1192" y="25"/>
                  </a:cubicBezTo>
                  <a:cubicBezTo>
                    <a:pt x="1167" y="21"/>
                    <a:pt x="1143" y="18"/>
                    <a:pt x="1119" y="16"/>
                  </a:cubicBezTo>
                  <a:cubicBezTo>
                    <a:pt x="1106" y="15"/>
                    <a:pt x="1095" y="15"/>
                    <a:pt x="1083" y="16"/>
                  </a:cubicBezTo>
                  <a:cubicBezTo>
                    <a:pt x="1071" y="18"/>
                    <a:pt x="1060" y="20"/>
                    <a:pt x="1048" y="23"/>
                  </a:cubicBezTo>
                  <a:cubicBezTo>
                    <a:pt x="1002" y="35"/>
                    <a:pt x="957" y="49"/>
                    <a:pt x="914" y="63"/>
                  </a:cubicBezTo>
                  <a:cubicBezTo>
                    <a:pt x="567" y="176"/>
                    <a:pt x="304" y="274"/>
                    <a:pt x="157" y="325"/>
                  </a:cubicBezTo>
                  <a:lnTo>
                    <a:pt x="156" y="325"/>
                  </a:lnTo>
                  <a:lnTo>
                    <a:pt x="156" y="325"/>
                  </a:lnTo>
                  <a:cubicBezTo>
                    <a:pt x="104" y="315"/>
                    <a:pt x="65" y="308"/>
                    <a:pt x="39" y="303"/>
                  </a:cubicBezTo>
                  <a:cubicBezTo>
                    <a:pt x="26" y="300"/>
                    <a:pt x="17" y="299"/>
                    <a:pt x="10" y="297"/>
                  </a:cubicBezTo>
                  <a:cubicBezTo>
                    <a:pt x="3" y="296"/>
                    <a:pt x="0" y="295"/>
                    <a:pt x="0" y="295"/>
                  </a:cubicBezTo>
                  <a:cubicBezTo>
                    <a:pt x="0" y="294"/>
                    <a:pt x="3" y="295"/>
                    <a:pt x="10" y="295"/>
                  </a:cubicBezTo>
                  <a:cubicBezTo>
                    <a:pt x="17" y="297"/>
                    <a:pt x="27" y="298"/>
                    <a:pt x="39" y="300"/>
                  </a:cubicBezTo>
                  <a:cubicBezTo>
                    <a:pt x="66" y="304"/>
                    <a:pt x="105" y="311"/>
                    <a:pt x="157" y="319"/>
                  </a:cubicBezTo>
                  <a:lnTo>
                    <a:pt x="155" y="319"/>
                  </a:lnTo>
                  <a:cubicBezTo>
                    <a:pt x="301" y="265"/>
                    <a:pt x="563" y="165"/>
                    <a:pt x="910" y="49"/>
                  </a:cubicBezTo>
                  <a:cubicBezTo>
                    <a:pt x="953" y="35"/>
                    <a:pt x="998" y="21"/>
                    <a:pt x="1045" y="9"/>
                  </a:cubicBezTo>
                  <a:cubicBezTo>
                    <a:pt x="1057" y="6"/>
                    <a:pt x="1069" y="3"/>
                    <a:pt x="1081" y="1"/>
                  </a:cubicBezTo>
                  <a:cubicBezTo>
                    <a:pt x="1094" y="0"/>
                    <a:pt x="1107" y="0"/>
                    <a:pt x="1119" y="1"/>
                  </a:cubicBezTo>
                  <a:cubicBezTo>
                    <a:pt x="1145" y="2"/>
                    <a:pt x="1169" y="6"/>
                    <a:pt x="1195" y="9"/>
                  </a:cubicBezTo>
                  <a:cubicBezTo>
                    <a:pt x="1295" y="24"/>
                    <a:pt x="1399" y="46"/>
                    <a:pt x="1506" y="69"/>
                  </a:cubicBezTo>
                  <a:cubicBezTo>
                    <a:pt x="1560" y="82"/>
                    <a:pt x="1614" y="94"/>
                    <a:pt x="1670" y="107"/>
                  </a:cubicBezTo>
                  <a:cubicBezTo>
                    <a:pt x="1697" y="113"/>
                    <a:pt x="1725" y="120"/>
                    <a:pt x="1754" y="127"/>
                  </a:cubicBezTo>
                  <a:cubicBezTo>
                    <a:pt x="1781" y="133"/>
                    <a:pt x="1812" y="139"/>
                    <a:pt x="1838" y="156"/>
                  </a:cubicBezTo>
                  <a:cubicBezTo>
                    <a:pt x="1891" y="187"/>
                    <a:pt x="1927" y="250"/>
                    <a:pt x="1921" y="314"/>
                  </a:cubicBezTo>
                  <a:cubicBezTo>
                    <a:pt x="1917" y="379"/>
                    <a:pt x="1872" y="436"/>
                    <a:pt x="1812" y="460"/>
                  </a:cubicBezTo>
                  <a:lnTo>
                    <a:pt x="1811" y="443"/>
                  </a:lnTo>
                  <a:cubicBezTo>
                    <a:pt x="1842" y="455"/>
                    <a:pt x="1870" y="473"/>
                    <a:pt x="1892" y="499"/>
                  </a:cubicBezTo>
                  <a:cubicBezTo>
                    <a:pt x="1914" y="525"/>
                    <a:pt x="1924" y="560"/>
                    <a:pt x="1923" y="594"/>
                  </a:cubicBezTo>
                  <a:cubicBezTo>
                    <a:pt x="1921" y="628"/>
                    <a:pt x="1911" y="660"/>
                    <a:pt x="1895" y="690"/>
                  </a:cubicBezTo>
                  <a:cubicBezTo>
                    <a:pt x="1878" y="720"/>
                    <a:pt x="1852" y="744"/>
                    <a:pt x="1821" y="759"/>
                  </a:cubicBezTo>
                  <a:cubicBezTo>
                    <a:pt x="1773" y="782"/>
                    <a:pt x="1721" y="787"/>
                    <a:pt x="1673" y="784"/>
                  </a:cubicBezTo>
                  <a:lnTo>
                    <a:pt x="1674" y="784"/>
                  </a:lnTo>
                  <a:cubicBezTo>
                    <a:pt x="1578" y="785"/>
                    <a:pt x="1484" y="787"/>
                    <a:pt x="1395" y="789"/>
                  </a:cubicBezTo>
                  <a:lnTo>
                    <a:pt x="1397" y="771"/>
                  </a:lnTo>
                  <a:cubicBezTo>
                    <a:pt x="1453" y="786"/>
                    <a:pt x="1509" y="800"/>
                    <a:pt x="1564" y="815"/>
                  </a:cubicBezTo>
                  <a:cubicBezTo>
                    <a:pt x="1619" y="829"/>
                    <a:pt x="1673" y="840"/>
                    <a:pt x="1725" y="867"/>
                  </a:cubicBezTo>
                  <a:lnTo>
                    <a:pt x="1725" y="867"/>
                  </a:lnTo>
                  <a:lnTo>
                    <a:pt x="1726" y="868"/>
                  </a:lnTo>
                  <a:cubicBezTo>
                    <a:pt x="1755" y="898"/>
                    <a:pt x="1780" y="931"/>
                    <a:pt x="1795" y="969"/>
                  </a:cubicBezTo>
                  <a:cubicBezTo>
                    <a:pt x="1803" y="989"/>
                    <a:pt x="1807" y="1010"/>
                    <a:pt x="1803" y="1031"/>
                  </a:cubicBezTo>
                  <a:cubicBezTo>
                    <a:pt x="1803" y="1042"/>
                    <a:pt x="1797" y="1052"/>
                    <a:pt x="1793" y="1062"/>
                  </a:cubicBezTo>
                  <a:cubicBezTo>
                    <a:pt x="1786" y="1070"/>
                    <a:pt x="1781" y="1080"/>
                    <a:pt x="1772" y="1086"/>
                  </a:cubicBezTo>
                  <a:cubicBezTo>
                    <a:pt x="1740" y="1112"/>
                    <a:pt x="1702" y="1123"/>
                    <a:pt x="1666" y="1133"/>
                  </a:cubicBezTo>
                  <a:cubicBezTo>
                    <a:pt x="1629" y="1142"/>
                    <a:pt x="1592" y="1147"/>
                    <a:pt x="1553" y="1143"/>
                  </a:cubicBezTo>
                  <a:lnTo>
                    <a:pt x="1563" y="1132"/>
                  </a:lnTo>
                  <a:cubicBezTo>
                    <a:pt x="1571" y="1168"/>
                    <a:pt x="1574" y="1205"/>
                    <a:pt x="1569" y="1241"/>
                  </a:cubicBezTo>
                  <a:cubicBezTo>
                    <a:pt x="1563" y="1276"/>
                    <a:pt x="1546" y="1312"/>
                    <a:pt x="1514" y="1331"/>
                  </a:cubicBezTo>
                  <a:cubicBezTo>
                    <a:pt x="1483" y="1349"/>
                    <a:pt x="1447" y="1352"/>
                    <a:pt x="1414" y="1353"/>
                  </a:cubicBezTo>
                  <a:cubicBezTo>
                    <a:pt x="1382" y="1355"/>
                    <a:pt x="1350" y="1354"/>
                    <a:pt x="1318" y="1354"/>
                  </a:cubicBezTo>
                  <a:cubicBezTo>
                    <a:pt x="1192" y="1353"/>
                    <a:pt x="1076" y="1347"/>
                    <a:pt x="971" y="1341"/>
                  </a:cubicBezTo>
                  <a:cubicBezTo>
                    <a:pt x="760" y="1329"/>
                    <a:pt x="592" y="1316"/>
                    <a:pt x="479" y="1307"/>
                  </a:cubicBezTo>
                  <a:lnTo>
                    <a:pt x="478" y="1307"/>
                  </a:lnTo>
                  <a:lnTo>
                    <a:pt x="477" y="1307"/>
                  </a:lnTo>
                  <a:cubicBezTo>
                    <a:pt x="424" y="1283"/>
                    <a:pt x="378" y="1276"/>
                    <a:pt x="349" y="1270"/>
                  </a:cubicBezTo>
                  <a:cubicBezTo>
                    <a:pt x="334" y="1267"/>
                    <a:pt x="323" y="1265"/>
                    <a:pt x="315" y="1264"/>
                  </a:cubicBezTo>
                  <a:cubicBezTo>
                    <a:pt x="307" y="1263"/>
                    <a:pt x="303" y="1262"/>
                    <a:pt x="303" y="126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8" name="Google Shape;3603;p67">
              <a:extLst>
                <a:ext uri="{FF2B5EF4-FFF2-40B4-BE49-F238E27FC236}">
                  <a16:creationId xmlns:a16="http://schemas.microsoft.com/office/drawing/2014/main" id="{82A34B6C-C049-5935-B2D1-02158C24C0CD}"/>
                </a:ext>
              </a:extLst>
            </p:cNvPr>
            <p:cNvSpPr/>
            <p:nvPr/>
          </p:nvSpPr>
          <p:spPr>
            <a:xfrm>
              <a:off x="988200" y="4386240"/>
              <a:ext cx="341280" cy="67680"/>
            </a:xfrm>
            <a:custGeom>
              <a:avLst/>
              <a:gdLst/>
              <a:ahLst/>
              <a:cxnLst/>
              <a:rect l="l" t="t" r="r" b="b"/>
              <a:pathLst>
                <a:path w="948" h="188" extrusionOk="0">
                  <a:moveTo>
                    <a:pt x="948" y="188"/>
                  </a:moveTo>
                  <a:cubicBezTo>
                    <a:pt x="947" y="191"/>
                    <a:pt x="896" y="169"/>
                    <a:pt x="813" y="142"/>
                  </a:cubicBezTo>
                  <a:cubicBezTo>
                    <a:pt x="730" y="114"/>
                    <a:pt x="613" y="83"/>
                    <a:pt x="481" y="58"/>
                  </a:cubicBezTo>
                  <a:cubicBezTo>
                    <a:pt x="350" y="34"/>
                    <a:pt x="229" y="20"/>
                    <a:pt x="142" y="14"/>
                  </a:cubicBezTo>
                  <a:cubicBezTo>
                    <a:pt x="54" y="8"/>
                    <a:pt x="0" y="8"/>
                    <a:pt x="0" y="5"/>
                  </a:cubicBezTo>
                  <a:cubicBezTo>
                    <a:pt x="0" y="4"/>
                    <a:pt x="13" y="2"/>
                    <a:pt x="38" y="1"/>
                  </a:cubicBezTo>
                  <a:cubicBezTo>
                    <a:pt x="63" y="0"/>
                    <a:pt x="98" y="0"/>
                    <a:pt x="142" y="1"/>
                  </a:cubicBezTo>
                  <a:cubicBezTo>
                    <a:pt x="231" y="4"/>
                    <a:pt x="352" y="15"/>
                    <a:pt x="485" y="40"/>
                  </a:cubicBezTo>
                  <a:cubicBezTo>
                    <a:pt x="617" y="65"/>
                    <a:pt x="735" y="99"/>
                    <a:pt x="817" y="130"/>
                  </a:cubicBezTo>
                  <a:cubicBezTo>
                    <a:pt x="859" y="145"/>
                    <a:pt x="892" y="159"/>
                    <a:pt x="914" y="170"/>
                  </a:cubicBezTo>
                  <a:cubicBezTo>
                    <a:pt x="936" y="180"/>
                    <a:pt x="948" y="187"/>
                    <a:pt x="948" y="188"/>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 name="Rectangle: Rounded Corners 1">
            <a:extLst>
              <a:ext uri="{FF2B5EF4-FFF2-40B4-BE49-F238E27FC236}">
                <a16:creationId xmlns:a16="http://schemas.microsoft.com/office/drawing/2014/main" id="{D12BFDEF-ADCF-4CE5-F3DD-E4AC18CB43A6}"/>
              </a:ext>
            </a:extLst>
          </p:cNvPr>
          <p:cNvSpPr/>
          <p:nvPr/>
        </p:nvSpPr>
        <p:spPr>
          <a:xfrm>
            <a:off x="4096021" y="592175"/>
            <a:ext cx="4587240" cy="325878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500" b="0" i="0" dirty="0">
                <a:solidFill>
                  <a:srgbClr val="081C36"/>
                </a:solidFill>
                <a:effectLst/>
                <a:latin typeface="Times New Roman" panose="02020603050405020304" pitchFamily="18" charset="0"/>
                <a:cs typeface="Times New Roman" panose="02020603050405020304" pitchFamily="18" charset="0"/>
              </a:rPr>
              <a:t>from </a:t>
            </a:r>
            <a:r>
              <a:rPr lang="en-US" sz="1500" b="0" i="0" dirty="0" err="1">
                <a:solidFill>
                  <a:srgbClr val="081C36"/>
                </a:solidFill>
                <a:effectLst/>
                <a:latin typeface="Times New Roman" panose="02020603050405020304" pitchFamily="18" charset="0"/>
                <a:cs typeface="Times New Roman" panose="02020603050405020304" pitchFamily="18" charset="0"/>
              </a:rPr>
              <a:t>sympy</a:t>
            </a:r>
            <a:r>
              <a:rPr lang="en-US" sz="1500" b="0" i="0" dirty="0">
                <a:solidFill>
                  <a:srgbClr val="081C36"/>
                </a:solidFill>
                <a:effectLst/>
                <a:latin typeface="Times New Roman" panose="02020603050405020304" pitchFamily="18" charset="0"/>
                <a:cs typeface="Times New Roman" panose="02020603050405020304" pitchFamily="18" charset="0"/>
              </a:rPr>
              <a:t> import * </a:t>
            </a:r>
            <a:endParaRPr lang="vi-VN" sz="1500" b="0" i="0" dirty="0">
              <a:solidFill>
                <a:srgbClr val="081C36"/>
              </a:solidFill>
              <a:effectLst/>
              <a:latin typeface="Times New Roman" panose="02020603050405020304" pitchFamily="18" charset="0"/>
              <a:cs typeface="Times New Roman" panose="02020603050405020304" pitchFamily="18" charset="0"/>
            </a:endParaRPr>
          </a:p>
          <a:p>
            <a:r>
              <a:rPr lang="en-US" sz="1500" b="0" i="0" dirty="0">
                <a:solidFill>
                  <a:srgbClr val="081C36"/>
                </a:solidFill>
                <a:effectLst/>
                <a:latin typeface="Times New Roman" panose="02020603050405020304" pitchFamily="18" charset="0"/>
                <a:cs typeface="Times New Roman" panose="02020603050405020304" pitchFamily="18" charset="0"/>
              </a:rPr>
              <a:t>x = Symbol('x’) </a:t>
            </a:r>
            <a:endParaRPr lang="vi-VN" sz="1500" b="0" i="0" dirty="0">
              <a:solidFill>
                <a:srgbClr val="081C36"/>
              </a:solidFill>
              <a:effectLst/>
              <a:latin typeface="Times New Roman" panose="02020603050405020304" pitchFamily="18" charset="0"/>
              <a:cs typeface="Times New Roman" panose="02020603050405020304" pitchFamily="18" charset="0"/>
            </a:endParaRPr>
          </a:p>
          <a:p>
            <a:r>
              <a:rPr lang="en-US" sz="1500" b="0" i="0" dirty="0">
                <a:solidFill>
                  <a:srgbClr val="081C36"/>
                </a:solidFill>
                <a:effectLst/>
                <a:latin typeface="Times New Roman" panose="02020603050405020304" pitchFamily="18" charset="0"/>
                <a:cs typeface="Times New Roman" panose="02020603050405020304" pitchFamily="18" charset="0"/>
              </a:rPr>
              <a:t>ans1 = diff(sin(x)*exp(x), x) </a:t>
            </a:r>
            <a:endParaRPr lang="vi-VN" sz="1500" b="0" i="0" dirty="0">
              <a:solidFill>
                <a:srgbClr val="081C36"/>
              </a:solidFill>
              <a:effectLst/>
              <a:latin typeface="Times New Roman" panose="02020603050405020304" pitchFamily="18" charset="0"/>
              <a:cs typeface="Times New Roman" panose="02020603050405020304" pitchFamily="18" charset="0"/>
            </a:endParaRPr>
          </a:p>
          <a:p>
            <a:r>
              <a:rPr lang="en-US" sz="1500" b="0" i="0" dirty="0">
                <a:solidFill>
                  <a:srgbClr val="081C36"/>
                </a:solidFill>
                <a:effectLst/>
                <a:latin typeface="Times New Roman" panose="02020603050405020304" pitchFamily="18" charset="0"/>
                <a:cs typeface="Times New Roman" panose="02020603050405020304" pitchFamily="18" charset="0"/>
              </a:rPr>
              <a:t>print(f'ans1 = {ans1}’) </a:t>
            </a:r>
            <a:endParaRPr lang="vi-VN" sz="1500" b="0" i="0" dirty="0">
              <a:solidFill>
                <a:srgbClr val="081C36"/>
              </a:solidFill>
              <a:effectLst/>
              <a:latin typeface="Times New Roman" panose="02020603050405020304" pitchFamily="18" charset="0"/>
              <a:cs typeface="Times New Roman" panose="02020603050405020304" pitchFamily="18" charset="0"/>
            </a:endParaRPr>
          </a:p>
          <a:p>
            <a:r>
              <a:rPr lang="en-US" sz="1500" b="0" i="0" dirty="0">
                <a:solidFill>
                  <a:srgbClr val="081C36"/>
                </a:solidFill>
                <a:effectLst/>
                <a:latin typeface="Times New Roman" panose="02020603050405020304" pitchFamily="18" charset="0"/>
                <a:cs typeface="Times New Roman" panose="02020603050405020304" pitchFamily="18" charset="0"/>
              </a:rPr>
              <a:t>ans2 =integrate(exp(x)*sin(x) + exp(x)*cos(x), x) </a:t>
            </a:r>
            <a:endParaRPr lang="vi-VN" sz="1500" b="0" i="0" dirty="0">
              <a:solidFill>
                <a:srgbClr val="081C36"/>
              </a:solidFill>
              <a:effectLst/>
              <a:latin typeface="Times New Roman" panose="02020603050405020304" pitchFamily="18" charset="0"/>
              <a:cs typeface="Times New Roman" panose="02020603050405020304" pitchFamily="18" charset="0"/>
            </a:endParaRPr>
          </a:p>
          <a:p>
            <a:r>
              <a:rPr lang="en-US" sz="1500" b="0" i="0" dirty="0">
                <a:solidFill>
                  <a:srgbClr val="081C36"/>
                </a:solidFill>
                <a:effectLst/>
                <a:latin typeface="Times New Roman" panose="02020603050405020304" pitchFamily="18" charset="0"/>
                <a:cs typeface="Times New Roman" panose="02020603050405020304" pitchFamily="18" charset="0"/>
              </a:rPr>
              <a:t>print(f'ans2 = {ans2}’) </a:t>
            </a:r>
            <a:endParaRPr lang="vi-VN" sz="1500" b="0" i="0" dirty="0">
              <a:solidFill>
                <a:srgbClr val="081C36"/>
              </a:solidFill>
              <a:effectLst/>
              <a:latin typeface="Times New Roman" panose="02020603050405020304" pitchFamily="18" charset="0"/>
              <a:cs typeface="Times New Roman" panose="02020603050405020304" pitchFamily="18" charset="0"/>
            </a:endParaRPr>
          </a:p>
          <a:p>
            <a:r>
              <a:rPr lang="en-US" sz="1500" b="0" i="0" dirty="0">
                <a:solidFill>
                  <a:srgbClr val="081C36"/>
                </a:solidFill>
                <a:effectLst/>
                <a:latin typeface="Times New Roman" panose="02020603050405020304" pitchFamily="18" charset="0"/>
                <a:cs typeface="Times New Roman" panose="02020603050405020304" pitchFamily="18" charset="0"/>
              </a:rPr>
              <a:t>ans3 = integrate(sin(x**2), (x, -</a:t>
            </a:r>
            <a:r>
              <a:rPr lang="en-US" sz="1500" b="0" i="0" dirty="0" err="1">
                <a:solidFill>
                  <a:srgbClr val="081C36"/>
                </a:solidFill>
                <a:effectLst/>
                <a:latin typeface="Times New Roman" panose="02020603050405020304" pitchFamily="18" charset="0"/>
                <a:cs typeface="Times New Roman" panose="02020603050405020304" pitchFamily="18" charset="0"/>
              </a:rPr>
              <a:t>oo</a:t>
            </a:r>
            <a:r>
              <a:rPr lang="en-US" sz="1500" b="0" i="0" dirty="0">
                <a:solidFill>
                  <a:srgbClr val="081C36"/>
                </a:solidFill>
                <a:effectLst/>
                <a:latin typeface="Times New Roman" panose="02020603050405020304" pitchFamily="18" charset="0"/>
                <a:cs typeface="Times New Roman" panose="02020603050405020304" pitchFamily="18" charset="0"/>
              </a:rPr>
              <a:t>, </a:t>
            </a:r>
            <a:r>
              <a:rPr lang="en-US" sz="1500" b="0" i="0" dirty="0" err="1">
                <a:solidFill>
                  <a:srgbClr val="081C36"/>
                </a:solidFill>
                <a:effectLst/>
                <a:latin typeface="Times New Roman" panose="02020603050405020304" pitchFamily="18" charset="0"/>
                <a:cs typeface="Times New Roman" panose="02020603050405020304" pitchFamily="18" charset="0"/>
              </a:rPr>
              <a:t>oo</a:t>
            </a:r>
            <a:r>
              <a:rPr lang="en-US" sz="1500" b="0" i="0" dirty="0">
                <a:solidFill>
                  <a:srgbClr val="081C36"/>
                </a:solidFill>
                <a:effectLst/>
                <a:latin typeface="Times New Roman" panose="02020603050405020304" pitchFamily="18" charset="0"/>
                <a:cs typeface="Times New Roman" panose="02020603050405020304" pitchFamily="18" charset="0"/>
              </a:rPr>
              <a:t>))</a:t>
            </a:r>
            <a:endParaRPr lang="vi-VN" sz="1500" b="0" i="0" dirty="0">
              <a:solidFill>
                <a:srgbClr val="081C36"/>
              </a:solidFill>
              <a:effectLst/>
              <a:latin typeface="Times New Roman" panose="02020603050405020304" pitchFamily="18" charset="0"/>
              <a:cs typeface="Times New Roman" panose="02020603050405020304" pitchFamily="18" charset="0"/>
            </a:endParaRPr>
          </a:p>
          <a:p>
            <a:r>
              <a:rPr lang="en-US" sz="1500" b="0" i="0" dirty="0">
                <a:solidFill>
                  <a:srgbClr val="081C36"/>
                </a:solidFill>
                <a:effectLst/>
                <a:latin typeface="Times New Roman" panose="02020603050405020304" pitchFamily="18" charset="0"/>
                <a:cs typeface="Times New Roman" panose="02020603050405020304" pitchFamily="18" charset="0"/>
              </a:rPr>
              <a:t>print(f'ans3 = {ans3}’) </a:t>
            </a:r>
            <a:endParaRPr lang="vi-VN" sz="1500" b="0" i="0" dirty="0">
              <a:solidFill>
                <a:srgbClr val="081C36"/>
              </a:solidFill>
              <a:effectLst/>
              <a:latin typeface="Times New Roman" panose="02020603050405020304" pitchFamily="18" charset="0"/>
              <a:cs typeface="Times New Roman" panose="02020603050405020304" pitchFamily="18" charset="0"/>
            </a:endParaRPr>
          </a:p>
          <a:p>
            <a:r>
              <a:rPr lang="en-US" sz="1500" b="0" i="0" dirty="0">
                <a:solidFill>
                  <a:srgbClr val="081C36"/>
                </a:solidFill>
                <a:effectLst/>
                <a:latin typeface="Times New Roman" panose="02020603050405020304" pitchFamily="18" charset="0"/>
                <a:cs typeface="Times New Roman" panose="02020603050405020304" pitchFamily="18" charset="0"/>
              </a:rPr>
              <a:t>ans4 = limit(sin(x)/x, x, 0) </a:t>
            </a:r>
            <a:endParaRPr lang="vi-VN" sz="1500" b="0" i="0" dirty="0">
              <a:solidFill>
                <a:srgbClr val="081C36"/>
              </a:solidFill>
              <a:effectLst/>
              <a:latin typeface="Times New Roman" panose="02020603050405020304" pitchFamily="18" charset="0"/>
              <a:cs typeface="Times New Roman" panose="02020603050405020304" pitchFamily="18" charset="0"/>
            </a:endParaRPr>
          </a:p>
          <a:p>
            <a:r>
              <a:rPr lang="en-US" sz="1500" b="0" i="0" dirty="0">
                <a:solidFill>
                  <a:srgbClr val="081C36"/>
                </a:solidFill>
                <a:effectLst/>
                <a:latin typeface="Times New Roman" panose="02020603050405020304" pitchFamily="18" charset="0"/>
                <a:cs typeface="Times New Roman" panose="02020603050405020304" pitchFamily="18" charset="0"/>
              </a:rPr>
              <a:t>print(f'ans4 = {ans4}’) </a:t>
            </a:r>
            <a:endParaRPr lang="vi-VN" sz="1500" b="0" i="0" dirty="0">
              <a:solidFill>
                <a:srgbClr val="081C36"/>
              </a:solidFill>
              <a:effectLst/>
              <a:latin typeface="Times New Roman" panose="02020603050405020304" pitchFamily="18" charset="0"/>
              <a:cs typeface="Times New Roman" panose="02020603050405020304" pitchFamily="18" charset="0"/>
            </a:endParaRPr>
          </a:p>
          <a:p>
            <a:r>
              <a:rPr lang="en-US" sz="1500" b="0" i="0" dirty="0">
                <a:solidFill>
                  <a:srgbClr val="081C36"/>
                </a:solidFill>
                <a:effectLst/>
                <a:latin typeface="Times New Roman" panose="02020603050405020304" pitchFamily="18" charset="0"/>
                <a:cs typeface="Times New Roman" panose="02020603050405020304" pitchFamily="18" charset="0"/>
              </a:rPr>
              <a:t>ans5 = solve(x**2-2, x) </a:t>
            </a:r>
            <a:endParaRPr lang="vi-VN" sz="1500" b="0" i="0" dirty="0">
              <a:solidFill>
                <a:srgbClr val="081C36"/>
              </a:solidFill>
              <a:effectLst/>
              <a:latin typeface="Times New Roman" panose="02020603050405020304" pitchFamily="18" charset="0"/>
              <a:cs typeface="Times New Roman" panose="02020603050405020304" pitchFamily="18" charset="0"/>
            </a:endParaRPr>
          </a:p>
          <a:p>
            <a:r>
              <a:rPr lang="en-US" sz="1500" b="0" i="0" dirty="0">
                <a:solidFill>
                  <a:srgbClr val="081C36"/>
                </a:solidFill>
                <a:effectLst/>
                <a:latin typeface="Times New Roman" panose="02020603050405020304" pitchFamily="18" charset="0"/>
                <a:cs typeface="Times New Roman" panose="02020603050405020304" pitchFamily="18" charset="0"/>
              </a:rPr>
              <a:t>print(f'</a:t>
            </a:r>
            <a:r>
              <a:rPr lang="vi-VN" sz="1500" b="0" i="0" dirty="0">
                <a:solidFill>
                  <a:srgbClr val="081C36"/>
                </a:solidFill>
                <a:effectLst/>
                <a:latin typeface="Times New Roman" panose="02020603050405020304" pitchFamily="18" charset="0"/>
                <a:cs typeface="Times New Roman" panose="02020603050405020304" pitchFamily="18" charset="0"/>
              </a:rPr>
              <a:t>ans</a:t>
            </a:r>
            <a:r>
              <a:rPr lang="en-US" sz="1500" b="0" i="0" dirty="0">
                <a:solidFill>
                  <a:srgbClr val="081C36"/>
                </a:solidFill>
                <a:effectLst/>
                <a:latin typeface="Times New Roman" panose="02020603050405020304" pitchFamily="18" charset="0"/>
                <a:cs typeface="Times New Roman" panose="02020603050405020304" pitchFamily="18" charset="0"/>
              </a:rPr>
              <a:t>5 = {ans5}')</a:t>
            </a:r>
            <a:endParaRPr lang="en-US" sz="1500" dirty="0">
              <a:latin typeface="Times New Roman" panose="02020603050405020304" pitchFamily="18" charset="0"/>
              <a:cs typeface="Times New Roman" panose="02020603050405020304" pitchFamily="18" charset="0"/>
            </a:endParaRPr>
          </a:p>
        </p:txBody>
      </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4965C4-B4B8-4EEA-E2AB-4B46D7114E32}"/>
              </a:ext>
            </a:extLst>
          </p:cNvPr>
          <p:cNvPicPr>
            <a:picLocks noChangeAspect="1"/>
          </p:cNvPicPr>
          <p:nvPr/>
        </p:nvPicPr>
        <p:blipFill>
          <a:blip r:embed="rId2"/>
          <a:stretch>
            <a:fillRect/>
          </a:stretch>
        </p:blipFill>
        <p:spPr>
          <a:xfrm>
            <a:off x="790633" y="70305"/>
            <a:ext cx="1912786" cy="426757"/>
          </a:xfrm>
          <a:prstGeom prst="rect">
            <a:avLst/>
          </a:prstGeom>
        </p:spPr>
      </p:pic>
      <p:pic>
        <p:nvPicPr>
          <p:cNvPr id="6" name="Picture 5">
            <a:extLst>
              <a:ext uri="{FF2B5EF4-FFF2-40B4-BE49-F238E27FC236}">
                <a16:creationId xmlns:a16="http://schemas.microsoft.com/office/drawing/2014/main" id="{61E50DEE-FAF2-72DC-BEA5-4507776A9DF0}"/>
              </a:ext>
            </a:extLst>
          </p:cNvPr>
          <p:cNvPicPr>
            <a:picLocks noChangeAspect="1"/>
          </p:cNvPicPr>
          <p:nvPr/>
        </p:nvPicPr>
        <p:blipFill>
          <a:blip r:embed="rId3"/>
          <a:stretch>
            <a:fillRect/>
          </a:stretch>
        </p:blipFill>
        <p:spPr>
          <a:xfrm>
            <a:off x="790633" y="583094"/>
            <a:ext cx="1501270" cy="449619"/>
          </a:xfrm>
          <a:prstGeom prst="rect">
            <a:avLst/>
          </a:prstGeom>
        </p:spPr>
      </p:pic>
      <p:pic>
        <p:nvPicPr>
          <p:cNvPr id="8" name="Picture 7">
            <a:extLst>
              <a:ext uri="{FF2B5EF4-FFF2-40B4-BE49-F238E27FC236}">
                <a16:creationId xmlns:a16="http://schemas.microsoft.com/office/drawing/2014/main" id="{1CCB180B-53C8-D162-AABE-E7BA277E4D6C}"/>
              </a:ext>
            </a:extLst>
          </p:cNvPr>
          <p:cNvPicPr>
            <a:picLocks noChangeAspect="1"/>
          </p:cNvPicPr>
          <p:nvPr/>
        </p:nvPicPr>
        <p:blipFill>
          <a:blip r:embed="rId4"/>
          <a:stretch>
            <a:fillRect/>
          </a:stretch>
        </p:blipFill>
        <p:spPr>
          <a:xfrm>
            <a:off x="782645" y="1130996"/>
            <a:ext cx="2834886" cy="731583"/>
          </a:xfrm>
          <a:prstGeom prst="rect">
            <a:avLst/>
          </a:prstGeom>
        </p:spPr>
      </p:pic>
      <p:pic>
        <p:nvPicPr>
          <p:cNvPr id="10" name="Picture 9">
            <a:extLst>
              <a:ext uri="{FF2B5EF4-FFF2-40B4-BE49-F238E27FC236}">
                <a16:creationId xmlns:a16="http://schemas.microsoft.com/office/drawing/2014/main" id="{3FA61841-CBA0-A3C8-D914-859C023E6760}"/>
              </a:ext>
            </a:extLst>
          </p:cNvPr>
          <p:cNvPicPr>
            <a:picLocks noChangeAspect="1"/>
          </p:cNvPicPr>
          <p:nvPr/>
        </p:nvPicPr>
        <p:blipFill>
          <a:blip r:embed="rId5"/>
          <a:stretch>
            <a:fillRect/>
          </a:stretch>
        </p:blipFill>
        <p:spPr>
          <a:xfrm>
            <a:off x="782645" y="1961127"/>
            <a:ext cx="4465707" cy="723963"/>
          </a:xfrm>
          <a:prstGeom prst="rect">
            <a:avLst/>
          </a:prstGeom>
        </p:spPr>
      </p:pic>
      <p:pic>
        <p:nvPicPr>
          <p:cNvPr id="12" name="Picture 11">
            <a:extLst>
              <a:ext uri="{FF2B5EF4-FFF2-40B4-BE49-F238E27FC236}">
                <a16:creationId xmlns:a16="http://schemas.microsoft.com/office/drawing/2014/main" id="{FD4118B9-1253-F4D5-69C5-7987E9EE9E3A}"/>
              </a:ext>
            </a:extLst>
          </p:cNvPr>
          <p:cNvPicPr>
            <a:picLocks noChangeAspect="1"/>
          </p:cNvPicPr>
          <p:nvPr/>
        </p:nvPicPr>
        <p:blipFill>
          <a:blip r:embed="rId6"/>
          <a:stretch>
            <a:fillRect/>
          </a:stretch>
        </p:blipFill>
        <p:spPr>
          <a:xfrm>
            <a:off x="785255" y="2807106"/>
            <a:ext cx="3764606" cy="716342"/>
          </a:xfrm>
          <a:prstGeom prst="rect">
            <a:avLst/>
          </a:prstGeom>
        </p:spPr>
      </p:pic>
      <p:pic>
        <p:nvPicPr>
          <p:cNvPr id="3" name="Picture 2">
            <a:extLst>
              <a:ext uri="{FF2B5EF4-FFF2-40B4-BE49-F238E27FC236}">
                <a16:creationId xmlns:a16="http://schemas.microsoft.com/office/drawing/2014/main" id="{9F7DB062-AC57-AD74-195A-B3FEF5C65967}"/>
              </a:ext>
            </a:extLst>
          </p:cNvPr>
          <p:cNvPicPr>
            <a:picLocks noChangeAspect="1"/>
          </p:cNvPicPr>
          <p:nvPr/>
        </p:nvPicPr>
        <p:blipFill>
          <a:blip r:embed="rId7"/>
          <a:stretch>
            <a:fillRect/>
          </a:stretch>
        </p:blipFill>
        <p:spPr>
          <a:xfrm>
            <a:off x="785255" y="3654376"/>
            <a:ext cx="2354784" cy="647756"/>
          </a:xfrm>
          <a:prstGeom prst="rect">
            <a:avLst/>
          </a:prstGeom>
        </p:spPr>
      </p:pic>
      <p:pic>
        <p:nvPicPr>
          <p:cNvPr id="7" name="Picture 6">
            <a:extLst>
              <a:ext uri="{FF2B5EF4-FFF2-40B4-BE49-F238E27FC236}">
                <a16:creationId xmlns:a16="http://schemas.microsoft.com/office/drawing/2014/main" id="{1F3E75D5-CF7A-5B97-705D-061BD4263AE6}"/>
              </a:ext>
            </a:extLst>
          </p:cNvPr>
          <p:cNvPicPr>
            <a:picLocks noChangeAspect="1"/>
          </p:cNvPicPr>
          <p:nvPr/>
        </p:nvPicPr>
        <p:blipFill>
          <a:blip r:embed="rId8"/>
          <a:stretch>
            <a:fillRect/>
          </a:stretch>
        </p:blipFill>
        <p:spPr>
          <a:xfrm>
            <a:off x="785255" y="4433060"/>
            <a:ext cx="2011854" cy="640135"/>
          </a:xfrm>
          <a:prstGeom prst="rect">
            <a:avLst/>
          </a:prstGeom>
        </p:spPr>
      </p:pic>
      <p:sp>
        <p:nvSpPr>
          <p:cNvPr id="9" name="Rectangle: Rounded Corners 8">
            <a:extLst>
              <a:ext uri="{FF2B5EF4-FFF2-40B4-BE49-F238E27FC236}">
                <a16:creationId xmlns:a16="http://schemas.microsoft.com/office/drawing/2014/main" id="{870AFBB1-B53A-A2CC-058B-1C8A055064B0}"/>
              </a:ext>
            </a:extLst>
          </p:cNvPr>
          <p:cNvSpPr/>
          <p:nvPr/>
        </p:nvSpPr>
        <p:spPr>
          <a:xfrm>
            <a:off x="3236681" y="70305"/>
            <a:ext cx="2807279" cy="44014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dirty="0">
                <a:latin typeface="+mj-lt"/>
              </a:rPr>
              <a:t>Nhập tất cả các hàm về SymPy</a:t>
            </a:r>
            <a:endParaRPr lang="en-US" dirty="0">
              <a:latin typeface="+mj-lt"/>
            </a:endParaRPr>
          </a:p>
        </p:txBody>
      </p:sp>
      <p:sp>
        <p:nvSpPr>
          <p:cNvPr id="13" name="Rectangle: Rounded Corners 12">
            <a:extLst>
              <a:ext uri="{FF2B5EF4-FFF2-40B4-BE49-F238E27FC236}">
                <a16:creationId xmlns:a16="http://schemas.microsoft.com/office/drawing/2014/main" id="{6C5C9FA4-7927-EB04-3C84-738D9A81DEE5}"/>
              </a:ext>
            </a:extLst>
          </p:cNvPr>
          <p:cNvSpPr/>
          <p:nvPr/>
        </p:nvSpPr>
        <p:spPr>
          <a:xfrm>
            <a:off x="3244115" y="575201"/>
            <a:ext cx="2903922" cy="5051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dirty="0">
                <a:latin typeface="Times New Roman" panose="02020603050405020304" pitchFamily="18" charset="0"/>
                <a:cs typeface="Times New Roman" panose="02020603050405020304" pitchFamily="18" charset="0"/>
              </a:rPr>
              <a:t>Hàm Sysbol() để định nghĩa biến x</a:t>
            </a:r>
            <a:endParaRPr lang="en-US" dirty="0">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E129661B-6E56-5B18-BDFB-5041F0544F0F}"/>
              </a:ext>
            </a:extLst>
          </p:cNvPr>
          <p:cNvSpPr/>
          <p:nvPr/>
        </p:nvSpPr>
        <p:spPr>
          <a:xfrm>
            <a:off x="4155686" y="1257472"/>
            <a:ext cx="3776547" cy="5051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dirty="0">
                <a:latin typeface="Times New Roman" panose="02020603050405020304" pitchFamily="18" charset="0"/>
                <a:cs typeface="Times New Roman" panose="02020603050405020304" pitchFamily="18" charset="0"/>
              </a:rPr>
              <a:t>Hàm diff() để tính đạo hàm theo x rồi hiển thị kq</a:t>
            </a:r>
            <a:endParaRPr lang="en-US" dirty="0">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A58CEFD3-3525-A5E1-C49A-18C2C43FF0D3}"/>
              </a:ext>
            </a:extLst>
          </p:cNvPr>
          <p:cNvSpPr/>
          <p:nvPr/>
        </p:nvSpPr>
        <p:spPr>
          <a:xfrm>
            <a:off x="5597912" y="1993987"/>
            <a:ext cx="3397405" cy="658241"/>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dirty="0"/>
              <a:t>Hàm integrate() để tính tích phân bất định rồi hiển thị kq</a:t>
            </a:r>
            <a:endParaRPr lang="en-US" dirty="0"/>
          </a:p>
        </p:txBody>
      </p:sp>
      <p:sp>
        <p:nvSpPr>
          <p:cNvPr id="16" name="Rectangle: Rounded Corners 15">
            <a:extLst>
              <a:ext uri="{FF2B5EF4-FFF2-40B4-BE49-F238E27FC236}">
                <a16:creationId xmlns:a16="http://schemas.microsoft.com/office/drawing/2014/main" id="{FFF8570C-8056-C266-256C-3A20F39B2779}"/>
              </a:ext>
            </a:extLst>
          </p:cNvPr>
          <p:cNvSpPr/>
          <p:nvPr/>
        </p:nvSpPr>
        <p:spPr>
          <a:xfrm>
            <a:off x="5077522" y="2839902"/>
            <a:ext cx="3397405" cy="658241"/>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dirty="0"/>
              <a:t>Hàm integrate() để tính tích phân xác định rồi hiển thị kq</a:t>
            </a:r>
            <a:endParaRPr lang="en-US" dirty="0"/>
          </a:p>
        </p:txBody>
      </p:sp>
      <p:sp>
        <p:nvSpPr>
          <p:cNvPr id="17" name="Rectangle: Rounded Corners 16">
            <a:extLst>
              <a:ext uri="{FF2B5EF4-FFF2-40B4-BE49-F238E27FC236}">
                <a16:creationId xmlns:a16="http://schemas.microsoft.com/office/drawing/2014/main" id="{BA7E28DA-3400-4B16-FBF7-D7727D460497}"/>
              </a:ext>
            </a:extLst>
          </p:cNvPr>
          <p:cNvSpPr/>
          <p:nvPr/>
        </p:nvSpPr>
        <p:spPr>
          <a:xfrm>
            <a:off x="3780263" y="3711122"/>
            <a:ext cx="3397405" cy="52612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dirty="0"/>
              <a:t>Hàm limit() để tính giới hạn rồi in kq</a:t>
            </a:r>
            <a:endParaRPr lang="en-US" dirty="0"/>
          </a:p>
        </p:txBody>
      </p:sp>
      <p:sp>
        <p:nvSpPr>
          <p:cNvPr id="18" name="Rectangle: Rounded Corners 17">
            <a:extLst>
              <a:ext uri="{FF2B5EF4-FFF2-40B4-BE49-F238E27FC236}">
                <a16:creationId xmlns:a16="http://schemas.microsoft.com/office/drawing/2014/main" id="{0EAE7D65-9637-C8B0-A4A8-9607255F46FE}"/>
              </a:ext>
            </a:extLst>
          </p:cNvPr>
          <p:cNvSpPr/>
          <p:nvPr/>
        </p:nvSpPr>
        <p:spPr>
          <a:xfrm>
            <a:off x="3757961" y="4491313"/>
            <a:ext cx="3397405" cy="52612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dirty="0"/>
              <a:t>Hàm solve() để giải phương trình rồi hiện thị kq</a:t>
            </a:r>
            <a:endParaRPr lang="en-US" dirty="0"/>
          </a:p>
        </p:txBody>
      </p:sp>
      <p:sp>
        <p:nvSpPr>
          <p:cNvPr id="2" name="Google Shape;1423;p34">
            <a:extLst>
              <a:ext uri="{FF2B5EF4-FFF2-40B4-BE49-F238E27FC236}">
                <a16:creationId xmlns:a16="http://schemas.microsoft.com/office/drawing/2014/main" id="{0509688E-3F93-8F9E-0199-C79C5A2424E1}"/>
              </a:ext>
            </a:extLst>
          </p:cNvPr>
          <p:cNvSpPr/>
          <p:nvPr/>
        </p:nvSpPr>
        <p:spPr>
          <a:xfrm>
            <a:off x="-1518998" y="817301"/>
            <a:ext cx="1217025" cy="1200298"/>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5" name="Google Shape;1431;p34">
            <a:extLst>
              <a:ext uri="{FF2B5EF4-FFF2-40B4-BE49-F238E27FC236}">
                <a16:creationId xmlns:a16="http://schemas.microsoft.com/office/drawing/2014/main" id="{061BF850-7FBC-3E22-545C-A1AF1ABA55DF}"/>
              </a:ext>
            </a:extLst>
          </p:cNvPr>
          <p:cNvSpPr txBox="1">
            <a:spLocks/>
          </p:cNvSpPr>
          <p:nvPr/>
        </p:nvSpPr>
        <p:spPr>
          <a:xfrm>
            <a:off x="-1494959" y="1117789"/>
            <a:ext cx="1163249" cy="63751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dirty="0">
                <a:latin typeface="Days One" panose="020B0604020202020204" charset="0"/>
              </a:rPr>
              <a:t>03</a:t>
            </a:r>
          </a:p>
        </p:txBody>
      </p:sp>
      <p:sp>
        <p:nvSpPr>
          <p:cNvPr id="11" name="Google Shape;1436;p34">
            <a:extLst>
              <a:ext uri="{FF2B5EF4-FFF2-40B4-BE49-F238E27FC236}">
                <a16:creationId xmlns:a16="http://schemas.microsoft.com/office/drawing/2014/main" id="{967E7DF4-1031-2686-974E-260EDD625B91}"/>
              </a:ext>
            </a:extLst>
          </p:cNvPr>
          <p:cNvSpPr txBox="1">
            <a:spLocks/>
          </p:cNvSpPr>
          <p:nvPr/>
        </p:nvSpPr>
        <p:spPr>
          <a:xfrm>
            <a:off x="-3798273" y="2422821"/>
            <a:ext cx="3496300" cy="140616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600" b="1" dirty="0">
                <a:latin typeface="Times New Roman" panose="02020603050405020304" pitchFamily="18" charset="0"/>
                <a:cs typeface="Times New Roman" panose="02020603050405020304" pitchFamily="18" charset="0"/>
              </a:rPr>
              <a:t>CHỨC NĂNG</a:t>
            </a:r>
          </a:p>
          <a:p>
            <a:pPr algn="ctr"/>
            <a:r>
              <a:rPr lang="vi-VN" sz="3600" b="1" dirty="0">
                <a:latin typeface="Times New Roman" panose="02020603050405020304" pitchFamily="18" charset="0"/>
                <a:cs typeface="Times New Roman" panose="02020603050405020304" pitchFamily="18" charset="0"/>
              </a:rPr>
              <a:t> CẢI TIẾN</a:t>
            </a:r>
          </a:p>
        </p:txBody>
      </p:sp>
      <p:grpSp>
        <p:nvGrpSpPr>
          <p:cNvPr id="19" name="Google Shape;2210;p48">
            <a:extLst>
              <a:ext uri="{FF2B5EF4-FFF2-40B4-BE49-F238E27FC236}">
                <a16:creationId xmlns:a16="http://schemas.microsoft.com/office/drawing/2014/main" id="{BFC78FEC-6574-4D5D-B94C-7845626E36E5}"/>
              </a:ext>
            </a:extLst>
          </p:cNvPr>
          <p:cNvGrpSpPr/>
          <p:nvPr/>
        </p:nvGrpSpPr>
        <p:grpSpPr>
          <a:xfrm>
            <a:off x="5478965" y="5394433"/>
            <a:ext cx="4421503" cy="4613415"/>
            <a:chOff x="4490331" y="814813"/>
            <a:chExt cx="4421503" cy="4613415"/>
          </a:xfrm>
        </p:grpSpPr>
        <p:sp>
          <p:nvSpPr>
            <p:cNvPr id="20" name="Google Shape;2211;p48">
              <a:extLst>
                <a:ext uri="{FF2B5EF4-FFF2-40B4-BE49-F238E27FC236}">
                  <a16:creationId xmlns:a16="http://schemas.microsoft.com/office/drawing/2014/main" id="{60A76B01-C5B3-6B5F-0987-04337E7DF4CB}"/>
                </a:ext>
              </a:extLst>
            </p:cNvPr>
            <p:cNvSpPr/>
            <p:nvPr/>
          </p:nvSpPr>
          <p:spPr>
            <a:xfrm>
              <a:off x="4683186" y="814813"/>
              <a:ext cx="4193622" cy="3856097"/>
            </a:xfrm>
            <a:custGeom>
              <a:avLst/>
              <a:gdLst/>
              <a:ahLst/>
              <a:cxnLst/>
              <a:rect l="l" t="t" r="r" b="b"/>
              <a:pathLst>
                <a:path w="15655" h="14395" extrusionOk="0">
                  <a:moveTo>
                    <a:pt x="15590" y="7496"/>
                  </a:moveTo>
                  <a:cubicBezTo>
                    <a:pt x="15397" y="5966"/>
                    <a:pt x="14791" y="4442"/>
                    <a:pt x="14003" y="3197"/>
                  </a:cubicBezTo>
                  <a:cubicBezTo>
                    <a:pt x="12978" y="1577"/>
                    <a:pt x="11340" y="277"/>
                    <a:pt x="9396" y="36"/>
                  </a:cubicBezTo>
                  <a:cubicBezTo>
                    <a:pt x="8020" y="-134"/>
                    <a:pt x="6452" y="300"/>
                    <a:pt x="5388" y="1231"/>
                  </a:cubicBezTo>
                  <a:cubicBezTo>
                    <a:pt x="4859" y="1695"/>
                    <a:pt x="4451" y="2271"/>
                    <a:pt x="4210" y="2932"/>
                  </a:cubicBezTo>
                  <a:cubicBezTo>
                    <a:pt x="3950" y="3647"/>
                    <a:pt x="3840" y="4466"/>
                    <a:pt x="3279" y="5027"/>
                  </a:cubicBezTo>
                  <a:cubicBezTo>
                    <a:pt x="2605" y="5702"/>
                    <a:pt x="1673" y="6024"/>
                    <a:pt x="977" y="6668"/>
                  </a:cubicBezTo>
                  <a:cubicBezTo>
                    <a:pt x="-567" y="8094"/>
                    <a:pt x="-117" y="10673"/>
                    <a:pt x="1184" y="12097"/>
                  </a:cubicBezTo>
                  <a:cubicBezTo>
                    <a:pt x="2355" y="13379"/>
                    <a:pt x="4092" y="13142"/>
                    <a:pt x="5655" y="13383"/>
                  </a:cubicBezTo>
                  <a:cubicBezTo>
                    <a:pt x="6841" y="13567"/>
                    <a:pt x="7867" y="14236"/>
                    <a:pt x="9080" y="14362"/>
                  </a:cubicBezTo>
                  <a:cubicBezTo>
                    <a:pt x="10833" y="14545"/>
                    <a:pt x="12643" y="13958"/>
                    <a:pt x="13929" y="12746"/>
                  </a:cubicBezTo>
                  <a:cubicBezTo>
                    <a:pt x="15427" y="11334"/>
                    <a:pt x="15831" y="9409"/>
                    <a:pt x="15590" y="7496"/>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212;p48">
              <a:extLst>
                <a:ext uri="{FF2B5EF4-FFF2-40B4-BE49-F238E27FC236}">
                  <a16:creationId xmlns:a16="http://schemas.microsoft.com/office/drawing/2014/main" id="{522FA66D-1342-BED5-DB36-8779A1951EF9}"/>
                </a:ext>
              </a:extLst>
            </p:cNvPr>
            <p:cNvSpPr/>
            <p:nvPr/>
          </p:nvSpPr>
          <p:spPr>
            <a:xfrm>
              <a:off x="6115229" y="3939291"/>
              <a:ext cx="1177574" cy="1488937"/>
            </a:xfrm>
            <a:custGeom>
              <a:avLst/>
              <a:gdLst/>
              <a:ahLst/>
              <a:cxnLst/>
              <a:rect l="l" t="t" r="r" b="b"/>
              <a:pathLst>
                <a:path w="3196" h="4041" extrusionOk="0">
                  <a:moveTo>
                    <a:pt x="3037" y="4041"/>
                  </a:moveTo>
                  <a:lnTo>
                    <a:pt x="3196" y="1689"/>
                  </a:lnTo>
                  <a:lnTo>
                    <a:pt x="3034" y="215"/>
                  </a:lnTo>
                  <a:cubicBezTo>
                    <a:pt x="3034" y="215"/>
                    <a:pt x="1689" y="398"/>
                    <a:pt x="43" y="0"/>
                  </a:cubicBezTo>
                  <a:lnTo>
                    <a:pt x="0" y="2076"/>
                  </a:lnTo>
                  <a:lnTo>
                    <a:pt x="97" y="3295"/>
                  </a:lnTo>
                  <a:cubicBezTo>
                    <a:pt x="887" y="3563"/>
                    <a:pt x="1648" y="3920"/>
                    <a:pt x="2501" y="4009"/>
                  </a:cubicBezTo>
                  <a:cubicBezTo>
                    <a:pt x="2679" y="4028"/>
                    <a:pt x="2858" y="4038"/>
                    <a:pt x="3037" y="404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 name="Google Shape;2213;p48">
              <a:extLst>
                <a:ext uri="{FF2B5EF4-FFF2-40B4-BE49-F238E27FC236}">
                  <a16:creationId xmlns:a16="http://schemas.microsoft.com/office/drawing/2014/main" id="{D18E67E9-317A-C1CD-BBE4-180C2D19294A}"/>
                </a:ext>
              </a:extLst>
            </p:cNvPr>
            <p:cNvSpPr/>
            <p:nvPr/>
          </p:nvSpPr>
          <p:spPr>
            <a:xfrm>
              <a:off x="6115229" y="3939291"/>
              <a:ext cx="1177574" cy="1488937"/>
            </a:xfrm>
            <a:custGeom>
              <a:avLst/>
              <a:gdLst/>
              <a:ahLst/>
              <a:cxnLst/>
              <a:rect l="l" t="t" r="r" b="b"/>
              <a:pathLst>
                <a:path w="3196" h="4041" extrusionOk="0">
                  <a:moveTo>
                    <a:pt x="3037" y="4041"/>
                  </a:moveTo>
                  <a:lnTo>
                    <a:pt x="3196" y="1689"/>
                  </a:lnTo>
                  <a:lnTo>
                    <a:pt x="3034" y="215"/>
                  </a:lnTo>
                  <a:cubicBezTo>
                    <a:pt x="3034" y="215"/>
                    <a:pt x="1689" y="398"/>
                    <a:pt x="43" y="0"/>
                  </a:cubicBezTo>
                  <a:lnTo>
                    <a:pt x="0" y="2076"/>
                  </a:lnTo>
                  <a:lnTo>
                    <a:pt x="97" y="3295"/>
                  </a:lnTo>
                  <a:cubicBezTo>
                    <a:pt x="887" y="3563"/>
                    <a:pt x="1648" y="3920"/>
                    <a:pt x="2501" y="4009"/>
                  </a:cubicBezTo>
                  <a:cubicBezTo>
                    <a:pt x="2679" y="4028"/>
                    <a:pt x="2858" y="4038"/>
                    <a:pt x="3037" y="4041"/>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2214;p48">
              <a:extLst>
                <a:ext uri="{FF2B5EF4-FFF2-40B4-BE49-F238E27FC236}">
                  <a16:creationId xmlns:a16="http://schemas.microsoft.com/office/drawing/2014/main" id="{521135E0-8CA2-02BC-E660-0A75A2944D02}"/>
                </a:ext>
              </a:extLst>
            </p:cNvPr>
            <p:cNvSpPr/>
            <p:nvPr/>
          </p:nvSpPr>
          <p:spPr>
            <a:xfrm>
              <a:off x="6129230" y="3939291"/>
              <a:ext cx="1114937" cy="245024"/>
            </a:xfrm>
            <a:custGeom>
              <a:avLst/>
              <a:gdLst/>
              <a:ahLst/>
              <a:cxnLst/>
              <a:rect l="l" t="t" r="r" b="b"/>
              <a:pathLst>
                <a:path w="3026" h="665" extrusionOk="0">
                  <a:moveTo>
                    <a:pt x="2996" y="215"/>
                  </a:moveTo>
                  <a:cubicBezTo>
                    <a:pt x="2996" y="215"/>
                    <a:pt x="1651" y="398"/>
                    <a:pt x="5" y="0"/>
                  </a:cubicBezTo>
                  <a:lnTo>
                    <a:pt x="0" y="243"/>
                  </a:lnTo>
                  <a:cubicBezTo>
                    <a:pt x="135" y="342"/>
                    <a:pt x="488" y="540"/>
                    <a:pt x="1243" y="634"/>
                  </a:cubicBezTo>
                  <a:cubicBezTo>
                    <a:pt x="2029" y="733"/>
                    <a:pt x="2734" y="569"/>
                    <a:pt x="3026" y="485"/>
                  </a:cubicBezTo>
                  <a:lnTo>
                    <a:pt x="2996" y="215"/>
                  </a:lnTo>
                  <a:close/>
                </a:path>
              </a:pathLst>
            </a:custGeom>
            <a:solidFill>
              <a:srgbClr val="71717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 name="Google Shape;2215;p48">
              <a:extLst>
                <a:ext uri="{FF2B5EF4-FFF2-40B4-BE49-F238E27FC236}">
                  <a16:creationId xmlns:a16="http://schemas.microsoft.com/office/drawing/2014/main" id="{22C07AD4-2EBC-204A-00F9-EA335D0859CC}"/>
                </a:ext>
              </a:extLst>
            </p:cNvPr>
            <p:cNvSpPr/>
            <p:nvPr/>
          </p:nvSpPr>
          <p:spPr>
            <a:xfrm>
              <a:off x="6129230" y="3939291"/>
              <a:ext cx="1114937" cy="245024"/>
            </a:xfrm>
            <a:custGeom>
              <a:avLst/>
              <a:gdLst/>
              <a:ahLst/>
              <a:cxnLst/>
              <a:rect l="l" t="t" r="r" b="b"/>
              <a:pathLst>
                <a:path w="3026" h="665" extrusionOk="0">
                  <a:moveTo>
                    <a:pt x="2996" y="215"/>
                  </a:moveTo>
                  <a:cubicBezTo>
                    <a:pt x="2996" y="215"/>
                    <a:pt x="1651" y="398"/>
                    <a:pt x="5" y="0"/>
                  </a:cubicBezTo>
                  <a:lnTo>
                    <a:pt x="0" y="243"/>
                  </a:lnTo>
                  <a:cubicBezTo>
                    <a:pt x="135" y="342"/>
                    <a:pt x="488" y="540"/>
                    <a:pt x="1243" y="634"/>
                  </a:cubicBezTo>
                  <a:cubicBezTo>
                    <a:pt x="2029" y="733"/>
                    <a:pt x="2734" y="569"/>
                    <a:pt x="3026" y="485"/>
                  </a:cubicBezTo>
                  <a:lnTo>
                    <a:pt x="2996" y="215"/>
                  </a:lnTo>
                  <a:close/>
                </a:path>
              </a:pathLst>
            </a:custGeom>
            <a:solidFill>
              <a:schemeClr val="accent4"/>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216;p48">
              <a:extLst>
                <a:ext uri="{FF2B5EF4-FFF2-40B4-BE49-F238E27FC236}">
                  <a16:creationId xmlns:a16="http://schemas.microsoft.com/office/drawing/2014/main" id="{21F390E5-817F-D175-A6DC-4D626787BCC7}"/>
                </a:ext>
              </a:extLst>
            </p:cNvPr>
            <p:cNvSpPr/>
            <p:nvPr/>
          </p:nvSpPr>
          <p:spPr>
            <a:xfrm>
              <a:off x="6286191" y="3972820"/>
              <a:ext cx="685322" cy="205968"/>
            </a:xfrm>
            <a:custGeom>
              <a:avLst/>
              <a:gdLst/>
              <a:ahLst/>
              <a:cxnLst/>
              <a:rect l="l" t="t" r="r" b="b"/>
              <a:pathLst>
                <a:path w="1860" h="559" extrusionOk="0">
                  <a:moveTo>
                    <a:pt x="1683" y="559"/>
                  </a:moveTo>
                  <a:cubicBezTo>
                    <a:pt x="1744" y="554"/>
                    <a:pt x="1803" y="548"/>
                    <a:pt x="1860" y="541"/>
                  </a:cubicBezTo>
                  <a:lnTo>
                    <a:pt x="1860" y="221"/>
                  </a:lnTo>
                  <a:lnTo>
                    <a:pt x="1860" y="165"/>
                  </a:lnTo>
                  <a:cubicBezTo>
                    <a:pt x="1397" y="170"/>
                    <a:pt x="741" y="141"/>
                    <a:pt x="0" y="0"/>
                  </a:cubicBezTo>
                  <a:lnTo>
                    <a:pt x="42" y="124"/>
                  </a:lnTo>
                  <a:lnTo>
                    <a:pt x="42" y="377"/>
                  </a:lnTo>
                  <a:cubicBezTo>
                    <a:pt x="89" y="393"/>
                    <a:pt x="139" y="408"/>
                    <a:pt x="194" y="423"/>
                  </a:cubicBezTo>
                  <a:lnTo>
                    <a:pt x="203" y="135"/>
                  </a:lnTo>
                  <a:lnTo>
                    <a:pt x="1699" y="253"/>
                  </a:lnTo>
                  <a:lnTo>
                    <a:pt x="1683" y="55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2217;p48">
              <a:extLst>
                <a:ext uri="{FF2B5EF4-FFF2-40B4-BE49-F238E27FC236}">
                  <a16:creationId xmlns:a16="http://schemas.microsoft.com/office/drawing/2014/main" id="{167DDCAA-249E-F31F-4AF8-E62B6979C3FD}"/>
                </a:ext>
              </a:extLst>
            </p:cNvPr>
            <p:cNvSpPr/>
            <p:nvPr/>
          </p:nvSpPr>
          <p:spPr>
            <a:xfrm>
              <a:off x="6489209" y="4061987"/>
              <a:ext cx="220703" cy="120854"/>
            </a:xfrm>
            <a:custGeom>
              <a:avLst/>
              <a:gdLst/>
              <a:ahLst/>
              <a:cxnLst/>
              <a:rect l="l" t="t" r="r" b="b"/>
              <a:pathLst>
                <a:path w="599" h="328" extrusionOk="0">
                  <a:moveTo>
                    <a:pt x="0" y="261"/>
                  </a:moveTo>
                  <a:cubicBezTo>
                    <a:pt x="82" y="276"/>
                    <a:pt x="171" y="290"/>
                    <a:pt x="266" y="301"/>
                  </a:cubicBezTo>
                  <a:cubicBezTo>
                    <a:pt x="376" y="315"/>
                    <a:pt x="485" y="324"/>
                    <a:pt x="591" y="328"/>
                  </a:cubicBezTo>
                  <a:lnTo>
                    <a:pt x="599" y="97"/>
                  </a:lnTo>
                  <a:lnTo>
                    <a:pt x="18" y="0"/>
                  </a:lnTo>
                  <a:lnTo>
                    <a:pt x="0" y="261"/>
                  </a:ln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218;p48">
              <a:extLst>
                <a:ext uri="{FF2B5EF4-FFF2-40B4-BE49-F238E27FC236}">
                  <a16:creationId xmlns:a16="http://schemas.microsoft.com/office/drawing/2014/main" id="{CB047D24-546E-41B8-CE95-4F9C85F5BBEC}"/>
                </a:ext>
              </a:extLst>
            </p:cNvPr>
            <p:cNvSpPr/>
            <p:nvPr/>
          </p:nvSpPr>
          <p:spPr>
            <a:xfrm>
              <a:off x="6489209" y="4061987"/>
              <a:ext cx="220703" cy="120854"/>
            </a:xfrm>
            <a:custGeom>
              <a:avLst/>
              <a:gdLst/>
              <a:ahLst/>
              <a:cxnLst/>
              <a:rect l="l" t="t" r="r" b="b"/>
              <a:pathLst>
                <a:path w="599" h="328" extrusionOk="0">
                  <a:moveTo>
                    <a:pt x="0" y="261"/>
                  </a:moveTo>
                  <a:cubicBezTo>
                    <a:pt x="82" y="276"/>
                    <a:pt x="171" y="290"/>
                    <a:pt x="266" y="301"/>
                  </a:cubicBezTo>
                  <a:cubicBezTo>
                    <a:pt x="376" y="315"/>
                    <a:pt x="485" y="324"/>
                    <a:pt x="591" y="328"/>
                  </a:cubicBezTo>
                  <a:lnTo>
                    <a:pt x="599" y="97"/>
                  </a:lnTo>
                  <a:lnTo>
                    <a:pt x="18" y="0"/>
                  </a:lnTo>
                  <a:lnTo>
                    <a:pt x="0" y="261"/>
                  </a:lnTo>
                  <a:close/>
                </a:path>
              </a:pathLst>
            </a:custGeom>
            <a:solidFill>
              <a:schemeClr val="l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 name="Google Shape;2219;p48">
              <a:extLst>
                <a:ext uri="{FF2B5EF4-FFF2-40B4-BE49-F238E27FC236}">
                  <a16:creationId xmlns:a16="http://schemas.microsoft.com/office/drawing/2014/main" id="{12704F27-0893-E44D-DB72-73784B140EE0}"/>
                </a:ext>
              </a:extLst>
            </p:cNvPr>
            <p:cNvSpPr/>
            <p:nvPr/>
          </p:nvSpPr>
          <p:spPr>
            <a:xfrm>
              <a:off x="6155022" y="4145257"/>
              <a:ext cx="190121" cy="182386"/>
            </a:xfrm>
            <a:custGeom>
              <a:avLst/>
              <a:gdLst/>
              <a:ahLst/>
              <a:cxnLst/>
              <a:rect l="l" t="t" r="r" b="b"/>
              <a:pathLst>
                <a:path w="516" h="495" extrusionOk="0">
                  <a:moveTo>
                    <a:pt x="516" y="0"/>
                  </a:moveTo>
                  <a:cubicBezTo>
                    <a:pt x="516" y="0"/>
                    <a:pt x="290" y="441"/>
                    <a:pt x="0" y="495"/>
                  </a:cubicBezTo>
                  <a:lnTo>
                    <a:pt x="516" y="0"/>
                  </a:lnTo>
                  <a:close/>
                </a:path>
              </a:pathLst>
            </a:custGeom>
            <a:noFill/>
            <a:ln w="9525" cap="flat" cmpd="sng">
              <a:solidFill>
                <a:schemeClr val="accent4"/>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 name="Google Shape;2220;p48">
              <a:extLst>
                <a:ext uri="{FF2B5EF4-FFF2-40B4-BE49-F238E27FC236}">
                  <a16:creationId xmlns:a16="http://schemas.microsoft.com/office/drawing/2014/main" id="{C69AD5E2-DAAB-A6AF-6F63-B49F34150ED5}"/>
                </a:ext>
              </a:extLst>
            </p:cNvPr>
            <p:cNvSpPr/>
            <p:nvPr/>
          </p:nvSpPr>
          <p:spPr>
            <a:xfrm>
              <a:off x="7052205" y="4440759"/>
              <a:ext cx="26529" cy="21739"/>
            </a:xfrm>
            <a:custGeom>
              <a:avLst/>
              <a:gdLst/>
              <a:ahLst/>
              <a:cxnLst/>
              <a:rect l="l" t="t" r="r" b="b"/>
              <a:pathLst>
                <a:path w="72" h="59" extrusionOk="0">
                  <a:moveTo>
                    <a:pt x="0" y="0"/>
                  </a:moveTo>
                  <a:cubicBezTo>
                    <a:pt x="23" y="21"/>
                    <a:pt x="46" y="40"/>
                    <a:pt x="72" y="59"/>
                  </a:cubicBez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2221;p48">
              <a:extLst>
                <a:ext uri="{FF2B5EF4-FFF2-40B4-BE49-F238E27FC236}">
                  <a16:creationId xmlns:a16="http://schemas.microsoft.com/office/drawing/2014/main" id="{B0315D1C-B234-BBB3-DCCC-EAE2D71064A7}"/>
                </a:ext>
              </a:extLst>
            </p:cNvPr>
            <p:cNvSpPr/>
            <p:nvPr/>
          </p:nvSpPr>
          <p:spPr>
            <a:xfrm>
              <a:off x="6943879" y="4220791"/>
              <a:ext cx="75901" cy="183492"/>
            </a:xfrm>
            <a:custGeom>
              <a:avLst/>
              <a:gdLst/>
              <a:ahLst/>
              <a:cxnLst/>
              <a:rect l="l" t="t" r="r" b="b"/>
              <a:pathLst>
                <a:path w="206" h="498" extrusionOk="0">
                  <a:moveTo>
                    <a:pt x="0" y="0"/>
                  </a:moveTo>
                  <a:cubicBezTo>
                    <a:pt x="0" y="0"/>
                    <a:pt x="34" y="273"/>
                    <a:pt x="206" y="498"/>
                  </a:cubicBez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2222;p48">
              <a:extLst>
                <a:ext uri="{FF2B5EF4-FFF2-40B4-BE49-F238E27FC236}">
                  <a16:creationId xmlns:a16="http://schemas.microsoft.com/office/drawing/2014/main" id="{43BE87C0-69D0-0686-315A-6A5E1A191C22}"/>
                </a:ext>
              </a:extLst>
            </p:cNvPr>
            <p:cNvSpPr/>
            <p:nvPr/>
          </p:nvSpPr>
          <p:spPr>
            <a:xfrm>
              <a:off x="6698490" y="5256519"/>
              <a:ext cx="0" cy="68165"/>
            </a:xfrm>
            <a:custGeom>
              <a:avLst/>
              <a:gdLst/>
              <a:ahLst/>
              <a:cxnLst/>
              <a:rect l="l" t="t" r="r" b="b"/>
              <a:pathLst>
                <a:path w="120000" h="185" extrusionOk="0">
                  <a:moveTo>
                    <a:pt x="0" y="0"/>
                  </a:moveTo>
                  <a:lnTo>
                    <a:pt x="0" y="185"/>
                  </a:ln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18700" rIns="92875" bIns="18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2223;p48">
              <a:extLst>
                <a:ext uri="{FF2B5EF4-FFF2-40B4-BE49-F238E27FC236}">
                  <a16:creationId xmlns:a16="http://schemas.microsoft.com/office/drawing/2014/main" id="{F49BBBD8-9003-DCA7-2B74-62E6D0346ED5}"/>
                </a:ext>
              </a:extLst>
            </p:cNvPr>
            <p:cNvSpPr/>
            <p:nvPr/>
          </p:nvSpPr>
          <p:spPr>
            <a:xfrm>
              <a:off x="6539318" y="4732207"/>
              <a:ext cx="159171" cy="474573"/>
            </a:xfrm>
            <a:custGeom>
              <a:avLst/>
              <a:gdLst/>
              <a:ahLst/>
              <a:cxnLst/>
              <a:rect l="l" t="t" r="r" b="b"/>
              <a:pathLst>
                <a:path w="432" h="1288" extrusionOk="0">
                  <a:moveTo>
                    <a:pt x="0" y="0"/>
                  </a:moveTo>
                  <a:lnTo>
                    <a:pt x="431" y="376"/>
                  </a:lnTo>
                  <a:lnTo>
                    <a:pt x="432" y="1288"/>
                  </a:ln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2224;p48">
              <a:extLst>
                <a:ext uri="{FF2B5EF4-FFF2-40B4-BE49-F238E27FC236}">
                  <a16:creationId xmlns:a16="http://schemas.microsoft.com/office/drawing/2014/main" id="{608DC888-6D77-EB82-A7A4-503A822E1F45}"/>
                </a:ext>
              </a:extLst>
            </p:cNvPr>
            <p:cNvSpPr/>
            <p:nvPr/>
          </p:nvSpPr>
          <p:spPr>
            <a:xfrm>
              <a:off x="6540055" y="4339802"/>
              <a:ext cx="94692" cy="348561"/>
            </a:xfrm>
            <a:custGeom>
              <a:avLst/>
              <a:gdLst/>
              <a:ahLst/>
              <a:cxnLst/>
              <a:rect l="l" t="t" r="r" b="b"/>
              <a:pathLst>
                <a:path w="257" h="946" extrusionOk="0">
                  <a:moveTo>
                    <a:pt x="0" y="0"/>
                  </a:moveTo>
                  <a:lnTo>
                    <a:pt x="31" y="774"/>
                  </a:lnTo>
                  <a:lnTo>
                    <a:pt x="257" y="946"/>
                  </a:lnTo>
                  <a:lnTo>
                    <a:pt x="235" y="139"/>
                  </a:ln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2225;p48">
              <a:extLst>
                <a:ext uri="{FF2B5EF4-FFF2-40B4-BE49-F238E27FC236}">
                  <a16:creationId xmlns:a16="http://schemas.microsoft.com/office/drawing/2014/main" id="{AF1BBC3C-CD31-7116-5854-F2C23597738C}"/>
                </a:ext>
              </a:extLst>
            </p:cNvPr>
            <p:cNvSpPr/>
            <p:nvPr/>
          </p:nvSpPr>
          <p:spPr>
            <a:xfrm>
              <a:off x="6535634" y="4220791"/>
              <a:ext cx="1842" cy="51216"/>
            </a:xfrm>
            <a:custGeom>
              <a:avLst/>
              <a:gdLst/>
              <a:ahLst/>
              <a:cxnLst/>
              <a:rect l="l" t="t" r="r" b="b"/>
              <a:pathLst>
                <a:path w="5" h="139" extrusionOk="0">
                  <a:moveTo>
                    <a:pt x="0" y="0"/>
                  </a:moveTo>
                  <a:lnTo>
                    <a:pt x="5" y="139"/>
                  </a:ln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2150" rIns="92875"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 name="Google Shape;2226;p48">
              <a:extLst>
                <a:ext uri="{FF2B5EF4-FFF2-40B4-BE49-F238E27FC236}">
                  <a16:creationId xmlns:a16="http://schemas.microsoft.com/office/drawing/2014/main" id="{8CAC821D-774A-A487-A20B-D86317CB1CFD}"/>
                </a:ext>
              </a:extLst>
            </p:cNvPr>
            <p:cNvSpPr/>
            <p:nvPr/>
          </p:nvSpPr>
          <p:spPr>
            <a:xfrm>
              <a:off x="5430275" y="2219340"/>
              <a:ext cx="2315724" cy="1910084"/>
            </a:xfrm>
            <a:custGeom>
              <a:avLst/>
              <a:gdLst/>
              <a:ahLst/>
              <a:cxnLst/>
              <a:rect l="l" t="t" r="r" b="b"/>
              <a:pathLst>
                <a:path w="6285" h="5184" extrusionOk="0">
                  <a:moveTo>
                    <a:pt x="3506" y="655"/>
                  </a:moveTo>
                  <a:cubicBezTo>
                    <a:pt x="3506" y="655"/>
                    <a:pt x="2284" y="693"/>
                    <a:pt x="2198" y="750"/>
                  </a:cubicBezTo>
                  <a:cubicBezTo>
                    <a:pt x="2112" y="808"/>
                    <a:pt x="1396" y="1161"/>
                    <a:pt x="1396" y="1161"/>
                  </a:cubicBezTo>
                  <a:cubicBezTo>
                    <a:pt x="1396" y="1161"/>
                    <a:pt x="1645" y="665"/>
                    <a:pt x="1645" y="464"/>
                  </a:cubicBezTo>
                  <a:cubicBezTo>
                    <a:pt x="1645" y="264"/>
                    <a:pt x="1492" y="139"/>
                    <a:pt x="1215" y="34"/>
                  </a:cubicBezTo>
                  <a:cubicBezTo>
                    <a:pt x="938" y="-71"/>
                    <a:pt x="556" y="82"/>
                    <a:pt x="480" y="292"/>
                  </a:cubicBezTo>
                  <a:cubicBezTo>
                    <a:pt x="403" y="502"/>
                    <a:pt x="41" y="1800"/>
                    <a:pt x="2" y="2172"/>
                  </a:cubicBezTo>
                  <a:cubicBezTo>
                    <a:pt x="-36" y="2544"/>
                    <a:pt x="461" y="2869"/>
                    <a:pt x="671" y="2850"/>
                  </a:cubicBezTo>
                  <a:cubicBezTo>
                    <a:pt x="881" y="2831"/>
                    <a:pt x="1950" y="2439"/>
                    <a:pt x="1950" y="2439"/>
                  </a:cubicBezTo>
                  <a:cubicBezTo>
                    <a:pt x="1950" y="2439"/>
                    <a:pt x="1874" y="4540"/>
                    <a:pt x="1874" y="4597"/>
                  </a:cubicBezTo>
                  <a:cubicBezTo>
                    <a:pt x="1874" y="4654"/>
                    <a:pt x="1874" y="4740"/>
                    <a:pt x="1988" y="4788"/>
                  </a:cubicBezTo>
                  <a:cubicBezTo>
                    <a:pt x="2103" y="4836"/>
                    <a:pt x="2647" y="5113"/>
                    <a:pt x="3306" y="5170"/>
                  </a:cubicBezTo>
                  <a:cubicBezTo>
                    <a:pt x="3965" y="5227"/>
                    <a:pt x="4709" y="5094"/>
                    <a:pt x="4805" y="5084"/>
                  </a:cubicBezTo>
                  <a:cubicBezTo>
                    <a:pt x="4900" y="5075"/>
                    <a:pt x="4986" y="4874"/>
                    <a:pt x="4986" y="4788"/>
                  </a:cubicBezTo>
                  <a:cubicBezTo>
                    <a:pt x="4986" y="4702"/>
                    <a:pt x="5063" y="4043"/>
                    <a:pt x="5063" y="4043"/>
                  </a:cubicBezTo>
                  <a:lnTo>
                    <a:pt x="5206" y="4626"/>
                  </a:lnTo>
                  <a:cubicBezTo>
                    <a:pt x="5206" y="4626"/>
                    <a:pt x="5301" y="4731"/>
                    <a:pt x="5607" y="4759"/>
                  </a:cubicBezTo>
                  <a:cubicBezTo>
                    <a:pt x="5912" y="4788"/>
                    <a:pt x="6151" y="4635"/>
                    <a:pt x="6218" y="4483"/>
                  </a:cubicBezTo>
                  <a:cubicBezTo>
                    <a:pt x="6285" y="4330"/>
                    <a:pt x="6285" y="4292"/>
                    <a:pt x="6285" y="4292"/>
                  </a:cubicBezTo>
                  <a:cubicBezTo>
                    <a:pt x="6285" y="4292"/>
                    <a:pt x="5664" y="1924"/>
                    <a:pt x="5616" y="1714"/>
                  </a:cubicBezTo>
                  <a:cubicBezTo>
                    <a:pt x="5569" y="1505"/>
                    <a:pt x="5578" y="1505"/>
                    <a:pt x="5445" y="1352"/>
                  </a:cubicBezTo>
                  <a:cubicBezTo>
                    <a:pt x="5311" y="1199"/>
                    <a:pt x="4442" y="855"/>
                    <a:pt x="4203" y="789"/>
                  </a:cubicBezTo>
                  <a:cubicBezTo>
                    <a:pt x="3965" y="722"/>
                    <a:pt x="3506" y="655"/>
                    <a:pt x="3506" y="65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 name="Google Shape;2227;p48">
              <a:extLst>
                <a:ext uri="{FF2B5EF4-FFF2-40B4-BE49-F238E27FC236}">
                  <a16:creationId xmlns:a16="http://schemas.microsoft.com/office/drawing/2014/main" id="{7923C5B5-9587-1E0D-D9E5-E9C5F436D397}"/>
                </a:ext>
              </a:extLst>
            </p:cNvPr>
            <p:cNvSpPr/>
            <p:nvPr/>
          </p:nvSpPr>
          <p:spPr>
            <a:xfrm>
              <a:off x="5430275" y="2219340"/>
              <a:ext cx="2315724" cy="1910084"/>
            </a:xfrm>
            <a:custGeom>
              <a:avLst/>
              <a:gdLst/>
              <a:ahLst/>
              <a:cxnLst/>
              <a:rect l="l" t="t" r="r" b="b"/>
              <a:pathLst>
                <a:path w="6285" h="5184" extrusionOk="0">
                  <a:moveTo>
                    <a:pt x="3506" y="655"/>
                  </a:moveTo>
                  <a:cubicBezTo>
                    <a:pt x="3506" y="655"/>
                    <a:pt x="2284" y="693"/>
                    <a:pt x="2198" y="750"/>
                  </a:cubicBezTo>
                  <a:cubicBezTo>
                    <a:pt x="2112" y="808"/>
                    <a:pt x="1396" y="1161"/>
                    <a:pt x="1396" y="1161"/>
                  </a:cubicBezTo>
                  <a:cubicBezTo>
                    <a:pt x="1396" y="1161"/>
                    <a:pt x="1645" y="665"/>
                    <a:pt x="1645" y="464"/>
                  </a:cubicBezTo>
                  <a:cubicBezTo>
                    <a:pt x="1645" y="264"/>
                    <a:pt x="1492" y="139"/>
                    <a:pt x="1215" y="34"/>
                  </a:cubicBezTo>
                  <a:cubicBezTo>
                    <a:pt x="938" y="-71"/>
                    <a:pt x="556" y="82"/>
                    <a:pt x="480" y="292"/>
                  </a:cubicBezTo>
                  <a:cubicBezTo>
                    <a:pt x="403" y="502"/>
                    <a:pt x="41" y="1800"/>
                    <a:pt x="2" y="2172"/>
                  </a:cubicBezTo>
                  <a:cubicBezTo>
                    <a:pt x="-36" y="2544"/>
                    <a:pt x="461" y="2869"/>
                    <a:pt x="671" y="2850"/>
                  </a:cubicBezTo>
                  <a:cubicBezTo>
                    <a:pt x="881" y="2831"/>
                    <a:pt x="1950" y="2439"/>
                    <a:pt x="1950" y="2439"/>
                  </a:cubicBezTo>
                  <a:cubicBezTo>
                    <a:pt x="1950" y="2439"/>
                    <a:pt x="1874" y="4540"/>
                    <a:pt x="1874" y="4597"/>
                  </a:cubicBezTo>
                  <a:cubicBezTo>
                    <a:pt x="1874" y="4654"/>
                    <a:pt x="1874" y="4740"/>
                    <a:pt x="1988" y="4788"/>
                  </a:cubicBezTo>
                  <a:cubicBezTo>
                    <a:pt x="2103" y="4836"/>
                    <a:pt x="2647" y="5113"/>
                    <a:pt x="3306" y="5170"/>
                  </a:cubicBezTo>
                  <a:cubicBezTo>
                    <a:pt x="3965" y="5227"/>
                    <a:pt x="4709" y="5094"/>
                    <a:pt x="4805" y="5084"/>
                  </a:cubicBezTo>
                  <a:cubicBezTo>
                    <a:pt x="4900" y="5075"/>
                    <a:pt x="4986" y="4874"/>
                    <a:pt x="4986" y="4788"/>
                  </a:cubicBezTo>
                  <a:cubicBezTo>
                    <a:pt x="4986" y="4702"/>
                    <a:pt x="5063" y="4043"/>
                    <a:pt x="5063" y="4043"/>
                  </a:cubicBezTo>
                  <a:lnTo>
                    <a:pt x="5206" y="4626"/>
                  </a:lnTo>
                  <a:cubicBezTo>
                    <a:pt x="5206" y="4626"/>
                    <a:pt x="5301" y="4731"/>
                    <a:pt x="5607" y="4759"/>
                  </a:cubicBezTo>
                  <a:cubicBezTo>
                    <a:pt x="5912" y="4788"/>
                    <a:pt x="6151" y="4635"/>
                    <a:pt x="6218" y="4483"/>
                  </a:cubicBezTo>
                  <a:cubicBezTo>
                    <a:pt x="6285" y="4330"/>
                    <a:pt x="6285" y="4292"/>
                    <a:pt x="6285" y="4292"/>
                  </a:cubicBezTo>
                  <a:cubicBezTo>
                    <a:pt x="6285" y="4292"/>
                    <a:pt x="5664" y="1924"/>
                    <a:pt x="5616" y="1714"/>
                  </a:cubicBezTo>
                  <a:cubicBezTo>
                    <a:pt x="5569" y="1505"/>
                    <a:pt x="5578" y="1505"/>
                    <a:pt x="5445" y="1352"/>
                  </a:cubicBezTo>
                  <a:cubicBezTo>
                    <a:pt x="5311" y="1199"/>
                    <a:pt x="4442" y="855"/>
                    <a:pt x="4203" y="789"/>
                  </a:cubicBezTo>
                  <a:cubicBezTo>
                    <a:pt x="3965" y="722"/>
                    <a:pt x="3506" y="655"/>
                    <a:pt x="3506" y="655"/>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2228;p48">
              <a:extLst>
                <a:ext uri="{FF2B5EF4-FFF2-40B4-BE49-F238E27FC236}">
                  <a16:creationId xmlns:a16="http://schemas.microsoft.com/office/drawing/2014/main" id="{0E24A375-F1B5-99FD-E817-30B34853EF28}"/>
                </a:ext>
              </a:extLst>
            </p:cNvPr>
            <p:cNvSpPr/>
            <p:nvPr/>
          </p:nvSpPr>
          <p:spPr>
            <a:xfrm>
              <a:off x="5796885" y="2647117"/>
              <a:ext cx="147749" cy="411199"/>
            </a:xfrm>
            <a:custGeom>
              <a:avLst/>
              <a:gdLst/>
              <a:ahLst/>
              <a:cxnLst/>
              <a:rect l="l" t="t" r="r" b="b"/>
              <a:pathLst>
                <a:path w="401" h="1116" extrusionOk="0">
                  <a:moveTo>
                    <a:pt x="401" y="0"/>
                  </a:moveTo>
                  <a:lnTo>
                    <a:pt x="0" y="1116"/>
                  </a:lnTo>
                  <a:lnTo>
                    <a:pt x="401"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 name="Google Shape;2229;p48">
              <a:extLst>
                <a:ext uri="{FF2B5EF4-FFF2-40B4-BE49-F238E27FC236}">
                  <a16:creationId xmlns:a16="http://schemas.microsoft.com/office/drawing/2014/main" id="{AFBBABCB-851C-B2CF-75B2-3F76FD9859E3}"/>
                </a:ext>
              </a:extLst>
            </p:cNvPr>
            <p:cNvSpPr/>
            <p:nvPr/>
          </p:nvSpPr>
          <p:spPr>
            <a:xfrm>
              <a:off x="5877945" y="2822502"/>
              <a:ext cx="8843" cy="200809"/>
            </a:xfrm>
            <a:custGeom>
              <a:avLst/>
              <a:gdLst/>
              <a:ahLst/>
              <a:cxnLst/>
              <a:rect l="l" t="t" r="r" b="b"/>
              <a:pathLst>
                <a:path w="24" h="545" extrusionOk="0">
                  <a:moveTo>
                    <a:pt x="19" y="0"/>
                  </a:moveTo>
                  <a:cubicBezTo>
                    <a:pt x="19" y="0"/>
                    <a:pt x="38" y="287"/>
                    <a:pt x="0" y="545"/>
                  </a:cubicBezTo>
                  <a:lnTo>
                    <a:pt x="19"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 name="Google Shape;2230;p48">
              <a:extLst>
                <a:ext uri="{FF2B5EF4-FFF2-40B4-BE49-F238E27FC236}">
                  <a16:creationId xmlns:a16="http://schemas.microsoft.com/office/drawing/2014/main" id="{367784FB-7222-B735-9A2F-8BEF45CB21E5}"/>
                </a:ext>
              </a:extLst>
            </p:cNvPr>
            <p:cNvSpPr/>
            <p:nvPr/>
          </p:nvSpPr>
          <p:spPr>
            <a:xfrm>
              <a:off x="6148758" y="2735178"/>
              <a:ext cx="10685" cy="382827"/>
            </a:xfrm>
            <a:custGeom>
              <a:avLst/>
              <a:gdLst/>
              <a:ahLst/>
              <a:cxnLst/>
              <a:rect l="l" t="t" r="r" b="b"/>
              <a:pathLst>
                <a:path w="29" h="1039" extrusionOk="0">
                  <a:moveTo>
                    <a:pt x="0" y="1039"/>
                  </a:moveTo>
                  <a:lnTo>
                    <a:pt x="29" y="0"/>
                  </a:lnTo>
                  <a:lnTo>
                    <a:pt x="0" y="1039"/>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2231;p48">
              <a:extLst>
                <a:ext uri="{FF2B5EF4-FFF2-40B4-BE49-F238E27FC236}">
                  <a16:creationId xmlns:a16="http://schemas.microsoft.com/office/drawing/2014/main" id="{A1B256DF-54AC-593D-FC97-2991E0AD9247}"/>
                </a:ext>
              </a:extLst>
            </p:cNvPr>
            <p:cNvSpPr/>
            <p:nvPr/>
          </p:nvSpPr>
          <p:spPr>
            <a:xfrm>
              <a:off x="6078383" y="2777182"/>
              <a:ext cx="70374" cy="274132"/>
            </a:xfrm>
            <a:custGeom>
              <a:avLst/>
              <a:gdLst/>
              <a:ahLst/>
              <a:cxnLst/>
              <a:rect l="l" t="t" r="r" b="b"/>
              <a:pathLst>
                <a:path w="191" h="744" extrusionOk="0">
                  <a:moveTo>
                    <a:pt x="191" y="744"/>
                  </a:moveTo>
                  <a:cubicBezTo>
                    <a:pt x="191" y="744"/>
                    <a:pt x="29" y="353"/>
                    <a:pt x="0" y="0"/>
                  </a:cubicBezTo>
                  <a:lnTo>
                    <a:pt x="191" y="744"/>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 name="Google Shape;2232;p48">
              <a:extLst>
                <a:ext uri="{FF2B5EF4-FFF2-40B4-BE49-F238E27FC236}">
                  <a16:creationId xmlns:a16="http://schemas.microsoft.com/office/drawing/2014/main" id="{386882B1-76C4-33C5-EE01-3BCCC11BE6F6}"/>
                </a:ext>
              </a:extLst>
            </p:cNvPr>
            <p:cNvSpPr/>
            <p:nvPr/>
          </p:nvSpPr>
          <p:spPr>
            <a:xfrm>
              <a:off x="7295752" y="3006361"/>
              <a:ext cx="118273" cy="702648"/>
            </a:xfrm>
            <a:custGeom>
              <a:avLst/>
              <a:gdLst/>
              <a:ahLst/>
              <a:cxnLst/>
              <a:rect l="l" t="t" r="r" b="b"/>
              <a:pathLst>
                <a:path w="321" h="1907" extrusionOk="0">
                  <a:moveTo>
                    <a:pt x="0" y="1907"/>
                  </a:moveTo>
                  <a:lnTo>
                    <a:pt x="321" y="0"/>
                  </a:lnTo>
                  <a:lnTo>
                    <a:pt x="0" y="1907"/>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 name="Google Shape;2233;p48">
              <a:extLst>
                <a:ext uri="{FF2B5EF4-FFF2-40B4-BE49-F238E27FC236}">
                  <a16:creationId xmlns:a16="http://schemas.microsoft.com/office/drawing/2014/main" id="{1E9CCC7C-1EA2-BC6D-2C6D-8B31B79B411D}"/>
                </a:ext>
              </a:extLst>
            </p:cNvPr>
            <p:cNvSpPr/>
            <p:nvPr/>
          </p:nvSpPr>
          <p:spPr>
            <a:xfrm>
              <a:off x="7341809" y="3106213"/>
              <a:ext cx="108325" cy="336033"/>
            </a:xfrm>
            <a:custGeom>
              <a:avLst/>
              <a:gdLst/>
              <a:ahLst/>
              <a:cxnLst/>
              <a:rect l="l" t="t" r="r" b="b"/>
              <a:pathLst>
                <a:path w="294" h="912" extrusionOk="0">
                  <a:moveTo>
                    <a:pt x="0" y="912"/>
                  </a:moveTo>
                  <a:lnTo>
                    <a:pt x="294" y="0"/>
                  </a:lnTo>
                  <a:lnTo>
                    <a:pt x="0" y="912"/>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 name="Google Shape;2234;p48">
              <a:extLst>
                <a:ext uri="{FF2B5EF4-FFF2-40B4-BE49-F238E27FC236}">
                  <a16:creationId xmlns:a16="http://schemas.microsoft.com/office/drawing/2014/main" id="{8E99026B-7146-9588-0E22-72280080AE39}"/>
                </a:ext>
              </a:extLst>
            </p:cNvPr>
            <p:cNvSpPr/>
            <p:nvPr/>
          </p:nvSpPr>
          <p:spPr>
            <a:xfrm>
              <a:off x="6444257" y="2635327"/>
              <a:ext cx="491516" cy="1351502"/>
            </a:xfrm>
            <a:custGeom>
              <a:avLst/>
              <a:gdLst/>
              <a:ahLst/>
              <a:cxnLst/>
              <a:rect l="l" t="t" r="r" b="b"/>
              <a:pathLst>
                <a:path w="1334" h="3668" extrusionOk="0">
                  <a:moveTo>
                    <a:pt x="570" y="322"/>
                  </a:moveTo>
                  <a:lnTo>
                    <a:pt x="721" y="676"/>
                  </a:lnTo>
                  <a:lnTo>
                    <a:pt x="0" y="3119"/>
                  </a:lnTo>
                  <a:lnTo>
                    <a:pt x="366" y="3668"/>
                  </a:lnTo>
                  <a:lnTo>
                    <a:pt x="807" y="3151"/>
                  </a:lnTo>
                  <a:lnTo>
                    <a:pt x="882" y="730"/>
                  </a:lnTo>
                  <a:lnTo>
                    <a:pt x="1334" y="472"/>
                  </a:lnTo>
                  <a:lnTo>
                    <a:pt x="979" y="0"/>
                  </a:lnTo>
                  <a:lnTo>
                    <a:pt x="570" y="32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 name="Google Shape;2235;p48">
              <a:extLst>
                <a:ext uri="{FF2B5EF4-FFF2-40B4-BE49-F238E27FC236}">
                  <a16:creationId xmlns:a16="http://schemas.microsoft.com/office/drawing/2014/main" id="{193DC58F-6D8F-F2C9-62CD-60A0E02B5740}"/>
                </a:ext>
              </a:extLst>
            </p:cNvPr>
            <p:cNvSpPr/>
            <p:nvPr/>
          </p:nvSpPr>
          <p:spPr>
            <a:xfrm>
              <a:off x="6444257" y="2635327"/>
              <a:ext cx="491516" cy="1351502"/>
            </a:xfrm>
            <a:custGeom>
              <a:avLst/>
              <a:gdLst/>
              <a:ahLst/>
              <a:cxnLst/>
              <a:rect l="l" t="t" r="r" b="b"/>
              <a:pathLst>
                <a:path w="1334" h="3668" extrusionOk="0">
                  <a:moveTo>
                    <a:pt x="570" y="322"/>
                  </a:moveTo>
                  <a:lnTo>
                    <a:pt x="721" y="676"/>
                  </a:lnTo>
                  <a:lnTo>
                    <a:pt x="0" y="3119"/>
                  </a:lnTo>
                  <a:lnTo>
                    <a:pt x="366" y="3668"/>
                  </a:lnTo>
                  <a:lnTo>
                    <a:pt x="807" y="3151"/>
                  </a:lnTo>
                  <a:lnTo>
                    <a:pt x="882" y="730"/>
                  </a:lnTo>
                  <a:lnTo>
                    <a:pt x="1334" y="472"/>
                  </a:lnTo>
                  <a:lnTo>
                    <a:pt x="979" y="0"/>
                  </a:lnTo>
                  <a:lnTo>
                    <a:pt x="570" y="322"/>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 name="Google Shape;2236;p48">
              <a:extLst>
                <a:ext uri="{FF2B5EF4-FFF2-40B4-BE49-F238E27FC236}">
                  <a16:creationId xmlns:a16="http://schemas.microsoft.com/office/drawing/2014/main" id="{C0D95C9B-2116-C61E-AA8D-E5604577DC6F}"/>
                </a:ext>
              </a:extLst>
            </p:cNvPr>
            <p:cNvSpPr/>
            <p:nvPr/>
          </p:nvSpPr>
          <p:spPr>
            <a:xfrm>
              <a:off x="6586480" y="2393251"/>
              <a:ext cx="555995" cy="501471"/>
            </a:xfrm>
            <a:custGeom>
              <a:avLst/>
              <a:gdLst/>
              <a:ahLst/>
              <a:cxnLst/>
              <a:rect l="l" t="t" r="r" b="b"/>
              <a:pathLst>
                <a:path w="1509" h="1361" extrusionOk="0">
                  <a:moveTo>
                    <a:pt x="389" y="0"/>
                  </a:moveTo>
                  <a:cubicBezTo>
                    <a:pt x="389" y="0"/>
                    <a:pt x="217" y="33"/>
                    <a:pt x="206" y="97"/>
                  </a:cubicBezTo>
                  <a:cubicBezTo>
                    <a:pt x="195" y="162"/>
                    <a:pt x="45" y="280"/>
                    <a:pt x="12" y="527"/>
                  </a:cubicBezTo>
                  <a:cubicBezTo>
                    <a:pt x="-20" y="775"/>
                    <a:pt x="23" y="1118"/>
                    <a:pt x="23" y="1118"/>
                  </a:cubicBezTo>
                  <a:cubicBezTo>
                    <a:pt x="23" y="1118"/>
                    <a:pt x="357" y="969"/>
                    <a:pt x="421" y="958"/>
                  </a:cubicBezTo>
                  <a:cubicBezTo>
                    <a:pt x="486" y="947"/>
                    <a:pt x="669" y="969"/>
                    <a:pt x="701" y="1022"/>
                  </a:cubicBezTo>
                  <a:cubicBezTo>
                    <a:pt x="733" y="1075"/>
                    <a:pt x="905" y="1409"/>
                    <a:pt x="991" y="1355"/>
                  </a:cubicBezTo>
                  <a:cubicBezTo>
                    <a:pt x="1077" y="1301"/>
                    <a:pt x="1486" y="850"/>
                    <a:pt x="1508" y="484"/>
                  </a:cubicBezTo>
                  <a:cubicBezTo>
                    <a:pt x="1529" y="119"/>
                    <a:pt x="1174" y="151"/>
                    <a:pt x="1131" y="129"/>
                  </a:cubicBezTo>
                  <a:cubicBezTo>
                    <a:pt x="1088" y="108"/>
                    <a:pt x="389" y="0"/>
                    <a:pt x="38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 name="Google Shape;2237;p48">
              <a:extLst>
                <a:ext uri="{FF2B5EF4-FFF2-40B4-BE49-F238E27FC236}">
                  <a16:creationId xmlns:a16="http://schemas.microsoft.com/office/drawing/2014/main" id="{7AA820AF-84F0-356E-63DE-9B4A812C5B5E}"/>
                </a:ext>
              </a:extLst>
            </p:cNvPr>
            <p:cNvSpPr/>
            <p:nvPr/>
          </p:nvSpPr>
          <p:spPr>
            <a:xfrm>
              <a:off x="6586480" y="2393251"/>
              <a:ext cx="555995" cy="501471"/>
            </a:xfrm>
            <a:custGeom>
              <a:avLst/>
              <a:gdLst/>
              <a:ahLst/>
              <a:cxnLst/>
              <a:rect l="l" t="t" r="r" b="b"/>
              <a:pathLst>
                <a:path w="1509" h="1361" extrusionOk="0">
                  <a:moveTo>
                    <a:pt x="389" y="0"/>
                  </a:moveTo>
                  <a:cubicBezTo>
                    <a:pt x="389" y="0"/>
                    <a:pt x="217" y="33"/>
                    <a:pt x="206" y="97"/>
                  </a:cubicBezTo>
                  <a:cubicBezTo>
                    <a:pt x="195" y="162"/>
                    <a:pt x="45" y="280"/>
                    <a:pt x="12" y="527"/>
                  </a:cubicBezTo>
                  <a:cubicBezTo>
                    <a:pt x="-20" y="775"/>
                    <a:pt x="23" y="1118"/>
                    <a:pt x="23" y="1118"/>
                  </a:cubicBezTo>
                  <a:cubicBezTo>
                    <a:pt x="23" y="1118"/>
                    <a:pt x="357" y="969"/>
                    <a:pt x="421" y="958"/>
                  </a:cubicBezTo>
                  <a:cubicBezTo>
                    <a:pt x="486" y="947"/>
                    <a:pt x="669" y="969"/>
                    <a:pt x="701" y="1022"/>
                  </a:cubicBezTo>
                  <a:cubicBezTo>
                    <a:pt x="733" y="1075"/>
                    <a:pt x="905" y="1409"/>
                    <a:pt x="991" y="1355"/>
                  </a:cubicBezTo>
                  <a:cubicBezTo>
                    <a:pt x="1077" y="1301"/>
                    <a:pt x="1486" y="850"/>
                    <a:pt x="1508" y="484"/>
                  </a:cubicBezTo>
                  <a:cubicBezTo>
                    <a:pt x="1529" y="119"/>
                    <a:pt x="1174" y="151"/>
                    <a:pt x="1131" y="129"/>
                  </a:cubicBezTo>
                  <a:cubicBezTo>
                    <a:pt x="1088" y="108"/>
                    <a:pt x="389" y="0"/>
                    <a:pt x="389"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 name="Google Shape;2238;p48">
              <a:extLst>
                <a:ext uri="{FF2B5EF4-FFF2-40B4-BE49-F238E27FC236}">
                  <a16:creationId xmlns:a16="http://schemas.microsoft.com/office/drawing/2014/main" id="{D2282DA8-D0F2-9B1C-AAA9-698EC35B47E2}"/>
                </a:ext>
              </a:extLst>
            </p:cNvPr>
            <p:cNvSpPr/>
            <p:nvPr/>
          </p:nvSpPr>
          <p:spPr>
            <a:xfrm>
              <a:off x="6701806" y="2266503"/>
              <a:ext cx="412667" cy="495944"/>
            </a:xfrm>
            <a:custGeom>
              <a:avLst/>
              <a:gdLst/>
              <a:ahLst/>
              <a:cxnLst/>
              <a:rect l="l" t="t" r="r" b="b"/>
              <a:pathLst>
                <a:path w="1120" h="1346" extrusionOk="0">
                  <a:moveTo>
                    <a:pt x="76" y="0"/>
                  </a:moveTo>
                  <a:cubicBezTo>
                    <a:pt x="76" y="0"/>
                    <a:pt x="44" y="312"/>
                    <a:pt x="22" y="570"/>
                  </a:cubicBezTo>
                  <a:cubicBezTo>
                    <a:pt x="1" y="828"/>
                    <a:pt x="-32" y="1097"/>
                    <a:pt x="76" y="1237"/>
                  </a:cubicBezTo>
                  <a:cubicBezTo>
                    <a:pt x="183" y="1377"/>
                    <a:pt x="302" y="1398"/>
                    <a:pt x="560" y="1205"/>
                  </a:cubicBezTo>
                  <a:cubicBezTo>
                    <a:pt x="818" y="1011"/>
                    <a:pt x="969" y="839"/>
                    <a:pt x="1012" y="656"/>
                  </a:cubicBezTo>
                  <a:cubicBezTo>
                    <a:pt x="1055" y="473"/>
                    <a:pt x="1120" y="280"/>
                    <a:pt x="1120" y="280"/>
                  </a:cubicBezTo>
                  <a:cubicBezTo>
                    <a:pt x="1120" y="280"/>
                    <a:pt x="592" y="420"/>
                    <a:pt x="76" y="0"/>
                  </a:cubicBezTo>
                  <a:close/>
                </a:path>
              </a:pathLst>
            </a:custGeom>
            <a:solidFill>
              <a:srgbClr val="A56F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 name="Google Shape;2239;p48">
              <a:extLst>
                <a:ext uri="{FF2B5EF4-FFF2-40B4-BE49-F238E27FC236}">
                  <a16:creationId xmlns:a16="http://schemas.microsoft.com/office/drawing/2014/main" id="{26F11AC8-B38F-154C-EAE0-01522CA309AC}"/>
                </a:ext>
              </a:extLst>
            </p:cNvPr>
            <p:cNvSpPr/>
            <p:nvPr/>
          </p:nvSpPr>
          <p:spPr>
            <a:xfrm>
              <a:off x="6701806" y="2266503"/>
              <a:ext cx="412667" cy="495944"/>
            </a:xfrm>
            <a:custGeom>
              <a:avLst/>
              <a:gdLst/>
              <a:ahLst/>
              <a:cxnLst/>
              <a:rect l="l" t="t" r="r" b="b"/>
              <a:pathLst>
                <a:path w="1120" h="1346" extrusionOk="0">
                  <a:moveTo>
                    <a:pt x="76" y="0"/>
                  </a:moveTo>
                  <a:cubicBezTo>
                    <a:pt x="76" y="0"/>
                    <a:pt x="44" y="312"/>
                    <a:pt x="22" y="570"/>
                  </a:cubicBezTo>
                  <a:cubicBezTo>
                    <a:pt x="1" y="828"/>
                    <a:pt x="-32" y="1097"/>
                    <a:pt x="76" y="1237"/>
                  </a:cubicBezTo>
                  <a:cubicBezTo>
                    <a:pt x="183" y="1377"/>
                    <a:pt x="302" y="1398"/>
                    <a:pt x="560" y="1205"/>
                  </a:cubicBezTo>
                  <a:cubicBezTo>
                    <a:pt x="818" y="1011"/>
                    <a:pt x="969" y="839"/>
                    <a:pt x="1012" y="656"/>
                  </a:cubicBezTo>
                  <a:cubicBezTo>
                    <a:pt x="1055" y="473"/>
                    <a:pt x="1120" y="280"/>
                    <a:pt x="1120" y="280"/>
                  </a:cubicBezTo>
                  <a:cubicBezTo>
                    <a:pt x="1120" y="280"/>
                    <a:pt x="592" y="420"/>
                    <a:pt x="76"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 name="Google Shape;2240;p48">
              <a:extLst>
                <a:ext uri="{FF2B5EF4-FFF2-40B4-BE49-F238E27FC236}">
                  <a16:creationId xmlns:a16="http://schemas.microsoft.com/office/drawing/2014/main" id="{2FE0794C-0C82-4C35-0CD5-E20562663FE9}"/>
                </a:ext>
              </a:extLst>
            </p:cNvPr>
            <p:cNvSpPr/>
            <p:nvPr/>
          </p:nvSpPr>
          <p:spPr>
            <a:xfrm>
              <a:off x="6720044" y="2266503"/>
              <a:ext cx="402719" cy="250551"/>
            </a:xfrm>
            <a:custGeom>
              <a:avLst/>
              <a:gdLst/>
              <a:ahLst/>
              <a:cxnLst/>
              <a:rect l="l" t="t" r="r" b="b"/>
              <a:pathLst>
                <a:path w="1093" h="680" extrusionOk="0">
                  <a:moveTo>
                    <a:pt x="49" y="0"/>
                  </a:moveTo>
                  <a:cubicBezTo>
                    <a:pt x="49" y="0"/>
                    <a:pt x="22" y="264"/>
                    <a:pt x="0" y="507"/>
                  </a:cubicBezTo>
                  <a:cubicBezTo>
                    <a:pt x="71" y="583"/>
                    <a:pt x="164" y="642"/>
                    <a:pt x="288" y="668"/>
                  </a:cubicBezTo>
                  <a:cubicBezTo>
                    <a:pt x="635" y="741"/>
                    <a:pt x="950" y="479"/>
                    <a:pt x="1077" y="327"/>
                  </a:cubicBezTo>
                  <a:cubicBezTo>
                    <a:pt x="1087" y="297"/>
                    <a:pt x="1093" y="280"/>
                    <a:pt x="1093" y="280"/>
                  </a:cubicBezTo>
                  <a:cubicBezTo>
                    <a:pt x="1093" y="280"/>
                    <a:pt x="565" y="420"/>
                    <a:pt x="49" y="0"/>
                  </a:cubicBezTo>
                  <a:close/>
                </a:path>
              </a:pathLst>
            </a:custGeom>
            <a:solidFill>
              <a:srgbClr val="8F63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 name="Google Shape;2241;p48">
              <a:extLst>
                <a:ext uri="{FF2B5EF4-FFF2-40B4-BE49-F238E27FC236}">
                  <a16:creationId xmlns:a16="http://schemas.microsoft.com/office/drawing/2014/main" id="{6140FF43-5C31-03C3-8948-8AEEA5DE7B06}"/>
                </a:ext>
              </a:extLst>
            </p:cNvPr>
            <p:cNvSpPr/>
            <p:nvPr/>
          </p:nvSpPr>
          <p:spPr>
            <a:xfrm>
              <a:off x="6658697" y="1947052"/>
              <a:ext cx="65585" cy="180176"/>
            </a:xfrm>
            <a:custGeom>
              <a:avLst/>
              <a:gdLst/>
              <a:ahLst/>
              <a:cxnLst/>
              <a:rect l="l" t="t" r="r" b="b"/>
              <a:pathLst>
                <a:path w="178" h="489" extrusionOk="0">
                  <a:moveTo>
                    <a:pt x="178" y="74"/>
                  </a:moveTo>
                  <a:cubicBezTo>
                    <a:pt x="178" y="74"/>
                    <a:pt x="135" y="-66"/>
                    <a:pt x="49" y="41"/>
                  </a:cubicBezTo>
                  <a:cubicBezTo>
                    <a:pt x="-37" y="149"/>
                    <a:pt x="6" y="418"/>
                    <a:pt x="59" y="483"/>
                  </a:cubicBezTo>
                  <a:cubicBezTo>
                    <a:pt x="113" y="547"/>
                    <a:pt x="178" y="74"/>
                    <a:pt x="178" y="74"/>
                  </a:cubicBezTo>
                  <a:close/>
                </a:path>
              </a:pathLst>
            </a:custGeom>
            <a:solidFill>
              <a:srgbClr val="A56F5F"/>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 name="Google Shape;2242;p48">
              <a:extLst>
                <a:ext uri="{FF2B5EF4-FFF2-40B4-BE49-F238E27FC236}">
                  <a16:creationId xmlns:a16="http://schemas.microsoft.com/office/drawing/2014/main" id="{BCE650E8-4EB2-631D-6AD5-DB73F8BF39B8}"/>
                </a:ext>
              </a:extLst>
            </p:cNvPr>
            <p:cNvSpPr/>
            <p:nvPr/>
          </p:nvSpPr>
          <p:spPr>
            <a:xfrm>
              <a:off x="6674909" y="1495325"/>
              <a:ext cx="703007" cy="981939"/>
            </a:xfrm>
            <a:custGeom>
              <a:avLst/>
              <a:gdLst/>
              <a:ahLst/>
              <a:cxnLst/>
              <a:rect l="l" t="t" r="r" b="b"/>
              <a:pathLst>
                <a:path w="1908" h="2665" extrusionOk="0">
                  <a:moveTo>
                    <a:pt x="285" y="641"/>
                  </a:moveTo>
                  <a:cubicBezTo>
                    <a:pt x="285" y="641"/>
                    <a:pt x="-45" y="1722"/>
                    <a:pt x="5" y="1952"/>
                  </a:cubicBezTo>
                  <a:cubicBezTo>
                    <a:pt x="55" y="2182"/>
                    <a:pt x="145" y="2572"/>
                    <a:pt x="525" y="2653"/>
                  </a:cubicBezTo>
                  <a:cubicBezTo>
                    <a:pt x="906" y="2733"/>
                    <a:pt x="1246" y="2412"/>
                    <a:pt x="1346" y="2272"/>
                  </a:cubicBezTo>
                  <a:cubicBezTo>
                    <a:pt x="1346" y="2272"/>
                    <a:pt x="1606" y="2302"/>
                    <a:pt x="1676" y="2132"/>
                  </a:cubicBezTo>
                  <a:cubicBezTo>
                    <a:pt x="1746" y="1962"/>
                    <a:pt x="1846" y="1782"/>
                    <a:pt x="1746" y="1742"/>
                  </a:cubicBezTo>
                  <a:cubicBezTo>
                    <a:pt x="1646" y="1702"/>
                    <a:pt x="1606" y="1702"/>
                    <a:pt x="1606" y="1702"/>
                  </a:cubicBezTo>
                  <a:cubicBezTo>
                    <a:pt x="1606" y="1702"/>
                    <a:pt x="1886" y="1262"/>
                    <a:pt x="1906" y="1111"/>
                  </a:cubicBezTo>
                  <a:cubicBezTo>
                    <a:pt x="1926" y="961"/>
                    <a:pt x="1826" y="461"/>
                    <a:pt x="1506" y="221"/>
                  </a:cubicBezTo>
                  <a:cubicBezTo>
                    <a:pt x="1186" y="-19"/>
                    <a:pt x="646" y="-49"/>
                    <a:pt x="676" y="61"/>
                  </a:cubicBezTo>
                  <a:cubicBezTo>
                    <a:pt x="706" y="171"/>
                    <a:pt x="776" y="181"/>
                    <a:pt x="776" y="181"/>
                  </a:cubicBezTo>
                  <a:cubicBezTo>
                    <a:pt x="776" y="181"/>
                    <a:pt x="145" y="111"/>
                    <a:pt x="95" y="281"/>
                  </a:cubicBezTo>
                  <a:cubicBezTo>
                    <a:pt x="45" y="451"/>
                    <a:pt x="315" y="551"/>
                    <a:pt x="315" y="551"/>
                  </a:cubicBezTo>
                  <a:lnTo>
                    <a:pt x="285" y="641"/>
                  </a:lnTo>
                  <a:close/>
                </a:path>
              </a:pathLst>
            </a:custGeom>
            <a:solidFill>
              <a:srgbClr val="A56F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 name="Google Shape;2243;p48">
              <a:extLst>
                <a:ext uri="{FF2B5EF4-FFF2-40B4-BE49-F238E27FC236}">
                  <a16:creationId xmlns:a16="http://schemas.microsoft.com/office/drawing/2014/main" id="{F73E72E4-0068-C27B-B7F9-49FC9ACDAE52}"/>
                </a:ext>
              </a:extLst>
            </p:cNvPr>
            <p:cNvSpPr/>
            <p:nvPr/>
          </p:nvSpPr>
          <p:spPr>
            <a:xfrm>
              <a:off x="6674909" y="1495325"/>
              <a:ext cx="703007" cy="981939"/>
            </a:xfrm>
            <a:custGeom>
              <a:avLst/>
              <a:gdLst/>
              <a:ahLst/>
              <a:cxnLst/>
              <a:rect l="l" t="t" r="r" b="b"/>
              <a:pathLst>
                <a:path w="1908" h="2665" extrusionOk="0">
                  <a:moveTo>
                    <a:pt x="285" y="641"/>
                  </a:moveTo>
                  <a:cubicBezTo>
                    <a:pt x="285" y="641"/>
                    <a:pt x="-45" y="1722"/>
                    <a:pt x="5" y="1952"/>
                  </a:cubicBezTo>
                  <a:cubicBezTo>
                    <a:pt x="55" y="2182"/>
                    <a:pt x="145" y="2572"/>
                    <a:pt x="525" y="2653"/>
                  </a:cubicBezTo>
                  <a:cubicBezTo>
                    <a:pt x="906" y="2733"/>
                    <a:pt x="1246" y="2412"/>
                    <a:pt x="1346" y="2272"/>
                  </a:cubicBezTo>
                  <a:cubicBezTo>
                    <a:pt x="1346" y="2272"/>
                    <a:pt x="1606" y="2302"/>
                    <a:pt x="1676" y="2132"/>
                  </a:cubicBezTo>
                  <a:cubicBezTo>
                    <a:pt x="1746" y="1962"/>
                    <a:pt x="1846" y="1782"/>
                    <a:pt x="1746" y="1742"/>
                  </a:cubicBezTo>
                  <a:cubicBezTo>
                    <a:pt x="1646" y="1702"/>
                    <a:pt x="1606" y="1702"/>
                    <a:pt x="1606" y="1702"/>
                  </a:cubicBezTo>
                  <a:cubicBezTo>
                    <a:pt x="1606" y="1702"/>
                    <a:pt x="1886" y="1262"/>
                    <a:pt x="1906" y="1111"/>
                  </a:cubicBezTo>
                  <a:cubicBezTo>
                    <a:pt x="1926" y="961"/>
                    <a:pt x="1826" y="461"/>
                    <a:pt x="1506" y="221"/>
                  </a:cubicBezTo>
                  <a:cubicBezTo>
                    <a:pt x="1186" y="-19"/>
                    <a:pt x="646" y="-49"/>
                    <a:pt x="676" y="61"/>
                  </a:cubicBezTo>
                  <a:cubicBezTo>
                    <a:pt x="706" y="171"/>
                    <a:pt x="776" y="181"/>
                    <a:pt x="776" y="181"/>
                  </a:cubicBezTo>
                  <a:cubicBezTo>
                    <a:pt x="776" y="181"/>
                    <a:pt x="145" y="111"/>
                    <a:pt x="95" y="281"/>
                  </a:cubicBezTo>
                  <a:cubicBezTo>
                    <a:pt x="45" y="451"/>
                    <a:pt x="315" y="551"/>
                    <a:pt x="315" y="551"/>
                  </a:cubicBezTo>
                  <a:lnTo>
                    <a:pt x="285" y="641"/>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 name="Google Shape;2244;p48">
              <a:extLst>
                <a:ext uri="{FF2B5EF4-FFF2-40B4-BE49-F238E27FC236}">
                  <a16:creationId xmlns:a16="http://schemas.microsoft.com/office/drawing/2014/main" id="{1570AE4B-F238-FB0E-9D39-BF0336EB9463}"/>
                </a:ext>
              </a:extLst>
            </p:cNvPr>
            <p:cNvSpPr/>
            <p:nvPr/>
          </p:nvSpPr>
          <p:spPr>
            <a:xfrm>
              <a:off x="6707701" y="1495325"/>
              <a:ext cx="670215" cy="641485"/>
            </a:xfrm>
            <a:custGeom>
              <a:avLst/>
              <a:gdLst/>
              <a:ahLst/>
              <a:cxnLst/>
              <a:rect l="l" t="t" r="r" b="b"/>
              <a:pathLst>
                <a:path w="1819" h="1741" extrusionOk="0">
                  <a:moveTo>
                    <a:pt x="1517" y="1702"/>
                  </a:moveTo>
                  <a:cubicBezTo>
                    <a:pt x="1517" y="1702"/>
                    <a:pt x="1797" y="1262"/>
                    <a:pt x="1817" y="1111"/>
                  </a:cubicBezTo>
                  <a:cubicBezTo>
                    <a:pt x="1837" y="961"/>
                    <a:pt x="1737" y="461"/>
                    <a:pt x="1417" y="221"/>
                  </a:cubicBezTo>
                  <a:cubicBezTo>
                    <a:pt x="1097" y="-19"/>
                    <a:pt x="556" y="-49"/>
                    <a:pt x="587" y="61"/>
                  </a:cubicBezTo>
                  <a:cubicBezTo>
                    <a:pt x="617" y="171"/>
                    <a:pt x="687" y="181"/>
                    <a:pt x="687" y="181"/>
                  </a:cubicBezTo>
                  <a:cubicBezTo>
                    <a:pt x="687" y="181"/>
                    <a:pt x="56" y="111"/>
                    <a:pt x="6" y="281"/>
                  </a:cubicBezTo>
                  <a:cubicBezTo>
                    <a:pt x="-44" y="451"/>
                    <a:pt x="226" y="551"/>
                    <a:pt x="226" y="551"/>
                  </a:cubicBezTo>
                  <a:lnTo>
                    <a:pt x="196" y="641"/>
                  </a:lnTo>
                  <a:cubicBezTo>
                    <a:pt x="196" y="641"/>
                    <a:pt x="133" y="848"/>
                    <a:pt x="66" y="1100"/>
                  </a:cubicBezTo>
                  <a:lnTo>
                    <a:pt x="86" y="1101"/>
                  </a:lnTo>
                  <a:cubicBezTo>
                    <a:pt x="86" y="1101"/>
                    <a:pt x="116" y="1011"/>
                    <a:pt x="156" y="871"/>
                  </a:cubicBezTo>
                  <a:cubicBezTo>
                    <a:pt x="196" y="731"/>
                    <a:pt x="276" y="571"/>
                    <a:pt x="677" y="611"/>
                  </a:cubicBezTo>
                  <a:cubicBezTo>
                    <a:pt x="1077" y="651"/>
                    <a:pt x="1477" y="861"/>
                    <a:pt x="1497" y="1011"/>
                  </a:cubicBezTo>
                  <a:cubicBezTo>
                    <a:pt x="1517" y="1161"/>
                    <a:pt x="1347" y="1222"/>
                    <a:pt x="1407" y="1292"/>
                  </a:cubicBezTo>
                  <a:cubicBezTo>
                    <a:pt x="1467" y="1362"/>
                    <a:pt x="1547" y="1392"/>
                    <a:pt x="1497" y="1442"/>
                  </a:cubicBezTo>
                  <a:cubicBezTo>
                    <a:pt x="1447" y="1492"/>
                    <a:pt x="1347" y="1702"/>
                    <a:pt x="1407" y="1732"/>
                  </a:cubicBezTo>
                  <a:cubicBezTo>
                    <a:pt x="1467" y="1762"/>
                    <a:pt x="1567" y="1712"/>
                    <a:pt x="1567" y="1712"/>
                  </a:cubicBezTo>
                  <a:cubicBezTo>
                    <a:pt x="1567" y="1712"/>
                    <a:pt x="1568" y="1712"/>
                    <a:pt x="1570" y="1712"/>
                  </a:cubicBezTo>
                  <a:cubicBezTo>
                    <a:pt x="1533" y="1702"/>
                    <a:pt x="1517" y="1702"/>
                    <a:pt x="1517" y="1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 name="Google Shape;2245;p48">
              <a:extLst>
                <a:ext uri="{FF2B5EF4-FFF2-40B4-BE49-F238E27FC236}">
                  <a16:creationId xmlns:a16="http://schemas.microsoft.com/office/drawing/2014/main" id="{60E9A20A-37DF-6404-3541-306C8B9DA0FE}"/>
                </a:ext>
              </a:extLst>
            </p:cNvPr>
            <p:cNvSpPr/>
            <p:nvPr/>
          </p:nvSpPr>
          <p:spPr>
            <a:xfrm>
              <a:off x="6707701" y="1495325"/>
              <a:ext cx="670215" cy="641485"/>
            </a:xfrm>
            <a:custGeom>
              <a:avLst/>
              <a:gdLst/>
              <a:ahLst/>
              <a:cxnLst/>
              <a:rect l="l" t="t" r="r" b="b"/>
              <a:pathLst>
                <a:path w="1819" h="1741" extrusionOk="0">
                  <a:moveTo>
                    <a:pt x="1517" y="1702"/>
                  </a:moveTo>
                  <a:cubicBezTo>
                    <a:pt x="1517" y="1702"/>
                    <a:pt x="1797" y="1262"/>
                    <a:pt x="1817" y="1111"/>
                  </a:cubicBezTo>
                  <a:cubicBezTo>
                    <a:pt x="1837" y="961"/>
                    <a:pt x="1737" y="461"/>
                    <a:pt x="1417" y="221"/>
                  </a:cubicBezTo>
                  <a:cubicBezTo>
                    <a:pt x="1097" y="-19"/>
                    <a:pt x="556" y="-49"/>
                    <a:pt x="587" y="61"/>
                  </a:cubicBezTo>
                  <a:cubicBezTo>
                    <a:pt x="617" y="171"/>
                    <a:pt x="687" y="181"/>
                    <a:pt x="687" y="181"/>
                  </a:cubicBezTo>
                  <a:cubicBezTo>
                    <a:pt x="687" y="181"/>
                    <a:pt x="56" y="111"/>
                    <a:pt x="6" y="281"/>
                  </a:cubicBezTo>
                  <a:cubicBezTo>
                    <a:pt x="-44" y="451"/>
                    <a:pt x="226" y="551"/>
                    <a:pt x="226" y="551"/>
                  </a:cubicBezTo>
                  <a:lnTo>
                    <a:pt x="196" y="641"/>
                  </a:lnTo>
                  <a:cubicBezTo>
                    <a:pt x="196" y="641"/>
                    <a:pt x="133" y="848"/>
                    <a:pt x="66" y="1100"/>
                  </a:cubicBezTo>
                  <a:lnTo>
                    <a:pt x="86" y="1101"/>
                  </a:lnTo>
                  <a:cubicBezTo>
                    <a:pt x="86" y="1101"/>
                    <a:pt x="116" y="1011"/>
                    <a:pt x="156" y="871"/>
                  </a:cubicBezTo>
                  <a:cubicBezTo>
                    <a:pt x="196" y="731"/>
                    <a:pt x="276" y="571"/>
                    <a:pt x="677" y="611"/>
                  </a:cubicBezTo>
                  <a:cubicBezTo>
                    <a:pt x="1077" y="651"/>
                    <a:pt x="1477" y="861"/>
                    <a:pt x="1497" y="1011"/>
                  </a:cubicBezTo>
                  <a:cubicBezTo>
                    <a:pt x="1517" y="1161"/>
                    <a:pt x="1347" y="1222"/>
                    <a:pt x="1407" y="1292"/>
                  </a:cubicBezTo>
                  <a:cubicBezTo>
                    <a:pt x="1467" y="1362"/>
                    <a:pt x="1547" y="1392"/>
                    <a:pt x="1497" y="1442"/>
                  </a:cubicBezTo>
                  <a:cubicBezTo>
                    <a:pt x="1447" y="1492"/>
                    <a:pt x="1347" y="1702"/>
                    <a:pt x="1407" y="1732"/>
                  </a:cubicBezTo>
                  <a:cubicBezTo>
                    <a:pt x="1467" y="1762"/>
                    <a:pt x="1567" y="1712"/>
                    <a:pt x="1567" y="1712"/>
                  </a:cubicBezTo>
                  <a:cubicBezTo>
                    <a:pt x="1567" y="1712"/>
                    <a:pt x="1568" y="1712"/>
                    <a:pt x="1570" y="1712"/>
                  </a:cubicBezTo>
                  <a:cubicBezTo>
                    <a:pt x="1533" y="1702"/>
                    <a:pt x="1517" y="1702"/>
                    <a:pt x="1517" y="1702"/>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2246;p48">
              <a:extLst>
                <a:ext uri="{FF2B5EF4-FFF2-40B4-BE49-F238E27FC236}">
                  <a16:creationId xmlns:a16="http://schemas.microsoft.com/office/drawing/2014/main" id="{B582E38F-9D83-F60E-0862-8473FA752DB7}"/>
                </a:ext>
              </a:extLst>
            </p:cNvPr>
            <p:cNvSpPr/>
            <p:nvPr/>
          </p:nvSpPr>
          <p:spPr>
            <a:xfrm>
              <a:off x="6846239" y="1989793"/>
              <a:ext cx="70374" cy="198967"/>
            </a:xfrm>
            <a:custGeom>
              <a:avLst/>
              <a:gdLst/>
              <a:ahLst/>
              <a:cxnLst/>
              <a:rect l="l" t="t" r="r" b="b"/>
              <a:pathLst>
                <a:path w="191" h="540" extrusionOk="0">
                  <a:moveTo>
                    <a:pt x="181" y="0"/>
                  </a:moveTo>
                  <a:lnTo>
                    <a:pt x="0" y="480"/>
                  </a:lnTo>
                  <a:lnTo>
                    <a:pt x="191" y="540"/>
                  </a:lnTo>
                  <a:lnTo>
                    <a:pt x="181" y="0"/>
                  </a:lnTo>
                  <a:close/>
                </a:path>
              </a:pathLst>
            </a:custGeom>
            <a:solidFill>
              <a:srgbClr val="A56F5F"/>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 name="Google Shape;2247;p48">
              <a:extLst>
                <a:ext uri="{FF2B5EF4-FFF2-40B4-BE49-F238E27FC236}">
                  <a16:creationId xmlns:a16="http://schemas.microsoft.com/office/drawing/2014/main" id="{70AC83FD-4D44-8A4B-740A-653BA7E3ED3B}"/>
                </a:ext>
              </a:extLst>
            </p:cNvPr>
            <p:cNvSpPr/>
            <p:nvPr/>
          </p:nvSpPr>
          <p:spPr>
            <a:xfrm>
              <a:off x="6860978" y="2214550"/>
              <a:ext cx="158803" cy="42373"/>
            </a:xfrm>
            <a:custGeom>
              <a:avLst/>
              <a:gdLst/>
              <a:ahLst/>
              <a:cxnLst/>
              <a:rect l="l" t="t" r="r" b="b"/>
              <a:pathLst>
                <a:path w="431" h="115" extrusionOk="0">
                  <a:moveTo>
                    <a:pt x="0" y="80"/>
                  </a:moveTo>
                  <a:cubicBezTo>
                    <a:pt x="0" y="80"/>
                    <a:pt x="221" y="200"/>
                    <a:pt x="431" y="0"/>
                  </a:cubicBezTo>
                  <a:lnTo>
                    <a:pt x="0" y="8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 name="Google Shape;2248;p48">
              <a:extLst>
                <a:ext uri="{FF2B5EF4-FFF2-40B4-BE49-F238E27FC236}">
                  <a16:creationId xmlns:a16="http://schemas.microsoft.com/office/drawing/2014/main" id="{647913E0-786E-A8F1-6AC4-C1E42A2B5085}"/>
                </a:ext>
              </a:extLst>
            </p:cNvPr>
            <p:cNvSpPr/>
            <p:nvPr/>
          </p:nvSpPr>
          <p:spPr>
            <a:xfrm>
              <a:off x="6779918" y="1893626"/>
              <a:ext cx="117905" cy="29477"/>
            </a:xfrm>
            <a:custGeom>
              <a:avLst/>
              <a:gdLst/>
              <a:ahLst/>
              <a:cxnLst/>
              <a:rect l="l" t="t" r="r" b="b"/>
              <a:pathLst>
                <a:path w="320" h="80" extrusionOk="0">
                  <a:moveTo>
                    <a:pt x="0" y="0"/>
                  </a:moveTo>
                  <a:cubicBezTo>
                    <a:pt x="0" y="0"/>
                    <a:pt x="250" y="40"/>
                    <a:pt x="320" y="80"/>
                  </a:cubicBezTo>
                  <a:lnTo>
                    <a:pt x="0" y="0"/>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2249;p48">
              <a:extLst>
                <a:ext uri="{FF2B5EF4-FFF2-40B4-BE49-F238E27FC236}">
                  <a16:creationId xmlns:a16="http://schemas.microsoft.com/office/drawing/2014/main" id="{E3C63438-EE84-0D09-1DF6-12DE6375F5D1}"/>
                </a:ext>
              </a:extLst>
            </p:cNvPr>
            <p:cNvSpPr/>
            <p:nvPr/>
          </p:nvSpPr>
          <p:spPr>
            <a:xfrm>
              <a:off x="7030834" y="1922365"/>
              <a:ext cx="110536" cy="37951"/>
            </a:xfrm>
            <a:custGeom>
              <a:avLst/>
              <a:gdLst/>
              <a:ahLst/>
              <a:cxnLst/>
              <a:rect l="l" t="t" r="r" b="b"/>
              <a:pathLst>
                <a:path w="300" h="103" extrusionOk="0">
                  <a:moveTo>
                    <a:pt x="0" y="12"/>
                  </a:moveTo>
                  <a:cubicBezTo>
                    <a:pt x="0" y="12"/>
                    <a:pt x="180" y="-48"/>
                    <a:pt x="300" y="103"/>
                  </a:cubicBezTo>
                  <a:lnTo>
                    <a:pt x="0" y="12"/>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 name="Google Shape;2250;p48">
              <a:extLst>
                <a:ext uri="{FF2B5EF4-FFF2-40B4-BE49-F238E27FC236}">
                  <a16:creationId xmlns:a16="http://schemas.microsoft.com/office/drawing/2014/main" id="{771AF345-5022-0C66-2BFA-D2F3D38FB45B}"/>
                </a:ext>
              </a:extLst>
            </p:cNvPr>
            <p:cNvSpPr/>
            <p:nvPr/>
          </p:nvSpPr>
          <p:spPr>
            <a:xfrm>
              <a:off x="6802025" y="1956263"/>
              <a:ext cx="33529" cy="58953"/>
            </a:xfrm>
            <a:custGeom>
              <a:avLst/>
              <a:gdLst/>
              <a:ahLst/>
              <a:cxnLst/>
              <a:rect l="l" t="t" r="r" b="b"/>
              <a:pathLst>
                <a:path w="91" h="160" extrusionOk="0">
                  <a:moveTo>
                    <a:pt x="90" y="87"/>
                  </a:moveTo>
                  <a:cubicBezTo>
                    <a:pt x="84" y="130"/>
                    <a:pt x="59" y="163"/>
                    <a:pt x="35" y="160"/>
                  </a:cubicBezTo>
                  <a:cubicBezTo>
                    <a:pt x="10" y="157"/>
                    <a:pt x="-5" y="119"/>
                    <a:pt x="1" y="75"/>
                  </a:cubicBezTo>
                  <a:cubicBezTo>
                    <a:pt x="6" y="31"/>
                    <a:pt x="31" y="-2"/>
                    <a:pt x="56" y="1"/>
                  </a:cubicBezTo>
                  <a:cubicBezTo>
                    <a:pt x="81" y="5"/>
                    <a:pt x="96" y="43"/>
                    <a:pt x="90" y="87"/>
                  </a:cubicBezTo>
                  <a:close/>
                </a:path>
              </a:pathLst>
            </a:custGeom>
            <a:solidFill>
              <a:schemeClr val="dk1"/>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 name="Google Shape;2251;p48">
              <a:extLst>
                <a:ext uri="{FF2B5EF4-FFF2-40B4-BE49-F238E27FC236}">
                  <a16:creationId xmlns:a16="http://schemas.microsoft.com/office/drawing/2014/main" id="{896DFBEF-7E31-CBAF-BCB3-FC8DF470E216}"/>
                </a:ext>
              </a:extLst>
            </p:cNvPr>
            <p:cNvSpPr/>
            <p:nvPr/>
          </p:nvSpPr>
          <p:spPr>
            <a:xfrm>
              <a:off x="7016096" y="2017058"/>
              <a:ext cx="33529" cy="58953"/>
            </a:xfrm>
            <a:custGeom>
              <a:avLst/>
              <a:gdLst/>
              <a:ahLst/>
              <a:cxnLst/>
              <a:rect l="l" t="t" r="r" b="b"/>
              <a:pathLst>
                <a:path w="91" h="160" extrusionOk="0">
                  <a:moveTo>
                    <a:pt x="90" y="86"/>
                  </a:moveTo>
                  <a:cubicBezTo>
                    <a:pt x="84" y="130"/>
                    <a:pt x="59" y="163"/>
                    <a:pt x="35" y="160"/>
                  </a:cubicBezTo>
                  <a:cubicBezTo>
                    <a:pt x="10" y="157"/>
                    <a:pt x="-5" y="118"/>
                    <a:pt x="1" y="75"/>
                  </a:cubicBezTo>
                  <a:cubicBezTo>
                    <a:pt x="6" y="31"/>
                    <a:pt x="31" y="-2"/>
                    <a:pt x="56" y="1"/>
                  </a:cubicBezTo>
                  <a:cubicBezTo>
                    <a:pt x="80" y="4"/>
                    <a:pt x="96" y="43"/>
                    <a:pt x="90" y="86"/>
                  </a:cubicBezTo>
                  <a:close/>
                </a:path>
              </a:pathLst>
            </a:custGeom>
            <a:solidFill>
              <a:schemeClr val="dk1"/>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 name="Google Shape;2252;p48">
              <a:extLst>
                <a:ext uri="{FF2B5EF4-FFF2-40B4-BE49-F238E27FC236}">
                  <a16:creationId xmlns:a16="http://schemas.microsoft.com/office/drawing/2014/main" id="{6C0B3A91-CAAB-68E0-F85E-764AC82C84BA}"/>
                </a:ext>
              </a:extLst>
            </p:cNvPr>
            <p:cNvSpPr/>
            <p:nvPr/>
          </p:nvSpPr>
          <p:spPr>
            <a:xfrm>
              <a:off x="5772568" y="1698713"/>
              <a:ext cx="418562" cy="652538"/>
            </a:xfrm>
            <a:custGeom>
              <a:avLst/>
              <a:gdLst/>
              <a:ahLst/>
              <a:cxnLst/>
              <a:rect l="l" t="t" r="r" b="b"/>
              <a:pathLst>
                <a:path w="1136" h="1771" extrusionOk="0">
                  <a:moveTo>
                    <a:pt x="171" y="1228"/>
                  </a:moveTo>
                  <a:lnTo>
                    <a:pt x="0" y="1562"/>
                  </a:lnTo>
                  <a:cubicBezTo>
                    <a:pt x="0" y="1562"/>
                    <a:pt x="0" y="1715"/>
                    <a:pt x="257" y="1762"/>
                  </a:cubicBezTo>
                  <a:cubicBezTo>
                    <a:pt x="515" y="1810"/>
                    <a:pt x="601" y="1657"/>
                    <a:pt x="601" y="1657"/>
                  </a:cubicBezTo>
                  <a:lnTo>
                    <a:pt x="782" y="1161"/>
                  </a:lnTo>
                  <a:cubicBezTo>
                    <a:pt x="782" y="1161"/>
                    <a:pt x="926" y="1065"/>
                    <a:pt x="945" y="960"/>
                  </a:cubicBezTo>
                  <a:cubicBezTo>
                    <a:pt x="964" y="855"/>
                    <a:pt x="945" y="540"/>
                    <a:pt x="973" y="397"/>
                  </a:cubicBezTo>
                  <a:cubicBezTo>
                    <a:pt x="1002" y="254"/>
                    <a:pt x="1212" y="34"/>
                    <a:pt x="1107" y="6"/>
                  </a:cubicBezTo>
                  <a:cubicBezTo>
                    <a:pt x="1002" y="-23"/>
                    <a:pt x="887" y="53"/>
                    <a:pt x="859" y="187"/>
                  </a:cubicBezTo>
                  <a:cubicBezTo>
                    <a:pt x="830" y="321"/>
                    <a:pt x="782" y="474"/>
                    <a:pt x="782" y="474"/>
                  </a:cubicBezTo>
                  <a:cubicBezTo>
                    <a:pt x="782" y="474"/>
                    <a:pt x="687" y="359"/>
                    <a:pt x="677" y="263"/>
                  </a:cubicBezTo>
                  <a:cubicBezTo>
                    <a:pt x="668" y="168"/>
                    <a:pt x="716" y="120"/>
                    <a:pt x="649" y="101"/>
                  </a:cubicBezTo>
                  <a:cubicBezTo>
                    <a:pt x="582" y="82"/>
                    <a:pt x="143" y="407"/>
                    <a:pt x="124" y="512"/>
                  </a:cubicBezTo>
                  <a:cubicBezTo>
                    <a:pt x="105" y="617"/>
                    <a:pt x="171" y="1228"/>
                    <a:pt x="171" y="1228"/>
                  </a:cubicBezTo>
                  <a:close/>
                </a:path>
              </a:pathLst>
            </a:custGeom>
            <a:solidFill>
              <a:srgbClr val="A56F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 name="Google Shape;2253;p48">
              <a:extLst>
                <a:ext uri="{FF2B5EF4-FFF2-40B4-BE49-F238E27FC236}">
                  <a16:creationId xmlns:a16="http://schemas.microsoft.com/office/drawing/2014/main" id="{C92CB6D5-C574-8363-6EEF-F5C7340B8D22}"/>
                </a:ext>
              </a:extLst>
            </p:cNvPr>
            <p:cNvSpPr/>
            <p:nvPr/>
          </p:nvSpPr>
          <p:spPr>
            <a:xfrm>
              <a:off x="5772568" y="1698713"/>
              <a:ext cx="418562" cy="652538"/>
            </a:xfrm>
            <a:custGeom>
              <a:avLst/>
              <a:gdLst/>
              <a:ahLst/>
              <a:cxnLst/>
              <a:rect l="l" t="t" r="r" b="b"/>
              <a:pathLst>
                <a:path w="1136" h="1771" extrusionOk="0">
                  <a:moveTo>
                    <a:pt x="171" y="1228"/>
                  </a:moveTo>
                  <a:lnTo>
                    <a:pt x="0" y="1562"/>
                  </a:lnTo>
                  <a:cubicBezTo>
                    <a:pt x="0" y="1562"/>
                    <a:pt x="0" y="1715"/>
                    <a:pt x="257" y="1762"/>
                  </a:cubicBezTo>
                  <a:cubicBezTo>
                    <a:pt x="515" y="1810"/>
                    <a:pt x="601" y="1657"/>
                    <a:pt x="601" y="1657"/>
                  </a:cubicBezTo>
                  <a:lnTo>
                    <a:pt x="782" y="1161"/>
                  </a:lnTo>
                  <a:cubicBezTo>
                    <a:pt x="782" y="1161"/>
                    <a:pt x="926" y="1065"/>
                    <a:pt x="945" y="960"/>
                  </a:cubicBezTo>
                  <a:cubicBezTo>
                    <a:pt x="964" y="855"/>
                    <a:pt x="945" y="540"/>
                    <a:pt x="973" y="397"/>
                  </a:cubicBezTo>
                  <a:cubicBezTo>
                    <a:pt x="1002" y="254"/>
                    <a:pt x="1212" y="34"/>
                    <a:pt x="1107" y="6"/>
                  </a:cubicBezTo>
                  <a:cubicBezTo>
                    <a:pt x="1002" y="-23"/>
                    <a:pt x="887" y="53"/>
                    <a:pt x="859" y="187"/>
                  </a:cubicBezTo>
                  <a:cubicBezTo>
                    <a:pt x="830" y="321"/>
                    <a:pt x="782" y="474"/>
                    <a:pt x="782" y="474"/>
                  </a:cubicBezTo>
                  <a:cubicBezTo>
                    <a:pt x="782" y="474"/>
                    <a:pt x="687" y="359"/>
                    <a:pt x="677" y="263"/>
                  </a:cubicBezTo>
                  <a:cubicBezTo>
                    <a:pt x="668" y="168"/>
                    <a:pt x="716" y="120"/>
                    <a:pt x="649" y="101"/>
                  </a:cubicBezTo>
                  <a:cubicBezTo>
                    <a:pt x="582" y="82"/>
                    <a:pt x="143" y="407"/>
                    <a:pt x="124" y="512"/>
                  </a:cubicBezTo>
                  <a:cubicBezTo>
                    <a:pt x="105" y="617"/>
                    <a:pt x="171" y="1228"/>
                    <a:pt x="171" y="1228"/>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 name="Google Shape;2254;p48">
              <a:extLst>
                <a:ext uri="{FF2B5EF4-FFF2-40B4-BE49-F238E27FC236}">
                  <a16:creationId xmlns:a16="http://schemas.microsoft.com/office/drawing/2014/main" id="{B9A956C2-6A47-1210-833D-3287E5694FB1}"/>
                </a:ext>
              </a:extLst>
            </p:cNvPr>
            <p:cNvSpPr/>
            <p:nvPr/>
          </p:nvSpPr>
          <p:spPr>
            <a:xfrm>
              <a:off x="6067330" y="1580807"/>
              <a:ext cx="0" cy="304346"/>
            </a:xfrm>
            <a:custGeom>
              <a:avLst/>
              <a:gdLst/>
              <a:ahLst/>
              <a:cxnLst/>
              <a:rect l="l" t="t" r="r" b="b"/>
              <a:pathLst>
                <a:path w="120000" h="826" extrusionOk="0">
                  <a:moveTo>
                    <a:pt x="0" y="0"/>
                  </a:moveTo>
                  <a:lnTo>
                    <a:pt x="0" y="826"/>
                  </a:lnTo>
                  <a:lnTo>
                    <a:pt x="0" y="0"/>
                  </a:lnTo>
                  <a:close/>
                </a:path>
              </a:pathLst>
            </a:custGeom>
            <a:solidFill>
              <a:schemeClr val="lt1"/>
            </a:solidFill>
            <a:ln w="18700" cap="flat" cmpd="sng">
              <a:solidFill>
                <a:schemeClr val="dk1"/>
              </a:solidFill>
              <a:prstDash val="solid"/>
              <a:bevel/>
              <a:headEnd type="none" w="sm" len="sm"/>
              <a:tailEnd type="none" w="sm" len="sm"/>
            </a:ln>
          </p:spPr>
          <p:txBody>
            <a:bodyPr spcFirstLastPara="1" wrap="square" lIns="99350" tIns="54350" rIns="99350" bIns="54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 name="Google Shape;2255;p48">
              <a:extLst>
                <a:ext uri="{FF2B5EF4-FFF2-40B4-BE49-F238E27FC236}">
                  <a16:creationId xmlns:a16="http://schemas.microsoft.com/office/drawing/2014/main" id="{08EFF47C-EA16-93ED-2EA0-9FB5D4C6F2E6}"/>
                </a:ext>
              </a:extLst>
            </p:cNvPr>
            <p:cNvSpPr/>
            <p:nvPr/>
          </p:nvSpPr>
          <p:spPr>
            <a:xfrm>
              <a:off x="5867260" y="1745506"/>
              <a:ext cx="158066" cy="158068"/>
            </a:xfrm>
            <a:custGeom>
              <a:avLst/>
              <a:gdLst/>
              <a:ahLst/>
              <a:cxnLst/>
              <a:rect l="l" t="t" r="r" b="b"/>
              <a:pathLst>
                <a:path w="429" h="429" extrusionOk="0">
                  <a:moveTo>
                    <a:pt x="15" y="181"/>
                  </a:moveTo>
                  <a:cubicBezTo>
                    <a:pt x="15" y="181"/>
                    <a:pt x="-22" y="160"/>
                    <a:pt x="20" y="129"/>
                  </a:cubicBezTo>
                  <a:cubicBezTo>
                    <a:pt x="62" y="97"/>
                    <a:pt x="210" y="28"/>
                    <a:pt x="258" y="2"/>
                  </a:cubicBezTo>
                  <a:cubicBezTo>
                    <a:pt x="305" y="-24"/>
                    <a:pt x="379" y="229"/>
                    <a:pt x="405" y="319"/>
                  </a:cubicBezTo>
                  <a:cubicBezTo>
                    <a:pt x="432" y="408"/>
                    <a:pt x="442" y="429"/>
                    <a:pt x="405" y="429"/>
                  </a:cubicBezTo>
                  <a:cubicBezTo>
                    <a:pt x="368" y="429"/>
                    <a:pt x="337" y="429"/>
                    <a:pt x="289" y="334"/>
                  </a:cubicBezTo>
                  <a:cubicBezTo>
                    <a:pt x="242" y="239"/>
                    <a:pt x="215" y="208"/>
                    <a:pt x="215" y="208"/>
                  </a:cubicBezTo>
                  <a:lnTo>
                    <a:pt x="126" y="224"/>
                  </a:lnTo>
                  <a:lnTo>
                    <a:pt x="15" y="181"/>
                  </a:lnTo>
                  <a:close/>
                </a:path>
              </a:pathLst>
            </a:custGeom>
            <a:solidFill>
              <a:srgbClr val="A56F5F"/>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 name="Google Shape;2256;p48">
              <a:extLst>
                <a:ext uri="{FF2B5EF4-FFF2-40B4-BE49-F238E27FC236}">
                  <a16:creationId xmlns:a16="http://schemas.microsoft.com/office/drawing/2014/main" id="{4CA205B0-F2FB-CBDB-CE6B-205EDDFFFB38}"/>
                </a:ext>
              </a:extLst>
            </p:cNvPr>
            <p:cNvSpPr/>
            <p:nvPr/>
          </p:nvSpPr>
          <p:spPr>
            <a:xfrm>
              <a:off x="5824519" y="1778667"/>
              <a:ext cx="158066" cy="158068"/>
            </a:xfrm>
            <a:custGeom>
              <a:avLst/>
              <a:gdLst/>
              <a:ahLst/>
              <a:cxnLst/>
              <a:rect l="l" t="t" r="r" b="b"/>
              <a:pathLst>
                <a:path w="429" h="429" extrusionOk="0">
                  <a:moveTo>
                    <a:pt x="15" y="181"/>
                  </a:moveTo>
                  <a:cubicBezTo>
                    <a:pt x="15" y="181"/>
                    <a:pt x="-22" y="160"/>
                    <a:pt x="20" y="128"/>
                  </a:cubicBezTo>
                  <a:cubicBezTo>
                    <a:pt x="62" y="97"/>
                    <a:pt x="210" y="28"/>
                    <a:pt x="257" y="2"/>
                  </a:cubicBezTo>
                  <a:cubicBezTo>
                    <a:pt x="305" y="-25"/>
                    <a:pt x="379" y="229"/>
                    <a:pt x="405" y="318"/>
                  </a:cubicBezTo>
                  <a:cubicBezTo>
                    <a:pt x="432" y="408"/>
                    <a:pt x="442" y="429"/>
                    <a:pt x="405" y="429"/>
                  </a:cubicBezTo>
                  <a:cubicBezTo>
                    <a:pt x="368" y="429"/>
                    <a:pt x="337" y="429"/>
                    <a:pt x="289" y="334"/>
                  </a:cubicBezTo>
                  <a:cubicBezTo>
                    <a:pt x="242" y="239"/>
                    <a:pt x="215" y="207"/>
                    <a:pt x="215" y="207"/>
                  </a:cubicBezTo>
                  <a:lnTo>
                    <a:pt x="125" y="223"/>
                  </a:lnTo>
                  <a:lnTo>
                    <a:pt x="15" y="181"/>
                  </a:lnTo>
                  <a:close/>
                </a:path>
              </a:pathLst>
            </a:custGeom>
            <a:solidFill>
              <a:srgbClr val="A56F5F"/>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 name="Google Shape;2257;p48">
              <a:extLst>
                <a:ext uri="{FF2B5EF4-FFF2-40B4-BE49-F238E27FC236}">
                  <a16:creationId xmlns:a16="http://schemas.microsoft.com/office/drawing/2014/main" id="{E6080CE3-588F-C90B-1CD2-F90F8FFF57F3}"/>
                </a:ext>
              </a:extLst>
            </p:cNvPr>
            <p:cNvSpPr/>
            <p:nvPr/>
          </p:nvSpPr>
          <p:spPr>
            <a:xfrm>
              <a:off x="5796885" y="1826935"/>
              <a:ext cx="132274" cy="159174"/>
            </a:xfrm>
            <a:custGeom>
              <a:avLst/>
              <a:gdLst/>
              <a:ahLst/>
              <a:cxnLst/>
              <a:rect l="l" t="t" r="r" b="b"/>
              <a:pathLst>
                <a:path w="359" h="432" extrusionOk="0">
                  <a:moveTo>
                    <a:pt x="115" y="221"/>
                  </a:moveTo>
                  <a:lnTo>
                    <a:pt x="220" y="316"/>
                  </a:lnTo>
                  <a:cubicBezTo>
                    <a:pt x="220" y="316"/>
                    <a:pt x="258" y="421"/>
                    <a:pt x="315" y="431"/>
                  </a:cubicBezTo>
                  <a:cubicBezTo>
                    <a:pt x="373" y="441"/>
                    <a:pt x="373" y="383"/>
                    <a:pt x="315" y="278"/>
                  </a:cubicBezTo>
                  <a:cubicBezTo>
                    <a:pt x="258" y="173"/>
                    <a:pt x="230" y="11"/>
                    <a:pt x="191" y="1"/>
                  </a:cubicBezTo>
                  <a:cubicBezTo>
                    <a:pt x="153" y="-8"/>
                    <a:pt x="0" y="126"/>
                    <a:pt x="0" y="126"/>
                  </a:cubicBezTo>
                  <a:lnTo>
                    <a:pt x="77" y="374"/>
                  </a:lnTo>
                  <a:lnTo>
                    <a:pt x="115" y="221"/>
                  </a:lnTo>
                  <a:close/>
                </a:path>
              </a:pathLst>
            </a:custGeom>
            <a:solidFill>
              <a:srgbClr val="A56F5F"/>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 name="Google Shape;2258;p48">
              <a:extLst>
                <a:ext uri="{FF2B5EF4-FFF2-40B4-BE49-F238E27FC236}">
                  <a16:creationId xmlns:a16="http://schemas.microsoft.com/office/drawing/2014/main" id="{D8840FF9-105F-6E5F-E560-E4BF1F5EBB16}"/>
                </a:ext>
              </a:extLst>
            </p:cNvPr>
            <p:cNvSpPr/>
            <p:nvPr/>
          </p:nvSpPr>
          <p:spPr>
            <a:xfrm>
              <a:off x="5978533" y="1710503"/>
              <a:ext cx="90639" cy="67059"/>
            </a:xfrm>
            <a:custGeom>
              <a:avLst/>
              <a:gdLst/>
              <a:ahLst/>
              <a:cxnLst/>
              <a:rect l="l" t="t" r="r" b="b"/>
              <a:pathLst>
                <a:path w="246" h="182" extrusionOk="0">
                  <a:moveTo>
                    <a:pt x="107" y="6"/>
                  </a:moveTo>
                  <a:cubicBezTo>
                    <a:pt x="107" y="6"/>
                    <a:pt x="10" y="6"/>
                    <a:pt x="1" y="89"/>
                  </a:cubicBezTo>
                  <a:cubicBezTo>
                    <a:pt x="-8" y="172"/>
                    <a:pt x="52" y="195"/>
                    <a:pt x="139" y="176"/>
                  </a:cubicBezTo>
                  <a:cubicBezTo>
                    <a:pt x="226" y="158"/>
                    <a:pt x="268" y="75"/>
                    <a:pt x="235" y="29"/>
                  </a:cubicBezTo>
                  <a:cubicBezTo>
                    <a:pt x="203" y="-17"/>
                    <a:pt x="107" y="6"/>
                    <a:pt x="107" y="6"/>
                  </a:cubicBezTo>
                  <a:close/>
                </a:path>
              </a:pathLst>
            </a:custGeom>
            <a:solidFill>
              <a:srgbClr val="FFFFFF"/>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 name="Google Shape;2259;p48">
              <a:extLst>
                <a:ext uri="{FF2B5EF4-FFF2-40B4-BE49-F238E27FC236}">
                  <a16:creationId xmlns:a16="http://schemas.microsoft.com/office/drawing/2014/main" id="{F59448A7-9A4E-FE1D-D80B-96081128262C}"/>
                </a:ext>
              </a:extLst>
            </p:cNvPr>
            <p:cNvSpPr/>
            <p:nvPr/>
          </p:nvSpPr>
          <p:spPr>
            <a:xfrm>
              <a:off x="5978533" y="1710503"/>
              <a:ext cx="90639" cy="67059"/>
            </a:xfrm>
            <a:custGeom>
              <a:avLst/>
              <a:gdLst/>
              <a:ahLst/>
              <a:cxnLst/>
              <a:rect l="l" t="t" r="r" b="b"/>
              <a:pathLst>
                <a:path w="246" h="182" extrusionOk="0">
                  <a:moveTo>
                    <a:pt x="107" y="6"/>
                  </a:moveTo>
                  <a:cubicBezTo>
                    <a:pt x="107" y="6"/>
                    <a:pt x="10" y="6"/>
                    <a:pt x="1" y="89"/>
                  </a:cubicBezTo>
                  <a:cubicBezTo>
                    <a:pt x="-8" y="172"/>
                    <a:pt x="52" y="195"/>
                    <a:pt x="139" y="176"/>
                  </a:cubicBezTo>
                  <a:cubicBezTo>
                    <a:pt x="226" y="158"/>
                    <a:pt x="268" y="75"/>
                    <a:pt x="235" y="29"/>
                  </a:cubicBezTo>
                  <a:cubicBezTo>
                    <a:pt x="203" y="-17"/>
                    <a:pt x="107" y="6"/>
                    <a:pt x="107" y="6"/>
                  </a:cubicBezTo>
                  <a:close/>
                </a:path>
              </a:pathLst>
            </a:custGeom>
            <a:solidFill>
              <a:srgbClr val="A56F5F"/>
            </a:solidFill>
            <a:ln w="9525" cap="flat" cmpd="sng">
              <a:solidFill>
                <a:schemeClr val="dk1"/>
              </a:solidFill>
              <a:prstDash val="solid"/>
              <a:bevel/>
              <a:headEnd type="none" w="sm" len="sm"/>
              <a:tailEnd type="none" w="sm" len="sm"/>
            </a:ln>
          </p:spPr>
          <p:txBody>
            <a:bodyPr spcFirstLastPara="1" wrap="square" lIns="92875" tIns="17625" rIns="92875" bIns="17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 name="Google Shape;2260;p48">
              <a:extLst>
                <a:ext uri="{FF2B5EF4-FFF2-40B4-BE49-F238E27FC236}">
                  <a16:creationId xmlns:a16="http://schemas.microsoft.com/office/drawing/2014/main" id="{91614A8E-9ADE-0936-9F8A-47BCA763ABC1}"/>
                </a:ext>
              </a:extLst>
            </p:cNvPr>
            <p:cNvSpPr/>
            <p:nvPr/>
          </p:nvSpPr>
          <p:spPr>
            <a:xfrm>
              <a:off x="5772568" y="2198338"/>
              <a:ext cx="253864" cy="152910"/>
            </a:xfrm>
            <a:custGeom>
              <a:avLst/>
              <a:gdLst/>
              <a:ahLst/>
              <a:cxnLst/>
              <a:rect l="l" t="t" r="r" b="b"/>
              <a:pathLst>
                <a:path w="689" h="415" extrusionOk="0">
                  <a:moveTo>
                    <a:pt x="601" y="301"/>
                  </a:moveTo>
                  <a:lnTo>
                    <a:pt x="689" y="62"/>
                  </a:lnTo>
                  <a:cubicBezTo>
                    <a:pt x="336" y="166"/>
                    <a:pt x="173" y="70"/>
                    <a:pt x="106" y="0"/>
                  </a:cubicBezTo>
                  <a:lnTo>
                    <a:pt x="0" y="206"/>
                  </a:lnTo>
                  <a:cubicBezTo>
                    <a:pt x="0" y="206"/>
                    <a:pt x="0" y="359"/>
                    <a:pt x="257" y="406"/>
                  </a:cubicBezTo>
                  <a:cubicBezTo>
                    <a:pt x="515" y="454"/>
                    <a:pt x="601" y="301"/>
                    <a:pt x="601" y="30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 name="Google Shape;2261;p48">
              <a:extLst>
                <a:ext uri="{FF2B5EF4-FFF2-40B4-BE49-F238E27FC236}">
                  <a16:creationId xmlns:a16="http://schemas.microsoft.com/office/drawing/2014/main" id="{52216108-CCC7-21C0-3A25-C35DC75350AB}"/>
                </a:ext>
              </a:extLst>
            </p:cNvPr>
            <p:cNvSpPr/>
            <p:nvPr/>
          </p:nvSpPr>
          <p:spPr>
            <a:xfrm>
              <a:off x="5772568" y="2198338"/>
              <a:ext cx="253864" cy="152910"/>
            </a:xfrm>
            <a:custGeom>
              <a:avLst/>
              <a:gdLst/>
              <a:ahLst/>
              <a:cxnLst/>
              <a:rect l="l" t="t" r="r" b="b"/>
              <a:pathLst>
                <a:path w="689" h="415" extrusionOk="0">
                  <a:moveTo>
                    <a:pt x="601" y="301"/>
                  </a:moveTo>
                  <a:lnTo>
                    <a:pt x="689" y="62"/>
                  </a:lnTo>
                  <a:cubicBezTo>
                    <a:pt x="336" y="166"/>
                    <a:pt x="173" y="70"/>
                    <a:pt x="106" y="0"/>
                  </a:cubicBezTo>
                  <a:lnTo>
                    <a:pt x="0" y="206"/>
                  </a:lnTo>
                  <a:cubicBezTo>
                    <a:pt x="0" y="206"/>
                    <a:pt x="0" y="359"/>
                    <a:pt x="257" y="406"/>
                  </a:cubicBezTo>
                  <a:cubicBezTo>
                    <a:pt x="515" y="454"/>
                    <a:pt x="601" y="301"/>
                    <a:pt x="601" y="301"/>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 name="Google Shape;2262;p48">
              <a:extLst>
                <a:ext uri="{FF2B5EF4-FFF2-40B4-BE49-F238E27FC236}">
                  <a16:creationId xmlns:a16="http://schemas.microsoft.com/office/drawing/2014/main" id="{AED9E110-4BC7-8BB2-6FFC-BD6E8081A2CF}"/>
                </a:ext>
              </a:extLst>
            </p:cNvPr>
            <p:cNvSpPr/>
            <p:nvPr/>
          </p:nvSpPr>
          <p:spPr>
            <a:xfrm>
              <a:off x="7327071" y="3745483"/>
              <a:ext cx="451354" cy="585847"/>
            </a:xfrm>
            <a:custGeom>
              <a:avLst/>
              <a:gdLst/>
              <a:ahLst/>
              <a:cxnLst/>
              <a:rect l="l" t="t" r="r" b="b"/>
              <a:pathLst>
                <a:path w="1225" h="1590" extrusionOk="0">
                  <a:moveTo>
                    <a:pt x="510" y="275"/>
                  </a:moveTo>
                  <a:cubicBezTo>
                    <a:pt x="510" y="275"/>
                    <a:pt x="203" y="283"/>
                    <a:pt x="106" y="396"/>
                  </a:cubicBezTo>
                  <a:cubicBezTo>
                    <a:pt x="9" y="510"/>
                    <a:pt x="0" y="1067"/>
                    <a:pt x="0" y="1156"/>
                  </a:cubicBezTo>
                  <a:cubicBezTo>
                    <a:pt x="0" y="1245"/>
                    <a:pt x="178" y="1512"/>
                    <a:pt x="502" y="1577"/>
                  </a:cubicBezTo>
                  <a:cubicBezTo>
                    <a:pt x="825" y="1641"/>
                    <a:pt x="1100" y="1447"/>
                    <a:pt x="1108" y="1245"/>
                  </a:cubicBezTo>
                  <a:cubicBezTo>
                    <a:pt x="1116" y="1043"/>
                    <a:pt x="1253" y="493"/>
                    <a:pt x="1221" y="283"/>
                  </a:cubicBezTo>
                  <a:cubicBezTo>
                    <a:pt x="1189" y="73"/>
                    <a:pt x="1051" y="0"/>
                    <a:pt x="1051" y="0"/>
                  </a:cubicBezTo>
                  <a:lnTo>
                    <a:pt x="510" y="275"/>
                  </a:ln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 name="Google Shape;2263;p48">
              <a:extLst>
                <a:ext uri="{FF2B5EF4-FFF2-40B4-BE49-F238E27FC236}">
                  <a16:creationId xmlns:a16="http://schemas.microsoft.com/office/drawing/2014/main" id="{E95D3B56-6F70-E4C9-9FD3-3808FD8C4059}"/>
                </a:ext>
              </a:extLst>
            </p:cNvPr>
            <p:cNvSpPr/>
            <p:nvPr/>
          </p:nvSpPr>
          <p:spPr>
            <a:xfrm>
              <a:off x="7360968" y="4063829"/>
              <a:ext cx="280392" cy="273764"/>
            </a:xfrm>
            <a:custGeom>
              <a:avLst/>
              <a:gdLst/>
              <a:ahLst/>
              <a:cxnLst/>
              <a:rect l="l" t="t" r="r" b="b"/>
              <a:pathLst>
                <a:path w="761" h="743" extrusionOk="0">
                  <a:moveTo>
                    <a:pt x="761" y="372"/>
                  </a:moveTo>
                  <a:cubicBezTo>
                    <a:pt x="761" y="577"/>
                    <a:pt x="590" y="743"/>
                    <a:pt x="380" y="743"/>
                  </a:cubicBezTo>
                  <a:cubicBezTo>
                    <a:pt x="170" y="743"/>
                    <a:pt x="0" y="577"/>
                    <a:pt x="0" y="372"/>
                  </a:cubicBezTo>
                  <a:cubicBezTo>
                    <a:pt x="0" y="167"/>
                    <a:pt x="170" y="0"/>
                    <a:pt x="380" y="0"/>
                  </a:cubicBezTo>
                  <a:cubicBezTo>
                    <a:pt x="590" y="0"/>
                    <a:pt x="761" y="167"/>
                    <a:pt x="761" y="37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 name="Google Shape;2264;p48">
              <a:extLst>
                <a:ext uri="{FF2B5EF4-FFF2-40B4-BE49-F238E27FC236}">
                  <a16:creationId xmlns:a16="http://schemas.microsoft.com/office/drawing/2014/main" id="{0192833B-AEF6-7495-A960-DD825CC30C40}"/>
                </a:ext>
              </a:extLst>
            </p:cNvPr>
            <p:cNvSpPr/>
            <p:nvPr/>
          </p:nvSpPr>
          <p:spPr>
            <a:xfrm>
              <a:off x="7360968" y="4063829"/>
              <a:ext cx="280392" cy="273764"/>
            </a:xfrm>
            <a:custGeom>
              <a:avLst/>
              <a:gdLst/>
              <a:ahLst/>
              <a:cxnLst/>
              <a:rect l="l" t="t" r="r" b="b"/>
              <a:pathLst>
                <a:path w="761" h="743" extrusionOk="0">
                  <a:moveTo>
                    <a:pt x="761" y="372"/>
                  </a:moveTo>
                  <a:cubicBezTo>
                    <a:pt x="761" y="577"/>
                    <a:pt x="590" y="743"/>
                    <a:pt x="380" y="743"/>
                  </a:cubicBezTo>
                  <a:cubicBezTo>
                    <a:pt x="170" y="743"/>
                    <a:pt x="0" y="577"/>
                    <a:pt x="0" y="372"/>
                  </a:cubicBezTo>
                  <a:cubicBezTo>
                    <a:pt x="0" y="167"/>
                    <a:pt x="170" y="0"/>
                    <a:pt x="380" y="0"/>
                  </a:cubicBezTo>
                  <a:cubicBezTo>
                    <a:pt x="590" y="0"/>
                    <a:pt x="761" y="167"/>
                    <a:pt x="761" y="372"/>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 name="Google Shape;2265;p48">
              <a:extLst>
                <a:ext uri="{FF2B5EF4-FFF2-40B4-BE49-F238E27FC236}">
                  <a16:creationId xmlns:a16="http://schemas.microsoft.com/office/drawing/2014/main" id="{6AC54BE9-0B4A-4633-FDD2-1768FCF574B0}"/>
                </a:ext>
              </a:extLst>
            </p:cNvPr>
            <p:cNvSpPr/>
            <p:nvPr/>
          </p:nvSpPr>
          <p:spPr>
            <a:xfrm>
              <a:off x="7092366" y="4143047"/>
              <a:ext cx="455776" cy="508103"/>
            </a:xfrm>
            <a:custGeom>
              <a:avLst/>
              <a:gdLst/>
              <a:ahLst/>
              <a:cxnLst/>
              <a:rect l="l" t="t" r="r" b="b"/>
              <a:pathLst>
                <a:path w="1237" h="1379" extrusionOk="0">
                  <a:moveTo>
                    <a:pt x="1219" y="498"/>
                  </a:moveTo>
                  <a:cubicBezTo>
                    <a:pt x="1219" y="498"/>
                    <a:pt x="1260" y="320"/>
                    <a:pt x="1219" y="215"/>
                  </a:cubicBezTo>
                  <a:cubicBezTo>
                    <a:pt x="1179" y="110"/>
                    <a:pt x="912" y="-28"/>
                    <a:pt x="831" y="4"/>
                  </a:cubicBezTo>
                  <a:cubicBezTo>
                    <a:pt x="751" y="37"/>
                    <a:pt x="791" y="93"/>
                    <a:pt x="718" y="126"/>
                  </a:cubicBezTo>
                  <a:cubicBezTo>
                    <a:pt x="646" y="158"/>
                    <a:pt x="371" y="198"/>
                    <a:pt x="314" y="271"/>
                  </a:cubicBezTo>
                  <a:cubicBezTo>
                    <a:pt x="257" y="344"/>
                    <a:pt x="217" y="481"/>
                    <a:pt x="128" y="643"/>
                  </a:cubicBezTo>
                  <a:cubicBezTo>
                    <a:pt x="39" y="805"/>
                    <a:pt x="-66" y="878"/>
                    <a:pt x="55" y="886"/>
                  </a:cubicBezTo>
                  <a:cubicBezTo>
                    <a:pt x="177" y="894"/>
                    <a:pt x="266" y="813"/>
                    <a:pt x="306" y="732"/>
                  </a:cubicBezTo>
                  <a:cubicBezTo>
                    <a:pt x="346" y="651"/>
                    <a:pt x="427" y="611"/>
                    <a:pt x="427" y="611"/>
                  </a:cubicBezTo>
                  <a:cubicBezTo>
                    <a:pt x="427" y="611"/>
                    <a:pt x="209" y="1104"/>
                    <a:pt x="241" y="1152"/>
                  </a:cubicBezTo>
                  <a:cubicBezTo>
                    <a:pt x="274" y="1201"/>
                    <a:pt x="306" y="1209"/>
                    <a:pt x="306" y="1209"/>
                  </a:cubicBezTo>
                  <a:cubicBezTo>
                    <a:pt x="306" y="1209"/>
                    <a:pt x="282" y="1306"/>
                    <a:pt x="338" y="1330"/>
                  </a:cubicBezTo>
                  <a:cubicBezTo>
                    <a:pt x="395" y="1354"/>
                    <a:pt x="443" y="1322"/>
                    <a:pt x="443" y="1322"/>
                  </a:cubicBezTo>
                  <a:cubicBezTo>
                    <a:pt x="443" y="1322"/>
                    <a:pt x="516" y="1379"/>
                    <a:pt x="557" y="1379"/>
                  </a:cubicBezTo>
                  <a:cubicBezTo>
                    <a:pt x="597" y="1379"/>
                    <a:pt x="629" y="1354"/>
                    <a:pt x="629" y="1354"/>
                  </a:cubicBezTo>
                  <a:cubicBezTo>
                    <a:pt x="629" y="1354"/>
                    <a:pt x="767" y="1371"/>
                    <a:pt x="807" y="1306"/>
                  </a:cubicBezTo>
                  <a:cubicBezTo>
                    <a:pt x="848" y="1241"/>
                    <a:pt x="1025" y="1031"/>
                    <a:pt x="1114" y="861"/>
                  </a:cubicBezTo>
                  <a:cubicBezTo>
                    <a:pt x="1203" y="692"/>
                    <a:pt x="1219" y="498"/>
                    <a:pt x="1219" y="498"/>
                  </a:cubicBezTo>
                  <a:close/>
                </a:path>
              </a:pathLst>
            </a:custGeom>
            <a:solidFill>
              <a:srgbClr val="A56F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 name="Google Shape;2266;p48">
              <a:extLst>
                <a:ext uri="{FF2B5EF4-FFF2-40B4-BE49-F238E27FC236}">
                  <a16:creationId xmlns:a16="http://schemas.microsoft.com/office/drawing/2014/main" id="{B3521BD6-37DE-01AF-6932-1CD24F042269}"/>
                </a:ext>
              </a:extLst>
            </p:cNvPr>
            <p:cNvSpPr/>
            <p:nvPr/>
          </p:nvSpPr>
          <p:spPr>
            <a:xfrm>
              <a:off x="7092366" y="4143047"/>
              <a:ext cx="455776" cy="508103"/>
            </a:xfrm>
            <a:custGeom>
              <a:avLst/>
              <a:gdLst/>
              <a:ahLst/>
              <a:cxnLst/>
              <a:rect l="l" t="t" r="r" b="b"/>
              <a:pathLst>
                <a:path w="1237" h="1379" extrusionOk="0">
                  <a:moveTo>
                    <a:pt x="1219" y="498"/>
                  </a:moveTo>
                  <a:cubicBezTo>
                    <a:pt x="1219" y="498"/>
                    <a:pt x="1260" y="320"/>
                    <a:pt x="1219" y="215"/>
                  </a:cubicBezTo>
                  <a:cubicBezTo>
                    <a:pt x="1179" y="110"/>
                    <a:pt x="912" y="-28"/>
                    <a:pt x="831" y="4"/>
                  </a:cubicBezTo>
                  <a:cubicBezTo>
                    <a:pt x="751" y="37"/>
                    <a:pt x="791" y="93"/>
                    <a:pt x="718" y="126"/>
                  </a:cubicBezTo>
                  <a:cubicBezTo>
                    <a:pt x="646" y="158"/>
                    <a:pt x="371" y="198"/>
                    <a:pt x="314" y="271"/>
                  </a:cubicBezTo>
                  <a:cubicBezTo>
                    <a:pt x="257" y="344"/>
                    <a:pt x="217" y="481"/>
                    <a:pt x="128" y="643"/>
                  </a:cubicBezTo>
                  <a:cubicBezTo>
                    <a:pt x="39" y="805"/>
                    <a:pt x="-66" y="878"/>
                    <a:pt x="55" y="886"/>
                  </a:cubicBezTo>
                  <a:cubicBezTo>
                    <a:pt x="177" y="894"/>
                    <a:pt x="266" y="813"/>
                    <a:pt x="306" y="732"/>
                  </a:cubicBezTo>
                  <a:cubicBezTo>
                    <a:pt x="346" y="651"/>
                    <a:pt x="427" y="611"/>
                    <a:pt x="427" y="611"/>
                  </a:cubicBezTo>
                  <a:cubicBezTo>
                    <a:pt x="427" y="611"/>
                    <a:pt x="209" y="1104"/>
                    <a:pt x="241" y="1152"/>
                  </a:cubicBezTo>
                  <a:cubicBezTo>
                    <a:pt x="274" y="1201"/>
                    <a:pt x="306" y="1209"/>
                    <a:pt x="306" y="1209"/>
                  </a:cubicBezTo>
                  <a:cubicBezTo>
                    <a:pt x="306" y="1209"/>
                    <a:pt x="282" y="1306"/>
                    <a:pt x="338" y="1330"/>
                  </a:cubicBezTo>
                  <a:cubicBezTo>
                    <a:pt x="395" y="1354"/>
                    <a:pt x="443" y="1322"/>
                    <a:pt x="443" y="1322"/>
                  </a:cubicBezTo>
                  <a:cubicBezTo>
                    <a:pt x="443" y="1322"/>
                    <a:pt x="516" y="1379"/>
                    <a:pt x="557" y="1379"/>
                  </a:cubicBezTo>
                  <a:cubicBezTo>
                    <a:pt x="597" y="1379"/>
                    <a:pt x="629" y="1354"/>
                    <a:pt x="629" y="1354"/>
                  </a:cubicBezTo>
                  <a:cubicBezTo>
                    <a:pt x="629" y="1354"/>
                    <a:pt x="767" y="1371"/>
                    <a:pt x="807" y="1306"/>
                  </a:cubicBezTo>
                  <a:cubicBezTo>
                    <a:pt x="848" y="1241"/>
                    <a:pt x="1025" y="1031"/>
                    <a:pt x="1114" y="861"/>
                  </a:cubicBezTo>
                  <a:cubicBezTo>
                    <a:pt x="1203" y="692"/>
                    <a:pt x="1219" y="498"/>
                    <a:pt x="1219" y="498"/>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 name="Google Shape;2267;p48">
              <a:extLst>
                <a:ext uri="{FF2B5EF4-FFF2-40B4-BE49-F238E27FC236}">
                  <a16:creationId xmlns:a16="http://schemas.microsoft.com/office/drawing/2014/main" id="{643D1F75-F431-C439-0DE8-BB7C03B986E7}"/>
                </a:ext>
              </a:extLst>
            </p:cNvPr>
            <p:cNvSpPr/>
            <p:nvPr/>
          </p:nvSpPr>
          <p:spPr>
            <a:xfrm>
              <a:off x="7205113" y="4398018"/>
              <a:ext cx="128221" cy="190493"/>
            </a:xfrm>
            <a:custGeom>
              <a:avLst/>
              <a:gdLst/>
              <a:ahLst/>
              <a:cxnLst/>
              <a:rect l="l" t="t" r="r" b="b"/>
              <a:pathLst>
                <a:path w="348" h="517" extrusionOk="0">
                  <a:moveTo>
                    <a:pt x="0" y="517"/>
                  </a:moveTo>
                  <a:lnTo>
                    <a:pt x="348" y="0"/>
                  </a:lnTo>
                  <a:lnTo>
                    <a:pt x="0" y="517"/>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 name="Google Shape;2268;p48">
              <a:extLst>
                <a:ext uri="{FF2B5EF4-FFF2-40B4-BE49-F238E27FC236}">
                  <a16:creationId xmlns:a16="http://schemas.microsoft.com/office/drawing/2014/main" id="{8F8A20BD-7D75-054E-DE38-CB08C37E33AA}"/>
                </a:ext>
              </a:extLst>
            </p:cNvPr>
            <p:cNvSpPr/>
            <p:nvPr/>
          </p:nvSpPr>
          <p:spPr>
            <a:xfrm>
              <a:off x="7255591" y="4445549"/>
              <a:ext cx="142960" cy="184597"/>
            </a:xfrm>
            <a:custGeom>
              <a:avLst/>
              <a:gdLst/>
              <a:ahLst/>
              <a:cxnLst/>
              <a:rect l="l" t="t" r="r" b="b"/>
              <a:pathLst>
                <a:path w="388" h="501" extrusionOk="0">
                  <a:moveTo>
                    <a:pt x="0" y="501"/>
                  </a:moveTo>
                  <a:lnTo>
                    <a:pt x="388" y="0"/>
                  </a:lnTo>
                  <a:lnTo>
                    <a:pt x="0" y="501"/>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 name="Google Shape;2269;p48">
              <a:extLst>
                <a:ext uri="{FF2B5EF4-FFF2-40B4-BE49-F238E27FC236}">
                  <a16:creationId xmlns:a16="http://schemas.microsoft.com/office/drawing/2014/main" id="{ED55D212-5281-2D02-A83C-953CFC5A0A73}"/>
                </a:ext>
              </a:extLst>
            </p:cNvPr>
            <p:cNvSpPr/>
            <p:nvPr/>
          </p:nvSpPr>
          <p:spPr>
            <a:xfrm>
              <a:off x="7324123" y="4514081"/>
              <a:ext cx="113483" cy="127855"/>
            </a:xfrm>
            <a:custGeom>
              <a:avLst/>
              <a:gdLst/>
              <a:ahLst/>
              <a:cxnLst/>
              <a:rect l="l" t="t" r="r" b="b"/>
              <a:pathLst>
                <a:path w="308" h="347" extrusionOk="0">
                  <a:moveTo>
                    <a:pt x="0" y="347"/>
                  </a:moveTo>
                  <a:lnTo>
                    <a:pt x="308" y="0"/>
                  </a:lnTo>
                  <a:lnTo>
                    <a:pt x="0" y="347"/>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 name="Google Shape;2270;p48">
              <a:extLst>
                <a:ext uri="{FF2B5EF4-FFF2-40B4-BE49-F238E27FC236}">
                  <a16:creationId xmlns:a16="http://schemas.microsoft.com/office/drawing/2014/main" id="{2166955A-651C-2667-1BE2-3FB7F4297470}"/>
                </a:ext>
              </a:extLst>
            </p:cNvPr>
            <p:cNvSpPr/>
            <p:nvPr/>
          </p:nvSpPr>
          <p:spPr>
            <a:xfrm>
              <a:off x="7249695" y="4287850"/>
              <a:ext cx="23949" cy="80324"/>
            </a:xfrm>
            <a:custGeom>
              <a:avLst/>
              <a:gdLst/>
              <a:ahLst/>
              <a:cxnLst/>
              <a:rect l="l" t="t" r="r" b="b"/>
              <a:pathLst>
                <a:path w="65" h="218" extrusionOk="0">
                  <a:moveTo>
                    <a:pt x="0" y="218"/>
                  </a:moveTo>
                  <a:lnTo>
                    <a:pt x="65" y="0"/>
                  </a:lnTo>
                  <a:lnTo>
                    <a:pt x="0" y="218"/>
                  </a:lnTo>
                  <a:close/>
                </a:path>
              </a:pathLst>
            </a:custGeom>
            <a:noFill/>
            <a:ln w="9525" cap="flat" cmpd="sng">
              <a:solidFill>
                <a:schemeClr val="dk1"/>
              </a:solidFill>
              <a:prstDash val="solid"/>
              <a:bevel/>
              <a:headEnd type="none" w="sm" len="sm"/>
              <a:tailEnd type="none" w="sm" len="sm"/>
            </a:ln>
          </p:spPr>
          <p:txBody>
            <a:bodyPr spcFirstLastPara="1" wrap="square" lIns="92875" tIns="30600" rIns="92875"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0" name="Google Shape;2271;p48">
              <a:extLst>
                <a:ext uri="{FF2B5EF4-FFF2-40B4-BE49-F238E27FC236}">
                  <a16:creationId xmlns:a16="http://schemas.microsoft.com/office/drawing/2014/main" id="{CA3D84DF-A33C-2FBC-B7C5-272AC2010E8B}"/>
                </a:ext>
              </a:extLst>
            </p:cNvPr>
            <p:cNvGrpSpPr/>
            <p:nvPr/>
          </p:nvGrpSpPr>
          <p:grpSpPr>
            <a:xfrm>
              <a:off x="4490331" y="976478"/>
              <a:ext cx="4421503" cy="3169659"/>
              <a:chOff x="-10713332" y="1293252"/>
              <a:chExt cx="5158077" cy="3697689"/>
            </a:xfrm>
          </p:grpSpPr>
          <p:sp>
            <p:nvSpPr>
              <p:cNvPr id="86" name="Google Shape;2272;p48">
                <a:extLst>
                  <a:ext uri="{FF2B5EF4-FFF2-40B4-BE49-F238E27FC236}">
                    <a16:creationId xmlns:a16="http://schemas.microsoft.com/office/drawing/2014/main" id="{664C264A-B0FB-D6DD-EB6D-CDAFB1B9D7E8}"/>
                  </a:ext>
                </a:extLst>
              </p:cNvPr>
              <p:cNvSpPr/>
              <p:nvPr/>
            </p:nvSpPr>
            <p:spPr>
              <a:xfrm>
                <a:off x="-9258883" y="2716450"/>
                <a:ext cx="46252" cy="239075"/>
              </a:xfrm>
              <a:custGeom>
                <a:avLst/>
                <a:gdLst/>
                <a:ahLst/>
                <a:cxnLst/>
                <a:rect l="l" t="t" r="r" b="b"/>
                <a:pathLst>
                  <a:path w="148" h="765" extrusionOk="0">
                    <a:moveTo>
                      <a:pt x="2" y="23"/>
                    </a:moveTo>
                    <a:cubicBezTo>
                      <a:pt x="4" y="26"/>
                      <a:pt x="249" y="333"/>
                      <a:pt x="0" y="746"/>
                    </a:cubicBezTo>
                    <a:lnTo>
                      <a:pt x="31" y="765"/>
                    </a:lnTo>
                    <a:cubicBezTo>
                      <a:pt x="293" y="330"/>
                      <a:pt x="33" y="3"/>
                      <a:pt x="30" y="0"/>
                    </a:cubicBezTo>
                    <a:lnTo>
                      <a:pt x="2" y="2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 name="Google Shape;2273;p48">
                <a:extLst>
                  <a:ext uri="{FF2B5EF4-FFF2-40B4-BE49-F238E27FC236}">
                    <a16:creationId xmlns:a16="http://schemas.microsoft.com/office/drawing/2014/main" id="{D9A4A45F-FCD2-2624-D56F-726CE85C44E5}"/>
                  </a:ext>
                </a:extLst>
              </p:cNvPr>
              <p:cNvSpPr/>
              <p:nvPr/>
            </p:nvSpPr>
            <p:spPr>
              <a:xfrm>
                <a:off x="-9430141" y="2838956"/>
                <a:ext cx="47502" cy="11251"/>
              </a:xfrm>
              <a:custGeom>
                <a:avLst/>
                <a:gdLst/>
                <a:ahLst/>
                <a:cxnLst/>
                <a:rect l="l" t="t" r="r" b="b"/>
                <a:pathLst>
                  <a:path w="152" h="36" extrusionOk="0">
                    <a:moveTo>
                      <a:pt x="0" y="36"/>
                    </a:moveTo>
                    <a:lnTo>
                      <a:pt x="152" y="36"/>
                    </a:lnTo>
                    <a:lnTo>
                      <a:pt x="152" y="0"/>
                    </a:lnTo>
                    <a:lnTo>
                      <a:pt x="0" y="0"/>
                    </a:lnTo>
                    <a:lnTo>
                      <a:pt x="0" y="3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 name="Google Shape;2274;p48">
                <a:extLst>
                  <a:ext uri="{FF2B5EF4-FFF2-40B4-BE49-F238E27FC236}">
                    <a16:creationId xmlns:a16="http://schemas.microsoft.com/office/drawing/2014/main" id="{856DFA5C-6611-8CAA-1B89-30B6D7298424}"/>
                  </a:ext>
                </a:extLst>
              </p:cNvPr>
              <p:cNvSpPr/>
              <p:nvPr/>
            </p:nvSpPr>
            <p:spPr>
              <a:xfrm>
                <a:off x="-9349825" y="2790516"/>
                <a:ext cx="76566" cy="179072"/>
              </a:xfrm>
              <a:custGeom>
                <a:avLst/>
                <a:gdLst/>
                <a:ahLst/>
                <a:cxnLst/>
                <a:rect l="l" t="t" r="r" b="b"/>
                <a:pathLst>
                  <a:path w="245" h="573" extrusionOk="0">
                    <a:moveTo>
                      <a:pt x="200" y="164"/>
                    </a:moveTo>
                    <a:cubicBezTo>
                      <a:pt x="192" y="176"/>
                      <a:pt x="180" y="189"/>
                      <a:pt x="163" y="195"/>
                    </a:cubicBezTo>
                    <a:cubicBezTo>
                      <a:pt x="147" y="201"/>
                      <a:pt x="130" y="199"/>
                      <a:pt x="110" y="188"/>
                    </a:cubicBezTo>
                    <a:cubicBezTo>
                      <a:pt x="102" y="183"/>
                      <a:pt x="80" y="171"/>
                      <a:pt x="91" y="132"/>
                    </a:cubicBezTo>
                    <a:cubicBezTo>
                      <a:pt x="106" y="84"/>
                      <a:pt x="159" y="38"/>
                      <a:pt x="181" y="38"/>
                    </a:cubicBezTo>
                    <a:cubicBezTo>
                      <a:pt x="182" y="38"/>
                      <a:pt x="182" y="38"/>
                      <a:pt x="183" y="38"/>
                    </a:cubicBezTo>
                    <a:cubicBezTo>
                      <a:pt x="184" y="38"/>
                      <a:pt x="187" y="40"/>
                      <a:pt x="189" y="44"/>
                    </a:cubicBezTo>
                    <a:cubicBezTo>
                      <a:pt x="200" y="63"/>
                      <a:pt x="205" y="106"/>
                      <a:pt x="200" y="164"/>
                    </a:cubicBezTo>
                    <a:moveTo>
                      <a:pt x="220" y="25"/>
                    </a:moveTo>
                    <a:cubicBezTo>
                      <a:pt x="209" y="7"/>
                      <a:pt x="195" y="2"/>
                      <a:pt x="186" y="1"/>
                    </a:cubicBezTo>
                    <a:cubicBezTo>
                      <a:pt x="138" y="-2"/>
                      <a:pt x="73" y="66"/>
                      <a:pt x="56" y="122"/>
                    </a:cubicBezTo>
                    <a:cubicBezTo>
                      <a:pt x="43" y="164"/>
                      <a:pt x="56" y="200"/>
                      <a:pt x="92" y="220"/>
                    </a:cubicBezTo>
                    <a:cubicBezTo>
                      <a:pt x="122" y="236"/>
                      <a:pt x="150" y="239"/>
                      <a:pt x="176" y="230"/>
                    </a:cubicBezTo>
                    <a:cubicBezTo>
                      <a:pt x="182" y="228"/>
                      <a:pt x="187" y="225"/>
                      <a:pt x="192" y="222"/>
                    </a:cubicBezTo>
                    <a:cubicBezTo>
                      <a:pt x="182" y="277"/>
                      <a:pt x="165" y="340"/>
                      <a:pt x="137" y="407"/>
                    </a:cubicBezTo>
                    <a:cubicBezTo>
                      <a:pt x="83" y="534"/>
                      <a:pt x="55" y="537"/>
                      <a:pt x="54" y="537"/>
                    </a:cubicBezTo>
                    <a:cubicBezTo>
                      <a:pt x="51" y="535"/>
                      <a:pt x="36" y="515"/>
                      <a:pt x="36" y="440"/>
                    </a:cubicBezTo>
                    <a:lnTo>
                      <a:pt x="0" y="440"/>
                    </a:lnTo>
                    <a:cubicBezTo>
                      <a:pt x="0" y="522"/>
                      <a:pt x="16" y="566"/>
                      <a:pt x="47" y="572"/>
                    </a:cubicBezTo>
                    <a:cubicBezTo>
                      <a:pt x="50" y="573"/>
                      <a:pt x="52" y="573"/>
                      <a:pt x="55" y="573"/>
                    </a:cubicBezTo>
                    <a:cubicBezTo>
                      <a:pt x="79" y="573"/>
                      <a:pt x="116" y="551"/>
                      <a:pt x="170" y="421"/>
                    </a:cubicBezTo>
                    <a:cubicBezTo>
                      <a:pt x="208" y="333"/>
                      <a:pt x="228" y="247"/>
                      <a:pt x="236" y="176"/>
                    </a:cubicBezTo>
                    <a:cubicBezTo>
                      <a:pt x="242" y="166"/>
                      <a:pt x="245" y="159"/>
                      <a:pt x="245" y="158"/>
                    </a:cubicBezTo>
                    <a:lnTo>
                      <a:pt x="237" y="155"/>
                    </a:lnTo>
                    <a:cubicBezTo>
                      <a:pt x="241" y="96"/>
                      <a:pt x="235" y="50"/>
                      <a:pt x="220" y="2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 name="Google Shape;2275;p48">
                <a:extLst>
                  <a:ext uri="{FF2B5EF4-FFF2-40B4-BE49-F238E27FC236}">
                    <a16:creationId xmlns:a16="http://schemas.microsoft.com/office/drawing/2014/main" id="{303975A5-CEDB-63B9-5EE0-F94529CBF791}"/>
                  </a:ext>
                </a:extLst>
              </p:cNvPr>
              <p:cNvSpPr/>
              <p:nvPr/>
            </p:nvSpPr>
            <p:spPr>
              <a:xfrm>
                <a:off x="-9187004" y="2773015"/>
                <a:ext cx="92505" cy="92505"/>
              </a:xfrm>
              <a:custGeom>
                <a:avLst/>
                <a:gdLst/>
                <a:ahLst/>
                <a:cxnLst/>
                <a:rect l="l" t="t" r="r" b="b"/>
                <a:pathLst>
                  <a:path w="296" h="296" extrusionOk="0">
                    <a:moveTo>
                      <a:pt x="69" y="204"/>
                    </a:moveTo>
                    <a:lnTo>
                      <a:pt x="296" y="29"/>
                    </a:lnTo>
                    <a:lnTo>
                      <a:pt x="274" y="0"/>
                    </a:lnTo>
                    <a:lnTo>
                      <a:pt x="7" y="206"/>
                    </a:lnTo>
                    <a:cubicBezTo>
                      <a:pt x="0" y="211"/>
                      <a:pt x="-2" y="219"/>
                      <a:pt x="1" y="227"/>
                    </a:cubicBezTo>
                    <a:cubicBezTo>
                      <a:pt x="4" y="234"/>
                      <a:pt x="11" y="239"/>
                      <a:pt x="19" y="238"/>
                    </a:cubicBezTo>
                    <a:cubicBezTo>
                      <a:pt x="20" y="238"/>
                      <a:pt x="140" y="231"/>
                      <a:pt x="182" y="296"/>
                    </a:cubicBezTo>
                    <a:lnTo>
                      <a:pt x="213" y="276"/>
                    </a:lnTo>
                    <a:cubicBezTo>
                      <a:pt x="180" y="225"/>
                      <a:pt x="115" y="209"/>
                      <a:pt x="69" y="20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 name="Google Shape;2276;p48">
                <a:extLst>
                  <a:ext uri="{FF2B5EF4-FFF2-40B4-BE49-F238E27FC236}">
                    <a16:creationId xmlns:a16="http://schemas.microsoft.com/office/drawing/2014/main" id="{FF690F7F-0343-4B49-1993-81279BC544AF}"/>
                  </a:ext>
                </a:extLst>
              </p:cNvPr>
              <p:cNvSpPr/>
              <p:nvPr/>
            </p:nvSpPr>
            <p:spPr>
              <a:xfrm>
                <a:off x="-9096687" y="2760827"/>
                <a:ext cx="77191" cy="115943"/>
              </a:xfrm>
              <a:custGeom>
                <a:avLst/>
                <a:gdLst/>
                <a:ahLst/>
                <a:cxnLst/>
                <a:rect l="l" t="t" r="r" b="b"/>
                <a:pathLst>
                  <a:path w="247" h="371" extrusionOk="0">
                    <a:moveTo>
                      <a:pt x="226" y="301"/>
                    </a:moveTo>
                    <a:cubicBezTo>
                      <a:pt x="183" y="330"/>
                      <a:pt x="95" y="346"/>
                      <a:pt x="56" y="323"/>
                    </a:cubicBezTo>
                    <a:cubicBezTo>
                      <a:pt x="41" y="314"/>
                      <a:pt x="34" y="300"/>
                      <a:pt x="36" y="278"/>
                    </a:cubicBezTo>
                    <a:cubicBezTo>
                      <a:pt x="42" y="212"/>
                      <a:pt x="111" y="191"/>
                      <a:pt x="147" y="184"/>
                    </a:cubicBezTo>
                    <a:cubicBezTo>
                      <a:pt x="155" y="184"/>
                      <a:pt x="163" y="183"/>
                      <a:pt x="171" y="181"/>
                    </a:cubicBezTo>
                    <a:cubicBezTo>
                      <a:pt x="180" y="178"/>
                      <a:pt x="186" y="169"/>
                      <a:pt x="185" y="160"/>
                    </a:cubicBezTo>
                    <a:cubicBezTo>
                      <a:pt x="183" y="151"/>
                      <a:pt x="175" y="144"/>
                      <a:pt x="165" y="145"/>
                    </a:cubicBezTo>
                    <a:cubicBezTo>
                      <a:pt x="159" y="145"/>
                      <a:pt x="151" y="146"/>
                      <a:pt x="143" y="147"/>
                    </a:cubicBezTo>
                    <a:cubicBezTo>
                      <a:pt x="121" y="147"/>
                      <a:pt x="102" y="138"/>
                      <a:pt x="92" y="122"/>
                    </a:cubicBezTo>
                    <a:cubicBezTo>
                      <a:pt x="81" y="103"/>
                      <a:pt x="86" y="80"/>
                      <a:pt x="106" y="57"/>
                    </a:cubicBezTo>
                    <a:cubicBezTo>
                      <a:pt x="118" y="43"/>
                      <a:pt x="130" y="36"/>
                      <a:pt x="142" y="38"/>
                    </a:cubicBezTo>
                    <a:cubicBezTo>
                      <a:pt x="168" y="39"/>
                      <a:pt x="192" y="69"/>
                      <a:pt x="199" y="81"/>
                    </a:cubicBezTo>
                    <a:lnTo>
                      <a:pt x="230" y="61"/>
                    </a:lnTo>
                    <a:cubicBezTo>
                      <a:pt x="227" y="55"/>
                      <a:pt x="193" y="5"/>
                      <a:pt x="145" y="1"/>
                    </a:cubicBezTo>
                    <a:cubicBezTo>
                      <a:pt x="121" y="-1"/>
                      <a:pt x="98" y="10"/>
                      <a:pt x="78" y="33"/>
                    </a:cubicBezTo>
                    <a:cubicBezTo>
                      <a:pt x="48" y="68"/>
                      <a:pt x="41" y="108"/>
                      <a:pt x="61" y="141"/>
                    </a:cubicBezTo>
                    <a:cubicBezTo>
                      <a:pt x="67" y="151"/>
                      <a:pt x="75" y="159"/>
                      <a:pt x="84" y="165"/>
                    </a:cubicBezTo>
                    <a:cubicBezTo>
                      <a:pt x="42" y="185"/>
                      <a:pt x="4" y="219"/>
                      <a:pt x="0" y="275"/>
                    </a:cubicBezTo>
                    <a:cubicBezTo>
                      <a:pt x="-4" y="320"/>
                      <a:pt x="18" y="343"/>
                      <a:pt x="38" y="355"/>
                    </a:cubicBezTo>
                    <a:cubicBezTo>
                      <a:pt x="57" y="366"/>
                      <a:pt x="82" y="371"/>
                      <a:pt x="108" y="371"/>
                    </a:cubicBezTo>
                    <a:cubicBezTo>
                      <a:pt x="159" y="371"/>
                      <a:pt x="215" y="353"/>
                      <a:pt x="247" y="331"/>
                    </a:cubicBezTo>
                    <a:lnTo>
                      <a:pt x="226" y="30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 name="Google Shape;2277;p48">
                <a:extLst>
                  <a:ext uri="{FF2B5EF4-FFF2-40B4-BE49-F238E27FC236}">
                    <a16:creationId xmlns:a16="http://schemas.microsoft.com/office/drawing/2014/main" id="{153D0DCB-02FD-1AB3-03AB-65784AAAD3B9}"/>
                  </a:ext>
                </a:extLst>
              </p:cNvPr>
              <p:cNvSpPr/>
              <p:nvPr/>
            </p:nvSpPr>
            <p:spPr>
              <a:xfrm>
                <a:off x="-9421078" y="3007715"/>
                <a:ext cx="10626" cy="52503"/>
              </a:xfrm>
              <a:custGeom>
                <a:avLst/>
                <a:gdLst/>
                <a:ahLst/>
                <a:cxnLst/>
                <a:rect l="l" t="t" r="r" b="b"/>
                <a:pathLst>
                  <a:path w="34" h="168" extrusionOk="0">
                    <a:moveTo>
                      <a:pt x="34" y="0"/>
                    </a:moveTo>
                    <a:lnTo>
                      <a:pt x="0" y="0"/>
                    </a:lnTo>
                    <a:lnTo>
                      <a:pt x="0" y="168"/>
                    </a:lnTo>
                    <a:lnTo>
                      <a:pt x="34" y="168"/>
                    </a:lnTo>
                    <a:lnTo>
                      <a:pt x="34" y="0"/>
                    </a:lnTo>
                    <a:close/>
                  </a:path>
                </a:pathLst>
              </a:custGeom>
              <a:solidFill>
                <a:schemeClr val="dk1"/>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 name="Google Shape;2278;p48">
                <a:extLst>
                  <a:ext uri="{FF2B5EF4-FFF2-40B4-BE49-F238E27FC236}">
                    <a16:creationId xmlns:a16="http://schemas.microsoft.com/office/drawing/2014/main" id="{07A5B5BD-475B-402E-928B-D9F20277AA99}"/>
                  </a:ext>
                </a:extLst>
              </p:cNvPr>
              <p:cNvSpPr/>
              <p:nvPr/>
            </p:nvSpPr>
            <p:spPr>
              <a:xfrm>
                <a:off x="-9421078" y="3710250"/>
                <a:ext cx="10626" cy="92817"/>
              </a:xfrm>
              <a:custGeom>
                <a:avLst/>
                <a:gdLst/>
                <a:ahLst/>
                <a:cxnLst/>
                <a:rect l="l" t="t" r="r" b="b"/>
                <a:pathLst>
                  <a:path w="34" h="297" extrusionOk="0">
                    <a:moveTo>
                      <a:pt x="0" y="297"/>
                    </a:moveTo>
                    <a:lnTo>
                      <a:pt x="34" y="297"/>
                    </a:lnTo>
                    <a:lnTo>
                      <a:pt x="34" y="0"/>
                    </a:lnTo>
                    <a:lnTo>
                      <a:pt x="0" y="0"/>
                    </a:lnTo>
                    <a:lnTo>
                      <a:pt x="0" y="29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 name="Google Shape;2279;p48">
                <a:extLst>
                  <a:ext uri="{FF2B5EF4-FFF2-40B4-BE49-F238E27FC236}">
                    <a16:creationId xmlns:a16="http://schemas.microsoft.com/office/drawing/2014/main" id="{E2923CBF-0793-DE5C-0C96-0692D7C035FA}"/>
                  </a:ext>
                </a:extLst>
              </p:cNvPr>
              <p:cNvSpPr/>
              <p:nvPr/>
            </p:nvSpPr>
            <p:spPr>
              <a:xfrm>
                <a:off x="-9421078" y="3338356"/>
                <a:ext cx="10626" cy="93130"/>
              </a:xfrm>
              <a:custGeom>
                <a:avLst/>
                <a:gdLst/>
                <a:ahLst/>
                <a:cxnLst/>
                <a:rect l="l" t="t" r="r" b="b"/>
                <a:pathLst>
                  <a:path w="34" h="298" extrusionOk="0">
                    <a:moveTo>
                      <a:pt x="0" y="298"/>
                    </a:moveTo>
                    <a:lnTo>
                      <a:pt x="34" y="298"/>
                    </a:lnTo>
                    <a:lnTo>
                      <a:pt x="34" y="0"/>
                    </a:lnTo>
                    <a:lnTo>
                      <a:pt x="0" y="0"/>
                    </a:lnTo>
                    <a:lnTo>
                      <a:pt x="0" y="298"/>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 name="Google Shape;2280;p48">
                <a:extLst>
                  <a:ext uri="{FF2B5EF4-FFF2-40B4-BE49-F238E27FC236}">
                    <a16:creationId xmlns:a16="http://schemas.microsoft.com/office/drawing/2014/main" id="{029BE57F-28B5-ECB6-53D6-2CD71A35EE88}"/>
                  </a:ext>
                </a:extLst>
              </p:cNvPr>
              <p:cNvSpPr/>
              <p:nvPr/>
            </p:nvSpPr>
            <p:spPr>
              <a:xfrm>
                <a:off x="-9421078" y="3895885"/>
                <a:ext cx="10626" cy="52503"/>
              </a:xfrm>
              <a:custGeom>
                <a:avLst/>
                <a:gdLst/>
                <a:ahLst/>
                <a:cxnLst/>
                <a:rect l="l" t="t" r="r" b="b"/>
                <a:pathLst>
                  <a:path w="34" h="168" extrusionOk="0">
                    <a:moveTo>
                      <a:pt x="0" y="168"/>
                    </a:moveTo>
                    <a:lnTo>
                      <a:pt x="34" y="168"/>
                    </a:lnTo>
                    <a:lnTo>
                      <a:pt x="34" y="0"/>
                    </a:lnTo>
                    <a:lnTo>
                      <a:pt x="0" y="0"/>
                    </a:lnTo>
                    <a:lnTo>
                      <a:pt x="0" y="168"/>
                    </a:lnTo>
                    <a:close/>
                  </a:path>
                </a:pathLst>
              </a:custGeom>
              <a:solidFill>
                <a:schemeClr val="dk1"/>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 name="Google Shape;2281;p48">
                <a:extLst>
                  <a:ext uri="{FF2B5EF4-FFF2-40B4-BE49-F238E27FC236}">
                    <a16:creationId xmlns:a16="http://schemas.microsoft.com/office/drawing/2014/main" id="{66775F94-D5F0-92B9-8AF5-797DF653F2D5}"/>
                  </a:ext>
                </a:extLst>
              </p:cNvPr>
              <p:cNvSpPr/>
              <p:nvPr/>
            </p:nvSpPr>
            <p:spPr>
              <a:xfrm>
                <a:off x="-9469831" y="2187673"/>
                <a:ext cx="56565" cy="11563"/>
              </a:xfrm>
              <a:custGeom>
                <a:avLst/>
                <a:gdLst/>
                <a:ahLst/>
                <a:cxnLst/>
                <a:rect l="l" t="t" r="r" b="b"/>
                <a:pathLst>
                  <a:path w="181" h="37" extrusionOk="0">
                    <a:moveTo>
                      <a:pt x="181" y="0"/>
                    </a:moveTo>
                    <a:lnTo>
                      <a:pt x="0" y="0"/>
                    </a:lnTo>
                    <a:lnTo>
                      <a:pt x="0" y="37"/>
                    </a:lnTo>
                    <a:lnTo>
                      <a:pt x="181" y="37"/>
                    </a:lnTo>
                    <a:lnTo>
                      <a:pt x="181"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 name="Google Shape;2282;p48">
                <a:extLst>
                  <a:ext uri="{FF2B5EF4-FFF2-40B4-BE49-F238E27FC236}">
                    <a16:creationId xmlns:a16="http://schemas.microsoft.com/office/drawing/2014/main" id="{F86F516C-DEC5-BE10-1088-1C4E7E3EC2E9}"/>
                  </a:ext>
                </a:extLst>
              </p:cNvPr>
              <p:cNvSpPr/>
              <p:nvPr/>
            </p:nvSpPr>
            <p:spPr>
              <a:xfrm>
                <a:off x="-9472331" y="2223924"/>
                <a:ext cx="59066" cy="11563"/>
              </a:xfrm>
              <a:custGeom>
                <a:avLst/>
                <a:gdLst/>
                <a:ahLst/>
                <a:cxnLst/>
                <a:rect l="l" t="t" r="r" b="b"/>
                <a:pathLst>
                  <a:path w="189" h="37" extrusionOk="0">
                    <a:moveTo>
                      <a:pt x="0" y="37"/>
                    </a:moveTo>
                    <a:lnTo>
                      <a:pt x="189" y="37"/>
                    </a:lnTo>
                    <a:lnTo>
                      <a:pt x="189" y="0"/>
                    </a:lnTo>
                    <a:lnTo>
                      <a:pt x="0" y="0"/>
                    </a:lnTo>
                    <a:lnTo>
                      <a:pt x="0" y="37"/>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7" name="Google Shape;2283;p48">
                <a:extLst>
                  <a:ext uri="{FF2B5EF4-FFF2-40B4-BE49-F238E27FC236}">
                    <a16:creationId xmlns:a16="http://schemas.microsoft.com/office/drawing/2014/main" id="{EFBE8A37-4B26-782F-ED0A-D7CCEB06CDBC}"/>
                  </a:ext>
                </a:extLst>
              </p:cNvPr>
              <p:cNvSpPr/>
              <p:nvPr/>
            </p:nvSpPr>
            <p:spPr>
              <a:xfrm>
                <a:off x="-9371701" y="2164546"/>
                <a:ext cx="59691" cy="109693"/>
              </a:xfrm>
              <a:custGeom>
                <a:avLst/>
                <a:gdLst/>
                <a:ahLst/>
                <a:cxnLst/>
                <a:rect l="l" t="t" r="r" b="b"/>
                <a:pathLst>
                  <a:path w="191" h="351" extrusionOk="0">
                    <a:moveTo>
                      <a:pt x="0" y="351"/>
                    </a:moveTo>
                    <a:lnTo>
                      <a:pt x="191" y="351"/>
                    </a:lnTo>
                    <a:lnTo>
                      <a:pt x="191" y="315"/>
                    </a:lnTo>
                    <a:lnTo>
                      <a:pt x="94" y="315"/>
                    </a:lnTo>
                    <a:cubicBezTo>
                      <a:pt x="103" y="297"/>
                      <a:pt x="116" y="269"/>
                      <a:pt x="126" y="230"/>
                    </a:cubicBezTo>
                    <a:cubicBezTo>
                      <a:pt x="143" y="161"/>
                      <a:pt x="127" y="22"/>
                      <a:pt x="126" y="16"/>
                    </a:cubicBezTo>
                    <a:cubicBezTo>
                      <a:pt x="125" y="8"/>
                      <a:pt x="119" y="2"/>
                      <a:pt x="111" y="0"/>
                    </a:cubicBezTo>
                    <a:cubicBezTo>
                      <a:pt x="103" y="-1"/>
                      <a:pt x="95" y="2"/>
                      <a:pt x="92" y="10"/>
                    </a:cubicBezTo>
                    <a:lnTo>
                      <a:pt x="17" y="150"/>
                    </a:lnTo>
                    <a:lnTo>
                      <a:pt x="49" y="168"/>
                    </a:lnTo>
                    <a:lnTo>
                      <a:pt x="95" y="82"/>
                    </a:lnTo>
                    <a:cubicBezTo>
                      <a:pt x="98" y="127"/>
                      <a:pt x="99" y="186"/>
                      <a:pt x="90" y="221"/>
                    </a:cubicBezTo>
                    <a:cubicBezTo>
                      <a:pt x="75" y="282"/>
                      <a:pt x="52" y="314"/>
                      <a:pt x="52" y="314"/>
                    </a:cubicBezTo>
                    <a:lnTo>
                      <a:pt x="53" y="315"/>
                    </a:lnTo>
                    <a:lnTo>
                      <a:pt x="0" y="315"/>
                    </a:lnTo>
                    <a:lnTo>
                      <a:pt x="0" y="35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98" name="Google Shape;2284;p48">
                <a:extLst>
                  <a:ext uri="{FF2B5EF4-FFF2-40B4-BE49-F238E27FC236}">
                    <a16:creationId xmlns:a16="http://schemas.microsoft.com/office/drawing/2014/main" id="{F196FD76-C04A-D3D0-66E3-6076A5EFB031}"/>
                  </a:ext>
                </a:extLst>
              </p:cNvPr>
              <p:cNvGrpSpPr/>
              <p:nvPr/>
            </p:nvGrpSpPr>
            <p:grpSpPr>
              <a:xfrm>
                <a:off x="-10713332" y="1293252"/>
                <a:ext cx="5158077" cy="3697689"/>
                <a:chOff x="-6248965" y="-71795"/>
                <a:chExt cx="5941800" cy="4259520"/>
              </a:xfrm>
            </p:grpSpPr>
            <p:sp>
              <p:nvSpPr>
                <p:cNvPr id="99" name="Google Shape;2285;p48">
                  <a:extLst>
                    <a:ext uri="{FF2B5EF4-FFF2-40B4-BE49-F238E27FC236}">
                      <a16:creationId xmlns:a16="http://schemas.microsoft.com/office/drawing/2014/main" id="{54C91AAF-2FA1-540A-E8E8-42574CE75C54}"/>
                    </a:ext>
                  </a:extLst>
                </p:cNvPr>
                <p:cNvSpPr/>
                <p:nvPr/>
              </p:nvSpPr>
              <p:spPr>
                <a:xfrm>
                  <a:off x="-4399645" y="3545125"/>
                  <a:ext cx="150120" cy="493920"/>
                </a:xfrm>
                <a:custGeom>
                  <a:avLst/>
                  <a:gdLst/>
                  <a:ahLst/>
                  <a:cxnLst/>
                  <a:rect l="l" t="t" r="r" b="b"/>
                  <a:pathLst>
                    <a:path w="417" h="1372" extrusionOk="0">
                      <a:moveTo>
                        <a:pt x="202" y="19"/>
                      </a:moveTo>
                      <a:cubicBezTo>
                        <a:pt x="204" y="23"/>
                        <a:pt x="455" y="437"/>
                        <a:pt x="357" y="788"/>
                      </a:cubicBezTo>
                      <a:cubicBezTo>
                        <a:pt x="259" y="1141"/>
                        <a:pt x="3" y="1341"/>
                        <a:pt x="0" y="1343"/>
                      </a:cubicBezTo>
                      <a:lnTo>
                        <a:pt x="23" y="1372"/>
                      </a:lnTo>
                      <a:cubicBezTo>
                        <a:pt x="34" y="1364"/>
                        <a:pt x="291" y="1163"/>
                        <a:pt x="392" y="798"/>
                      </a:cubicBezTo>
                      <a:cubicBezTo>
                        <a:pt x="494" y="431"/>
                        <a:pt x="244" y="17"/>
                        <a:pt x="233" y="0"/>
                      </a:cubicBezTo>
                      <a:lnTo>
                        <a:pt x="202" y="1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0" name="Google Shape;2286;p48">
                  <a:extLst>
                    <a:ext uri="{FF2B5EF4-FFF2-40B4-BE49-F238E27FC236}">
                      <a16:creationId xmlns:a16="http://schemas.microsoft.com/office/drawing/2014/main" id="{CB8F9E48-9B2C-920E-A7BB-EA3470EC81DC}"/>
                    </a:ext>
                  </a:extLst>
                </p:cNvPr>
                <p:cNvSpPr/>
                <p:nvPr/>
              </p:nvSpPr>
              <p:spPr>
                <a:xfrm>
                  <a:off x="-4801765" y="3779845"/>
                  <a:ext cx="54720" cy="76320"/>
                </a:xfrm>
                <a:custGeom>
                  <a:avLst/>
                  <a:gdLst/>
                  <a:ahLst/>
                  <a:cxnLst/>
                  <a:rect l="l" t="t" r="r" b="b"/>
                  <a:pathLst>
                    <a:path w="152" h="212" extrusionOk="0">
                      <a:moveTo>
                        <a:pt x="148" y="212"/>
                      </a:moveTo>
                      <a:lnTo>
                        <a:pt x="152" y="212"/>
                      </a:lnTo>
                      <a:lnTo>
                        <a:pt x="152" y="175"/>
                      </a:lnTo>
                      <a:lnTo>
                        <a:pt x="147" y="175"/>
                      </a:lnTo>
                      <a:cubicBezTo>
                        <a:pt x="80" y="177"/>
                        <a:pt x="59" y="169"/>
                        <a:pt x="54" y="166"/>
                      </a:cubicBezTo>
                      <a:cubicBezTo>
                        <a:pt x="57" y="159"/>
                        <a:pt x="68" y="146"/>
                        <a:pt x="76" y="137"/>
                      </a:cubicBezTo>
                      <a:cubicBezTo>
                        <a:pt x="102" y="108"/>
                        <a:pt x="140" y="63"/>
                        <a:pt x="106" y="20"/>
                      </a:cubicBezTo>
                      <a:cubicBezTo>
                        <a:pt x="90" y="0"/>
                        <a:pt x="74" y="-1"/>
                        <a:pt x="62" y="0"/>
                      </a:cubicBezTo>
                      <a:cubicBezTo>
                        <a:pt x="26" y="7"/>
                        <a:pt x="4" y="62"/>
                        <a:pt x="0" y="74"/>
                      </a:cubicBezTo>
                      <a:lnTo>
                        <a:pt x="35" y="86"/>
                      </a:lnTo>
                      <a:cubicBezTo>
                        <a:pt x="43" y="64"/>
                        <a:pt x="59" y="38"/>
                        <a:pt x="69" y="37"/>
                      </a:cubicBezTo>
                      <a:cubicBezTo>
                        <a:pt x="71" y="36"/>
                        <a:pt x="75" y="40"/>
                        <a:pt x="78" y="43"/>
                      </a:cubicBezTo>
                      <a:cubicBezTo>
                        <a:pt x="91" y="59"/>
                        <a:pt x="79" y="78"/>
                        <a:pt x="48" y="113"/>
                      </a:cubicBezTo>
                      <a:cubicBezTo>
                        <a:pt x="31" y="133"/>
                        <a:pt x="17" y="149"/>
                        <a:pt x="17" y="167"/>
                      </a:cubicBezTo>
                      <a:cubicBezTo>
                        <a:pt x="17" y="176"/>
                        <a:pt x="20" y="184"/>
                        <a:pt x="27" y="190"/>
                      </a:cubicBezTo>
                      <a:cubicBezTo>
                        <a:pt x="42" y="205"/>
                        <a:pt x="75" y="212"/>
                        <a:pt x="134" y="212"/>
                      </a:cubicBezTo>
                      <a:cubicBezTo>
                        <a:pt x="138" y="212"/>
                        <a:pt x="143" y="212"/>
                        <a:pt x="148" y="212"/>
                      </a:cubicBezTo>
                      <a:close/>
                    </a:path>
                  </a:pathLst>
                </a:custGeom>
                <a:solidFill>
                  <a:schemeClr val="dk1"/>
                </a:solidFill>
                <a:ln>
                  <a:noFill/>
                </a:ln>
              </p:spPr>
              <p:txBody>
                <a:bodyPr spcFirstLastPara="1" wrap="square" lIns="90000" tIns="31300" rIns="90000" bIns="31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1" name="Google Shape;2287;p48">
                  <a:extLst>
                    <a:ext uri="{FF2B5EF4-FFF2-40B4-BE49-F238E27FC236}">
                      <a16:creationId xmlns:a16="http://schemas.microsoft.com/office/drawing/2014/main" id="{F05CE75C-282F-2900-0C3F-8A0DA358AAAA}"/>
                    </a:ext>
                  </a:extLst>
                </p:cNvPr>
                <p:cNvSpPr/>
                <p:nvPr/>
              </p:nvSpPr>
              <p:spPr>
                <a:xfrm>
                  <a:off x="-4702765" y="3617845"/>
                  <a:ext cx="42480" cy="58320"/>
                </a:xfrm>
                <a:custGeom>
                  <a:avLst/>
                  <a:gdLst/>
                  <a:ahLst/>
                  <a:cxnLst/>
                  <a:rect l="l" t="t" r="r" b="b"/>
                  <a:pathLst>
                    <a:path w="118" h="162" extrusionOk="0">
                      <a:moveTo>
                        <a:pt x="47" y="162"/>
                      </a:moveTo>
                      <a:lnTo>
                        <a:pt x="84" y="162"/>
                      </a:lnTo>
                      <a:lnTo>
                        <a:pt x="84" y="84"/>
                      </a:lnTo>
                      <a:lnTo>
                        <a:pt x="118" y="84"/>
                      </a:lnTo>
                      <a:lnTo>
                        <a:pt x="118" y="47"/>
                      </a:lnTo>
                      <a:lnTo>
                        <a:pt x="84" y="47"/>
                      </a:lnTo>
                      <a:lnTo>
                        <a:pt x="84" y="0"/>
                      </a:lnTo>
                      <a:lnTo>
                        <a:pt x="47" y="0"/>
                      </a:lnTo>
                      <a:lnTo>
                        <a:pt x="47" y="47"/>
                      </a:lnTo>
                      <a:lnTo>
                        <a:pt x="0" y="47"/>
                      </a:lnTo>
                      <a:lnTo>
                        <a:pt x="0" y="84"/>
                      </a:lnTo>
                      <a:lnTo>
                        <a:pt x="47" y="84"/>
                      </a:lnTo>
                      <a:lnTo>
                        <a:pt x="47" y="162"/>
                      </a:lnTo>
                      <a:close/>
                    </a:path>
                  </a:pathLst>
                </a:custGeom>
                <a:solidFill>
                  <a:schemeClr val="dk1"/>
                </a:solidFill>
                <a:ln>
                  <a:noFill/>
                </a:ln>
              </p:spPr>
              <p:txBody>
                <a:bodyPr spcFirstLastPara="1" wrap="square" lIns="90000" tIns="13300" rIns="90000" bIns="13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2" name="Google Shape;2288;p48">
                  <a:extLst>
                    <a:ext uri="{FF2B5EF4-FFF2-40B4-BE49-F238E27FC236}">
                      <a16:creationId xmlns:a16="http://schemas.microsoft.com/office/drawing/2014/main" id="{DFC648B5-95A4-8CEF-BF22-326C96E82D1B}"/>
                    </a:ext>
                  </a:extLst>
                </p:cNvPr>
                <p:cNvSpPr/>
                <p:nvPr/>
              </p:nvSpPr>
              <p:spPr>
                <a:xfrm>
                  <a:off x="-4622845" y="3597685"/>
                  <a:ext cx="93600" cy="96120"/>
                </a:xfrm>
                <a:custGeom>
                  <a:avLst/>
                  <a:gdLst/>
                  <a:ahLst/>
                  <a:cxnLst/>
                  <a:rect l="l" t="t" r="r" b="b"/>
                  <a:pathLst>
                    <a:path w="260" h="267" extrusionOk="0">
                      <a:moveTo>
                        <a:pt x="19" y="267"/>
                      </a:moveTo>
                      <a:lnTo>
                        <a:pt x="19" y="267"/>
                      </a:lnTo>
                      <a:cubicBezTo>
                        <a:pt x="29" y="267"/>
                        <a:pt x="37" y="259"/>
                        <a:pt x="37" y="249"/>
                      </a:cubicBezTo>
                      <a:lnTo>
                        <a:pt x="37" y="229"/>
                      </a:lnTo>
                      <a:cubicBezTo>
                        <a:pt x="39" y="201"/>
                        <a:pt x="49" y="148"/>
                        <a:pt x="97" y="100"/>
                      </a:cubicBezTo>
                      <a:cubicBezTo>
                        <a:pt x="158" y="38"/>
                        <a:pt x="182" y="34"/>
                        <a:pt x="191" y="37"/>
                      </a:cubicBezTo>
                      <a:cubicBezTo>
                        <a:pt x="200" y="40"/>
                        <a:pt x="207" y="58"/>
                        <a:pt x="211" y="85"/>
                      </a:cubicBezTo>
                      <a:cubicBezTo>
                        <a:pt x="223" y="183"/>
                        <a:pt x="224" y="261"/>
                        <a:pt x="224" y="262"/>
                      </a:cubicBezTo>
                      <a:lnTo>
                        <a:pt x="260" y="262"/>
                      </a:lnTo>
                      <a:cubicBezTo>
                        <a:pt x="260" y="259"/>
                        <a:pt x="260" y="181"/>
                        <a:pt x="247" y="80"/>
                      </a:cubicBezTo>
                      <a:cubicBezTo>
                        <a:pt x="241" y="36"/>
                        <a:pt x="227" y="11"/>
                        <a:pt x="203" y="3"/>
                      </a:cubicBezTo>
                      <a:cubicBezTo>
                        <a:pt x="171" y="-8"/>
                        <a:pt x="132" y="13"/>
                        <a:pt x="71" y="74"/>
                      </a:cubicBezTo>
                      <a:cubicBezTo>
                        <a:pt x="57" y="88"/>
                        <a:pt x="46" y="102"/>
                        <a:pt x="37" y="117"/>
                      </a:cubicBezTo>
                      <a:lnTo>
                        <a:pt x="37" y="21"/>
                      </a:lnTo>
                      <a:lnTo>
                        <a:pt x="0" y="21"/>
                      </a:lnTo>
                      <a:lnTo>
                        <a:pt x="0" y="229"/>
                      </a:lnTo>
                      <a:cubicBezTo>
                        <a:pt x="-1" y="241"/>
                        <a:pt x="0" y="249"/>
                        <a:pt x="0" y="251"/>
                      </a:cubicBezTo>
                      <a:cubicBezTo>
                        <a:pt x="1" y="260"/>
                        <a:pt x="9" y="267"/>
                        <a:pt x="19" y="2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3" name="Google Shape;2289;p48">
                  <a:extLst>
                    <a:ext uri="{FF2B5EF4-FFF2-40B4-BE49-F238E27FC236}">
                      <a16:creationId xmlns:a16="http://schemas.microsoft.com/office/drawing/2014/main" id="{B1ABE290-764D-3E78-E3E0-C203D8C4EBF7}"/>
                    </a:ext>
                  </a:extLst>
                </p:cNvPr>
                <p:cNvSpPr/>
                <p:nvPr/>
              </p:nvSpPr>
              <p:spPr>
                <a:xfrm>
                  <a:off x="-4509085" y="3650605"/>
                  <a:ext cx="41040" cy="13320"/>
                </a:xfrm>
                <a:custGeom>
                  <a:avLst/>
                  <a:gdLst/>
                  <a:ahLst/>
                  <a:cxnLst/>
                  <a:rect l="l" t="t" r="r" b="b"/>
                  <a:pathLst>
                    <a:path w="114" h="37" extrusionOk="0">
                      <a:moveTo>
                        <a:pt x="114" y="0"/>
                      </a:moveTo>
                      <a:lnTo>
                        <a:pt x="0" y="0"/>
                      </a:lnTo>
                      <a:lnTo>
                        <a:pt x="0" y="37"/>
                      </a:lnTo>
                      <a:lnTo>
                        <a:pt x="114" y="37"/>
                      </a:lnTo>
                      <a:lnTo>
                        <a:pt x="114"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4" name="Google Shape;2290;p48">
                  <a:extLst>
                    <a:ext uri="{FF2B5EF4-FFF2-40B4-BE49-F238E27FC236}">
                      <a16:creationId xmlns:a16="http://schemas.microsoft.com/office/drawing/2014/main" id="{67B8F885-BB64-BE1C-4881-571489D9B6A4}"/>
                    </a:ext>
                  </a:extLst>
                </p:cNvPr>
                <p:cNvSpPr/>
                <p:nvPr/>
              </p:nvSpPr>
              <p:spPr>
                <a:xfrm>
                  <a:off x="-4439245" y="3581485"/>
                  <a:ext cx="42480" cy="105840"/>
                </a:xfrm>
                <a:custGeom>
                  <a:avLst/>
                  <a:gdLst/>
                  <a:ahLst/>
                  <a:cxnLst/>
                  <a:rect l="l" t="t" r="r" b="b"/>
                  <a:pathLst>
                    <a:path w="118" h="294" extrusionOk="0">
                      <a:moveTo>
                        <a:pt x="78" y="111"/>
                      </a:moveTo>
                      <a:lnTo>
                        <a:pt x="81" y="294"/>
                      </a:lnTo>
                      <a:lnTo>
                        <a:pt x="118" y="293"/>
                      </a:lnTo>
                      <a:lnTo>
                        <a:pt x="114" y="18"/>
                      </a:lnTo>
                      <a:cubicBezTo>
                        <a:pt x="113" y="9"/>
                        <a:pt x="107" y="2"/>
                        <a:pt x="99" y="0"/>
                      </a:cubicBezTo>
                      <a:cubicBezTo>
                        <a:pt x="90" y="-2"/>
                        <a:pt x="81" y="3"/>
                        <a:pt x="78" y="11"/>
                      </a:cubicBezTo>
                      <a:cubicBezTo>
                        <a:pt x="78" y="11"/>
                        <a:pt x="61" y="55"/>
                        <a:pt x="47" y="90"/>
                      </a:cubicBezTo>
                      <a:cubicBezTo>
                        <a:pt x="36" y="121"/>
                        <a:pt x="0" y="153"/>
                        <a:pt x="0" y="153"/>
                      </a:cubicBezTo>
                      <a:lnTo>
                        <a:pt x="24" y="180"/>
                      </a:lnTo>
                      <a:cubicBezTo>
                        <a:pt x="26" y="179"/>
                        <a:pt x="62" y="147"/>
                        <a:pt x="78" y="1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5" name="Google Shape;2291;p48">
                  <a:extLst>
                    <a:ext uri="{FF2B5EF4-FFF2-40B4-BE49-F238E27FC236}">
                      <a16:creationId xmlns:a16="http://schemas.microsoft.com/office/drawing/2014/main" id="{E178AAF0-326F-7C11-D669-8963A7110BBA}"/>
                    </a:ext>
                  </a:extLst>
                </p:cNvPr>
                <p:cNvSpPr/>
                <p:nvPr/>
              </p:nvSpPr>
              <p:spPr>
                <a:xfrm>
                  <a:off x="-4788805" y="3522085"/>
                  <a:ext cx="71280" cy="85680"/>
                </a:xfrm>
                <a:custGeom>
                  <a:avLst/>
                  <a:gdLst/>
                  <a:ahLst/>
                  <a:cxnLst/>
                  <a:rect l="l" t="t" r="r" b="b"/>
                  <a:pathLst>
                    <a:path w="198" h="238" extrusionOk="0">
                      <a:moveTo>
                        <a:pt x="83" y="238"/>
                      </a:moveTo>
                      <a:cubicBezTo>
                        <a:pt x="119" y="238"/>
                        <a:pt x="160" y="233"/>
                        <a:pt x="198" y="227"/>
                      </a:cubicBezTo>
                      <a:lnTo>
                        <a:pt x="192" y="191"/>
                      </a:lnTo>
                      <a:cubicBezTo>
                        <a:pt x="126" y="202"/>
                        <a:pt x="60" y="205"/>
                        <a:pt x="40" y="198"/>
                      </a:cubicBezTo>
                      <a:cubicBezTo>
                        <a:pt x="55" y="178"/>
                        <a:pt x="79" y="166"/>
                        <a:pt x="102" y="154"/>
                      </a:cubicBezTo>
                      <a:cubicBezTo>
                        <a:pt x="138" y="136"/>
                        <a:pt x="183" y="113"/>
                        <a:pt x="169" y="60"/>
                      </a:cubicBezTo>
                      <a:cubicBezTo>
                        <a:pt x="156" y="10"/>
                        <a:pt x="123" y="2"/>
                        <a:pt x="110" y="0"/>
                      </a:cubicBezTo>
                      <a:cubicBezTo>
                        <a:pt x="83" y="-3"/>
                        <a:pt x="57" y="13"/>
                        <a:pt x="44" y="39"/>
                      </a:cubicBezTo>
                      <a:lnTo>
                        <a:pt x="76" y="55"/>
                      </a:lnTo>
                      <a:cubicBezTo>
                        <a:pt x="82" y="44"/>
                        <a:pt x="95" y="35"/>
                        <a:pt x="106" y="37"/>
                      </a:cubicBezTo>
                      <a:cubicBezTo>
                        <a:pt x="123" y="38"/>
                        <a:pt x="130" y="58"/>
                        <a:pt x="134" y="69"/>
                      </a:cubicBezTo>
                      <a:cubicBezTo>
                        <a:pt x="139" y="91"/>
                        <a:pt x="129" y="100"/>
                        <a:pt x="86" y="122"/>
                      </a:cubicBezTo>
                      <a:cubicBezTo>
                        <a:pt x="61" y="135"/>
                        <a:pt x="31" y="150"/>
                        <a:pt x="11" y="176"/>
                      </a:cubicBezTo>
                      <a:cubicBezTo>
                        <a:pt x="-4" y="195"/>
                        <a:pt x="1" y="209"/>
                        <a:pt x="5" y="216"/>
                      </a:cubicBezTo>
                      <a:cubicBezTo>
                        <a:pt x="15" y="233"/>
                        <a:pt x="46" y="238"/>
                        <a:pt x="83" y="238"/>
                      </a:cubicBezTo>
                      <a:close/>
                    </a:path>
                  </a:pathLst>
                </a:custGeom>
                <a:solidFill>
                  <a:schemeClr val="dk1"/>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6" name="Google Shape;2292;p48">
                  <a:extLst>
                    <a:ext uri="{FF2B5EF4-FFF2-40B4-BE49-F238E27FC236}">
                      <a16:creationId xmlns:a16="http://schemas.microsoft.com/office/drawing/2014/main" id="{87844274-430E-0BD1-D4D5-9BFD64CA7297}"/>
                    </a:ext>
                  </a:extLst>
                </p:cNvPr>
                <p:cNvSpPr/>
                <p:nvPr/>
              </p:nvSpPr>
              <p:spPr>
                <a:xfrm>
                  <a:off x="-4295605" y="3456925"/>
                  <a:ext cx="87480" cy="117720"/>
                </a:xfrm>
                <a:custGeom>
                  <a:avLst/>
                  <a:gdLst/>
                  <a:ahLst/>
                  <a:cxnLst/>
                  <a:rect l="l" t="t" r="r" b="b"/>
                  <a:pathLst>
                    <a:path w="243" h="327" extrusionOk="0">
                      <a:moveTo>
                        <a:pt x="128" y="108"/>
                      </a:moveTo>
                      <a:cubicBezTo>
                        <a:pt x="111" y="103"/>
                        <a:pt x="93" y="106"/>
                        <a:pt x="78" y="113"/>
                      </a:cubicBezTo>
                      <a:lnTo>
                        <a:pt x="95" y="65"/>
                      </a:lnTo>
                      <a:lnTo>
                        <a:pt x="243" y="36"/>
                      </a:lnTo>
                      <a:lnTo>
                        <a:pt x="236" y="0"/>
                      </a:lnTo>
                      <a:lnTo>
                        <a:pt x="78" y="31"/>
                      </a:lnTo>
                      <a:cubicBezTo>
                        <a:pt x="72" y="32"/>
                        <a:pt x="66" y="36"/>
                        <a:pt x="64" y="43"/>
                      </a:cubicBezTo>
                      <a:lnTo>
                        <a:pt x="25" y="152"/>
                      </a:lnTo>
                      <a:cubicBezTo>
                        <a:pt x="22" y="160"/>
                        <a:pt x="25" y="169"/>
                        <a:pt x="32" y="173"/>
                      </a:cubicBezTo>
                      <a:cubicBezTo>
                        <a:pt x="39" y="178"/>
                        <a:pt x="48" y="177"/>
                        <a:pt x="55" y="171"/>
                      </a:cubicBezTo>
                      <a:cubicBezTo>
                        <a:pt x="67" y="160"/>
                        <a:pt x="98" y="138"/>
                        <a:pt x="117" y="143"/>
                      </a:cubicBezTo>
                      <a:cubicBezTo>
                        <a:pt x="129" y="147"/>
                        <a:pt x="135" y="165"/>
                        <a:pt x="138" y="179"/>
                      </a:cubicBezTo>
                      <a:cubicBezTo>
                        <a:pt x="149" y="232"/>
                        <a:pt x="125" y="276"/>
                        <a:pt x="96" y="288"/>
                      </a:cubicBezTo>
                      <a:cubicBezTo>
                        <a:pt x="73" y="297"/>
                        <a:pt x="50" y="285"/>
                        <a:pt x="31" y="254"/>
                      </a:cubicBezTo>
                      <a:lnTo>
                        <a:pt x="0" y="273"/>
                      </a:lnTo>
                      <a:cubicBezTo>
                        <a:pt x="22" y="308"/>
                        <a:pt x="51" y="327"/>
                        <a:pt x="81" y="327"/>
                      </a:cubicBezTo>
                      <a:cubicBezTo>
                        <a:pt x="90" y="327"/>
                        <a:pt x="100" y="325"/>
                        <a:pt x="109" y="322"/>
                      </a:cubicBezTo>
                      <a:cubicBezTo>
                        <a:pt x="153" y="304"/>
                        <a:pt x="189" y="244"/>
                        <a:pt x="174" y="172"/>
                      </a:cubicBezTo>
                      <a:cubicBezTo>
                        <a:pt x="167" y="137"/>
                        <a:pt x="151" y="116"/>
                        <a:pt x="128" y="10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7" name="Google Shape;2293;p48">
                  <a:extLst>
                    <a:ext uri="{FF2B5EF4-FFF2-40B4-BE49-F238E27FC236}">
                      <a16:creationId xmlns:a16="http://schemas.microsoft.com/office/drawing/2014/main" id="{B83AF32B-AC17-FED6-1D6B-1CF06CD98386}"/>
                    </a:ext>
                  </a:extLst>
                </p:cNvPr>
                <p:cNvSpPr/>
                <p:nvPr/>
              </p:nvSpPr>
              <p:spPr>
                <a:xfrm>
                  <a:off x="-4779805" y="3893245"/>
                  <a:ext cx="86040" cy="13320"/>
                </a:xfrm>
                <a:custGeom>
                  <a:avLst/>
                  <a:gdLst/>
                  <a:ahLst/>
                  <a:cxnLst/>
                  <a:rect l="l" t="t" r="r" b="b"/>
                  <a:pathLst>
                    <a:path w="239" h="37" extrusionOk="0">
                      <a:moveTo>
                        <a:pt x="0" y="37"/>
                      </a:moveTo>
                      <a:lnTo>
                        <a:pt x="239" y="37"/>
                      </a:lnTo>
                      <a:lnTo>
                        <a:pt x="239" y="0"/>
                      </a:lnTo>
                      <a:lnTo>
                        <a:pt x="0" y="0"/>
                      </a:lnTo>
                      <a:lnTo>
                        <a:pt x="0" y="37"/>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8" name="Google Shape;2294;p48">
                  <a:extLst>
                    <a:ext uri="{FF2B5EF4-FFF2-40B4-BE49-F238E27FC236}">
                      <a16:creationId xmlns:a16="http://schemas.microsoft.com/office/drawing/2014/main" id="{A8D1FB09-430A-D6D1-34A3-5DDC4F99DF5A}"/>
                    </a:ext>
                  </a:extLst>
                </p:cNvPr>
                <p:cNvSpPr/>
                <p:nvPr/>
              </p:nvSpPr>
              <p:spPr>
                <a:xfrm>
                  <a:off x="-4677565" y="3839605"/>
                  <a:ext cx="65160" cy="99720"/>
                </a:xfrm>
                <a:custGeom>
                  <a:avLst/>
                  <a:gdLst/>
                  <a:ahLst/>
                  <a:cxnLst/>
                  <a:rect l="l" t="t" r="r" b="b"/>
                  <a:pathLst>
                    <a:path w="181" h="277" extrusionOk="0">
                      <a:moveTo>
                        <a:pt x="139" y="48"/>
                      </a:moveTo>
                      <a:cubicBezTo>
                        <a:pt x="137" y="35"/>
                        <a:pt x="131" y="2"/>
                        <a:pt x="105" y="0"/>
                      </a:cubicBezTo>
                      <a:cubicBezTo>
                        <a:pt x="76" y="-4"/>
                        <a:pt x="53" y="40"/>
                        <a:pt x="38" y="78"/>
                      </a:cubicBezTo>
                      <a:lnTo>
                        <a:pt x="72" y="91"/>
                      </a:lnTo>
                      <a:cubicBezTo>
                        <a:pt x="80" y="71"/>
                        <a:pt x="92" y="50"/>
                        <a:pt x="100" y="40"/>
                      </a:cubicBezTo>
                      <a:cubicBezTo>
                        <a:pt x="101" y="43"/>
                        <a:pt x="102" y="48"/>
                        <a:pt x="103" y="54"/>
                      </a:cubicBezTo>
                      <a:cubicBezTo>
                        <a:pt x="116" y="126"/>
                        <a:pt x="57" y="169"/>
                        <a:pt x="21" y="195"/>
                      </a:cubicBezTo>
                      <a:lnTo>
                        <a:pt x="11" y="202"/>
                      </a:lnTo>
                      <a:cubicBezTo>
                        <a:pt x="-3" y="213"/>
                        <a:pt x="-1" y="225"/>
                        <a:pt x="0" y="229"/>
                      </a:cubicBezTo>
                      <a:cubicBezTo>
                        <a:pt x="4" y="240"/>
                        <a:pt x="10" y="262"/>
                        <a:pt x="178" y="277"/>
                      </a:cubicBezTo>
                      <a:lnTo>
                        <a:pt x="181" y="240"/>
                      </a:lnTo>
                      <a:cubicBezTo>
                        <a:pt x="132" y="236"/>
                        <a:pt x="76" y="228"/>
                        <a:pt x="49" y="220"/>
                      </a:cubicBezTo>
                      <a:cubicBezTo>
                        <a:pt x="87" y="192"/>
                        <a:pt x="156" y="137"/>
                        <a:pt x="139" y="4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 name="Google Shape;2295;p48">
                  <a:extLst>
                    <a:ext uri="{FF2B5EF4-FFF2-40B4-BE49-F238E27FC236}">
                      <a16:creationId xmlns:a16="http://schemas.microsoft.com/office/drawing/2014/main" id="{8BE687E4-6EA7-F812-F820-AAB6C41D7BBC}"/>
                    </a:ext>
                  </a:extLst>
                </p:cNvPr>
                <p:cNvSpPr/>
                <p:nvPr/>
              </p:nvSpPr>
              <p:spPr>
                <a:xfrm>
                  <a:off x="-4589725" y="3841765"/>
                  <a:ext cx="113040" cy="100080"/>
                </a:xfrm>
                <a:custGeom>
                  <a:avLst/>
                  <a:gdLst/>
                  <a:ahLst/>
                  <a:cxnLst/>
                  <a:rect l="l" t="t" r="r" b="b"/>
                  <a:pathLst>
                    <a:path w="314" h="278" extrusionOk="0">
                      <a:moveTo>
                        <a:pt x="183" y="236"/>
                      </a:moveTo>
                      <a:cubicBezTo>
                        <a:pt x="176" y="240"/>
                        <a:pt x="173" y="241"/>
                        <a:pt x="172" y="242"/>
                      </a:cubicBezTo>
                      <a:cubicBezTo>
                        <a:pt x="165" y="231"/>
                        <a:pt x="173" y="178"/>
                        <a:pt x="177" y="146"/>
                      </a:cubicBezTo>
                      <a:cubicBezTo>
                        <a:pt x="181" y="115"/>
                        <a:pt x="186" y="82"/>
                        <a:pt x="186" y="53"/>
                      </a:cubicBezTo>
                      <a:cubicBezTo>
                        <a:pt x="186" y="28"/>
                        <a:pt x="175" y="20"/>
                        <a:pt x="165" y="18"/>
                      </a:cubicBezTo>
                      <a:cubicBezTo>
                        <a:pt x="155" y="15"/>
                        <a:pt x="133" y="10"/>
                        <a:pt x="60" y="132"/>
                      </a:cubicBezTo>
                      <a:lnTo>
                        <a:pt x="86" y="7"/>
                      </a:lnTo>
                      <a:lnTo>
                        <a:pt x="50" y="0"/>
                      </a:lnTo>
                      <a:lnTo>
                        <a:pt x="0" y="240"/>
                      </a:lnTo>
                      <a:cubicBezTo>
                        <a:pt x="-2" y="249"/>
                        <a:pt x="3" y="258"/>
                        <a:pt x="12" y="261"/>
                      </a:cubicBezTo>
                      <a:cubicBezTo>
                        <a:pt x="20" y="264"/>
                        <a:pt x="30" y="261"/>
                        <a:pt x="34" y="253"/>
                      </a:cubicBezTo>
                      <a:cubicBezTo>
                        <a:pt x="73" y="180"/>
                        <a:pt x="122" y="98"/>
                        <a:pt x="149" y="66"/>
                      </a:cubicBezTo>
                      <a:cubicBezTo>
                        <a:pt x="148" y="89"/>
                        <a:pt x="144" y="116"/>
                        <a:pt x="141" y="141"/>
                      </a:cubicBezTo>
                      <a:cubicBezTo>
                        <a:pt x="132" y="207"/>
                        <a:pt x="125" y="254"/>
                        <a:pt x="151" y="272"/>
                      </a:cubicBezTo>
                      <a:cubicBezTo>
                        <a:pt x="157" y="276"/>
                        <a:pt x="163" y="278"/>
                        <a:pt x="171" y="278"/>
                      </a:cubicBezTo>
                      <a:cubicBezTo>
                        <a:pt x="180" y="278"/>
                        <a:pt x="190" y="275"/>
                        <a:pt x="201" y="268"/>
                      </a:cubicBezTo>
                      <a:cubicBezTo>
                        <a:pt x="278" y="226"/>
                        <a:pt x="313" y="183"/>
                        <a:pt x="314" y="181"/>
                      </a:cubicBezTo>
                      <a:lnTo>
                        <a:pt x="286" y="158"/>
                      </a:lnTo>
                      <a:cubicBezTo>
                        <a:pt x="285" y="158"/>
                        <a:pt x="253" y="198"/>
                        <a:pt x="183" y="2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 name="Google Shape;2296;p48">
                  <a:extLst>
                    <a:ext uri="{FF2B5EF4-FFF2-40B4-BE49-F238E27FC236}">
                      <a16:creationId xmlns:a16="http://schemas.microsoft.com/office/drawing/2014/main" id="{8671A078-F70C-E382-7B65-7A6BC07A5D7A}"/>
                    </a:ext>
                  </a:extLst>
                </p:cNvPr>
                <p:cNvSpPr/>
                <p:nvPr/>
              </p:nvSpPr>
              <p:spPr>
                <a:xfrm>
                  <a:off x="-4470565" y="3853285"/>
                  <a:ext cx="55080" cy="60120"/>
                </a:xfrm>
                <a:custGeom>
                  <a:avLst/>
                  <a:gdLst/>
                  <a:ahLst/>
                  <a:cxnLst/>
                  <a:rect l="l" t="t" r="r" b="b"/>
                  <a:pathLst>
                    <a:path w="153" h="167" extrusionOk="0">
                      <a:moveTo>
                        <a:pt x="149" y="89"/>
                      </a:moveTo>
                      <a:lnTo>
                        <a:pt x="153" y="53"/>
                      </a:lnTo>
                      <a:lnTo>
                        <a:pt x="93" y="46"/>
                      </a:lnTo>
                      <a:lnTo>
                        <a:pt x="103" y="10"/>
                      </a:lnTo>
                      <a:lnTo>
                        <a:pt x="67" y="0"/>
                      </a:lnTo>
                      <a:lnTo>
                        <a:pt x="56" y="42"/>
                      </a:lnTo>
                      <a:lnTo>
                        <a:pt x="4" y="36"/>
                      </a:lnTo>
                      <a:lnTo>
                        <a:pt x="0" y="73"/>
                      </a:lnTo>
                      <a:lnTo>
                        <a:pt x="47" y="78"/>
                      </a:lnTo>
                      <a:lnTo>
                        <a:pt x="26" y="158"/>
                      </a:lnTo>
                      <a:lnTo>
                        <a:pt x="61" y="167"/>
                      </a:lnTo>
                      <a:lnTo>
                        <a:pt x="84" y="82"/>
                      </a:lnTo>
                      <a:lnTo>
                        <a:pt x="149" y="89"/>
                      </a:lnTo>
                      <a:close/>
                    </a:path>
                  </a:pathLst>
                </a:custGeom>
                <a:solidFill>
                  <a:schemeClr val="dk1"/>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 name="Google Shape;2297;p48">
                  <a:extLst>
                    <a:ext uri="{FF2B5EF4-FFF2-40B4-BE49-F238E27FC236}">
                      <a16:creationId xmlns:a16="http://schemas.microsoft.com/office/drawing/2014/main" id="{B4B49FEB-0910-6BD1-AE5A-463515FD1A7F}"/>
                    </a:ext>
                  </a:extLst>
                </p:cNvPr>
                <p:cNvSpPr/>
                <p:nvPr/>
              </p:nvSpPr>
              <p:spPr>
                <a:xfrm>
                  <a:off x="-4418005" y="3814765"/>
                  <a:ext cx="90000" cy="116280"/>
                </a:xfrm>
                <a:custGeom>
                  <a:avLst/>
                  <a:gdLst/>
                  <a:ahLst/>
                  <a:cxnLst/>
                  <a:rect l="l" t="t" r="r" b="b"/>
                  <a:pathLst>
                    <a:path w="250" h="323" extrusionOk="0">
                      <a:moveTo>
                        <a:pt x="150" y="318"/>
                      </a:moveTo>
                      <a:cubicBezTo>
                        <a:pt x="201" y="306"/>
                        <a:pt x="236" y="272"/>
                        <a:pt x="247" y="224"/>
                      </a:cubicBezTo>
                      <a:cubicBezTo>
                        <a:pt x="256" y="187"/>
                        <a:pt x="243" y="166"/>
                        <a:pt x="231" y="155"/>
                      </a:cubicBezTo>
                      <a:cubicBezTo>
                        <a:pt x="209" y="134"/>
                        <a:pt x="169" y="134"/>
                        <a:pt x="135" y="139"/>
                      </a:cubicBezTo>
                      <a:cubicBezTo>
                        <a:pt x="149" y="116"/>
                        <a:pt x="160" y="84"/>
                        <a:pt x="156" y="44"/>
                      </a:cubicBezTo>
                      <a:cubicBezTo>
                        <a:pt x="155" y="34"/>
                        <a:pt x="152" y="5"/>
                        <a:pt x="129" y="0"/>
                      </a:cubicBezTo>
                      <a:cubicBezTo>
                        <a:pt x="106" y="-4"/>
                        <a:pt x="78" y="25"/>
                        <a:pt x="47" y="87"/>
                      </a:cubicBezTo>
                      <a:lnTo>
                        <a:pt x="80" y="103"/>
                      </a:lnTo>
                      <a:cubicBezTo>
                        <a:pt x="92" y="79"/>
                        <a:pt x="109" y="53"/>
                        <a:pt x="119" y="42"/>
                      </a:cubicBezTo>
                      <a:cubicBezTo>
                        <a:pt x="119" y="44"/>
                        <a:pt x="120" y="45"/>
                        <a:pt x="120" y="47"/>
                      </a:cubicBezTo>
                      <a:cubicBezTo>
                        <a:pt x="127" y="117"/>
                        <a:pt x="73" y="153"/>
                        <a:pt x="70" y="154"/>
                      </a:cubicBezTo>
                      <a:cubicBezTo>
                        <a:pt x="62" y="159"/>
                        <a:pt x="60" y="169"/>
                        <a:pt x="63" y="178"/>
                      </a:cubicBezTo>
                      <a:cubicBezTo>
                        <a:pt x="67" y="186"/>
                        <a:pt x="77" y="190"/>
                        <a:pt x="86" y="187"/>
                      </a:cubicBezTo>
                      <a:cubicBezTo>
                        <a:pt x="116" y="177"/>
                        <a:pt x="185" y="163"/>
                        <a:pt x="207" y="182"/>
                      </a:cubicBezTo>
                      <a:cubicBezTo>
                        <a:pt x="209" y="184"/>
                        <a:pt x="217" y="191"/>
                        <a:pt x="211" y="216"/>
                      </a:cubicBezTo>
                      <a:cubicBezTo>
                        <a:pt x="201" y="260"/>
                        <a:pt x="168" y="276"/>
                        <a:pt x="142" y="283"/>
                      </a:cubicBezTo>
                      <a:cubicBezTo>
                        <a:pt x="95" y="294"/>
                        <a:pt x="45" y="279"/>
                        <a:pt x="28" y="258"/>
                      </a:cubicBezTo>
                      <a:lnTo>
                        <a:pt x="0" y="281"/>
                      </a:lnTo>
                      <a:cubicBezTo>
                        <a:pt x="21" y="307"/>
                        <a:pt x="65" y="323"/>
                        <a:pt x="109" y="323"/>
                      </a:cubicBezTo>
                      <a:cubicBezTo>
                        <a:pt x="123" y="323"/>
                        <a:pt x="137" y="321"/>
                        <a:pt x="150" y="3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12" name="Google Shape;2298;p48">
                  <a:extLst>
                    <a:ext uri="{FF2B5EF4-FFF2-40B4-BE49-F238E27FC236}">
                      <a16:creationId xmlns:a16="http://schemas.microsoft.com/office/drawing/2014/main" id="{B41FA9E8-EEFA-73D3-F930-C57BD53AD33C}"/>
                    </a:ext>
                  </a:extLst>
                </p:cNvPr>
                <p:cNvGrpSpPr/>
                <p:nvPr/>
              </p:nvGrpSpPr>
              <p:grpSpPr>
                <a:xfrm>
                  <a:off x="-6248965" y="-71795"/>
                  <a:ext cx="5941800" cy="4259520"/>
                  <a:chOff x="-6172765" y="-71795"/>
                  <a:chExt cx="5941800" cy="4259520"/>
                </a:xfrm>
              </p:grpSpPr>
              <p:sp>
                <p:nvSpPr>
                  <p:cNvPr id="113" name="Google Shape;2299;p48">
                    <a:extLst>
                      <a:ext uri="{FF2B5EF4-FFF2-40B4-BE49-F238E27FC236}">
                        <a16:creationId xmlns:a16="http://schemas.microsoft.com/office/drawing/2014/main" id="{D0F11B6E-0EC1-88D6-EC04-C920262A3483}"/>
                      </a:ext>
                    </a:extLst>
                  </p:cNvPr>
                  <p:cNvSpPr/>
                  <p:nvPr/>
                </p:nvSpPr>
                <p:spPr>
                  <a:xfrm>
                    <a:off x="-4587325" y="2840605"/>
                    <a:ext cx="79560" cy="110520"/>
                  </a:xfrm>
                  <a:custGeom>
                    <a:avLst/>
                    <a:gdLst/>
                    <a:ahLst/>
                    <a:cxnLst/>
                    <a:rect l="l" t="t" r="r" b="b"/>
                    <a:pathLst>
                      <a:path w="221" h="307" extrusionOk="0">
                        <a:moveTo>
                          <a:pt x="116" y="163"/>
                        </a:moveTo>
                        <a:cubicBezTo>
                          <a:pt x="100" y="255"/>
                          <a:pt x="96" y="289"/>
                          <a:pt x="115" y="302"/>
                        </a:cubicBezTo>
                        <a:cubicBezTo>
                          <a:pt x="117" y="304"/>
                          <a:pt x="122" y="307"/>
                          <a:pt x="129" y="307"/>
                        </a:cubicBezTo>
                        <a:cubicBezTo>
                          <a:pt x="133" y="307"/>
                          <a:pt x="137" y="306"/>
                          <a:pt x="142" y="304"/>
                        </a:cubicBezTo>
                        <a:cubicBezTo>
                          <a:pt x="190" y="279"/>
                          <a:pt x="220" y="232"/>
                          <a:pt x="221" y="230"/>
                        </a:cubicBezTo>
                        <a:lnTo>
                          <a:pt x="193" y="213"/>
                        </a:lnTo>
                        <a:cubicBezTo>
                          <a:pt x="193" y="213"/>
                          <a:pt x="171" y="247"/>
                          <a:pt x="136" y="268"/>
                        </a:cubicBezTo>
                        <a:cubicBezTo>
                          <a:pt x="136" y="247"/>
                          <a:pt x="144" y="201"/>
                          <a:pt x="149" y="169"/>
                        </a:cubicBezTo>
                        <a:cubicBezTo>
                          <a:pt x="160" y="108"/>
                          <a:pt x="170" y="49"/>
                          <a:pt x="162" y="21"/>
                        </a:cubicBezTo>
                        <a:cubicBezTo>
                          <a:pt x="156" y="3"/>
                          <a:pt x="144" y="1"/>
                          <a:pt x="139" y="0"/>
                        </a:cubicBezTo>
                        <a:cubicBezTo>
                          <a:pt x="130" y="0"/>
                          <a:pt x="106" y="-2"/>
                          <a:pt x="41" y="123"/>
                        </a:cubicBezTo>
                        <a:lnTo>
                          <a:pt x="50" y="16"/>
                        </a:lnTo>
                        <a:lnTo>
                          <a:pt x="17" y="13"/>
                        </a:lnTo>
                        <a:lnTo>
                          <a:pt x="0" y="209"/>
                        </a:lnTo>
                        <a:cubicBezTo>
                          <a:pt x="-1" y="217"/>
                          <a:pt x="5" y="224"/>
                          <a:pt x="12" y="227"/>
                        </a:cubicBezTo>
                        <a:cubicBezTo>
                          <a:pt x="20" y="228"/>
                          <a:pt x="29" y="225"/>
                          <a:pt x="32" y="217"/>
                        </a:cubicBezTo>
                        <a:cubicBezTo>
                          <a:pt x="65" y="146"/>
                          <a:pt x="109" y="67"/>
                          <a:pt x="131" y="41"/>
                        </a:cubicBezTo>
                        <a:cubicBezTo>
                          <a:pt x="133" y="68"/>
                          <a:pt x="124" y="120"/>
                          <a:pt x="116" y="1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 name="Google Shape;2300;p48">
                    <a:extLst>
                      <a:ext uri="{FF2B5EF4-FFF2-40B4-BE49-F238E27FC236}">
                        <a16:creationId xmlns:a16="http://schemas.microsoft.com/office/drawing/2014/main" id="{B35759FC-F631-5F85-1C92-1A1A740A0583}"/>
                      </a:ext>
                    </a:extLst>
                  </p:cNvPr>
                  <p:cNvSpPr/>
                  <p:nvPr/>
                </p:nvSpPr>
                <p:spPr>
                  <a:xfrm>
                    <a:off x="-4560325" y="2819365"/>
                    <a:ext cx="279360" cy="248040"/>
                  </a:xfrm>
                  <a:custGeom>
                    <a:avLst/>
                    <a:gdLst/>
                    <a:ahLst/>
                    <a:cxnLst/>
                    <a:rect l="l" t="t" r="r" b="b"/>
                    <a:pathLst>
                      <a:path w="776" h="689" extrusionOk="0">
                        <a:moveTo>
                          <a:pt x="673" y="39"/>
                        </a:moveTo>
                        <a:cubicBezTo>
                          <a:pt x="643" y="45"/>
                          <a:pt x="607" y="51"/>
                          <a:pt x="561" y="57"/>
                        </a:cubicBezTo>
                        <a:cubicBezTo>
                          <a:pt x="452" y="69"/>
                          <a:pt x="381" y="37"/>
                          <a:pt x="334" y="15"/>
                        </a:cubicBezTo>
                        <a:cubicBezTo>
                          <a:pt x="320" y="9"/>
                          <a:pt x="309" y="4"/>
                          <a:pt x="299" y="1"/>
                        </a:cubicBezTo>
                        <a:cubicBezTo>
                          <a:pt x="283" y="-3"/>
                          <a:pt x="272" y="1"/>
                          <a:pt x="266" y="6"/>
                        </a:cubicBezTo>
                        <a:cubicBezTo>
                          <a:pt x="238" y="27"/>
                          <a:pt x="238" y="88"/>
                          <a:pt x="238" y="253"/>
                        </a:cubicBezTo>
                        <a:cubicBezTo>
                          <a:pt x="238" y="385"/>
                          <a:pt x="149" y="555"/>
                          <a:pt x="106" y="627"/>
                        </a:cubicBezTo>
                        <a:cubicBezTo>
                          <a:pt x="99" y="593"/>
                          <a:pt x="90" y="542"/>
                          <a:pt x="87" y="498"/>
                        </a:cubicBezTo>
                        <a:cubicBezTo>
                          <a:pt x="85" y="466"/>
                          <a:pt x="75" y="445"/>
                          <a:pt x="56" y="435"/>
                        </a:cubicBezTo>
                        <a:cubicBezTo>
                          <a:pt x="31" y="422"/>
                          <a:pt x="3" y="438"/>
                          <a:pt x="0" y="440"/>
                        </a:cubicBezTo>
                        <a:lnTo>
                          <a:pt x="18" y="468"/>
                        </a:lnTo>
                        <a:cubicBezTo>
                          <a:pt x="20" y="467"/>
                          <a:pt x="33" y="461"/>
                          <a:pt x="41" y="465"/>
                        </a:cubicBezTo>
                        <a:cubicBezTo>
                          <a:pt x="48" y="469"/>
                          <a:pt x="52" y="481"/>
                          <a:pt x="54" y="500"/>
                        </a:cubicBezTo>
                        <a:cubicBezTo>
                          <a:pt x="59" y="579"/>
                          <a:pt x="81" y="672"/>
                          <a:pt x="82" y="676"/>
                        </a:cubicBezTo>
                        <a:cubicBezTo>
                          <a:pt x="84" y="683"/>
                          <a:pt x="89" y="688"/>
                          <a:pt x="96" y="689"/>
                        </a:cubicBezTo>
                        <a:cubicBezTo>
                          <a:pt x="97" y="689"/>
                          <a:pt x="98" y="689"/>
                          <a:pt x="98" y="689"/>
                        </a:cubicBezTo>
                        <a:cubicBezTo>
                          <a:pt x="104" y="689"/>
                          <a:pt x="109" y="686"/>
                          <a:pt x="113" y="681"/>
                        </a:cubicBezTo>
                        <a:cubicBezTo>
                          <a:pt x="119" y="672"/>
                          <a:pt x="272" y="435"/>
                          <a:pt x="272" y="253"/>
                        </a:cubicBezTo>
                        <a:cubicBezTo>
                          <a:pt x="272" y="139"/>
                          <a:pt x="272" y="42"/>
                          <a:pt x="286" y="33"/>
                        </a:cubicBezTo>
                        <a:cubicBezTo>
                          <a:pt x="286" y="33"/>
                          <a:pt x="287" y="33"/>
                          <a:pt x="290" y="34"/>
                        </a:cubicBezTo>
                        <a:cubicBezTo>
                          <a:pt x="297" y="36"/>
                          <a:pt x="308" y="40"/>
                          <a:pt x="320" y="46"/>
                        </a:cubicBezTo>
                        <a:cubicBezTo>
                          <a:pt x="368" y="68"/>
                          <a:pt x="447" y="104"/>
                          <a:pt x="565" y="90"/>
                        </a:cubicBezTo>
                        <a:cubicBezTo>
                          <a:pt x="612" y="85"/>
                          <a:pt x="649" y="78"/>
                          <a:pt x="679" y="72"/>
                        </a:cubicBezTo>
                        <a:cubicBezTo>
                          <a:pt x="707" y="67"/>
                          <a:pt x="737" y="61"/>
                          <a:pt x="742" y="63"/>
                        </a:cubicBezTo>
                        <a:cubicBezTo>
                          <a:pt x="742" y="63"/>
                          <a:pt x="743" y="65"/>
                          <a:pt x="742" y="72"/>
                        </a:cubicBezTo>
                        <a:cubicBezTo>
                          <a:pt x="737" y="121"/>
                          <a:pt x="726" y="187"/>
                          <a:pt x="726" y="188"/>
                        </a:cubicBezTo>
                        <a:lnTo>
                          <a:pt x="759" y="194"/>
                        </a:lnTo>
                        <a:cubicBezTo>
                          <a:pt x="759" y="193"/>
                          <a:pt x="770" y="125"/>
                          <a:pt x="776" y="75"/>
                        </a:cubicBezTo>
                        <a:cubicBezTo>
                          <a:pt x="776" y="69"/>
                          <a:pt x="778" y="51"/>
                          <a:pt x="766" y="40"/>
                        </a:cubicBezTo>
                        <a:cubicBezTo>
                          <a:pt x="749" y="24"/>
                          <a:pt x="724" y="29"/>
                          <a:pt x="673" y="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 name="Google Shape;2301;p48">
                    <a:extLst>
                      <a:ext uri="{FF2B5EF4-FFF2-40B4-BE49-F238E27FC236}">
                        <a16:creationId xmlns:a16="http://schemas.microsoft.com/office/drawing/2014/main" id="{35A9E01F-BEDA-96F8-6DFE-AE7C956C2E9E}"/>
                      </a:ext>
                    </a:extLst>
                  </p:cNvPr>
                  <p:cNvSpPr/>
                  <p:nvPr/>
                </p:nvSpPr>
                <p:spPr>
                  <a:xfrm>
                    <a:off x="-4448005" y="2873365"/>
                    <a:ext cx="82080" cy="141480"/>
                  </a:xfrm>
                  <a:custGeom>
                    <a:avLst/>
                    <a:gdLst/>
                    <a:ahLst/>
                    <a:cxnLst/>
                    <a:rect l="l" t="t" r="r" b="b"/>
                    <a:pathLst>
                      <a:path w="228" h="393" extrusionOk="0">
                        <a:moveTo>
                          <a:pt x="153" y="209"/>
                        </a:moveTo>
                        <a:lnTo>
                          <a:pt x="46" y="213"/>
                        </a:lnTo>
                        <a:cubicBezTo>
                          <a:pt x="53" y="198"/>
                          <a:pt x="64" y="175"/>
                          <a:pt x="76" y="142"/>
                        </a:cubicBezTo>
                        <a:cubicBezTo>
                          <a:pt x="105" y="68"/>
                          <a:pt x="111" y="6"/>
                          <a:pt x="111" y="3"/>
                        </a:cubicBezTo>
                        <a:lnTo>
                          <a:pt x="78" y="0"/>
                        </a:lnTo>
                        <a:cubicBezTo>
                          <a:pt x="78" y="1"/>
                          <a:pt x="72" y="61"/>
                          <a:pt x="45" y="130"/>
                        </a:cubicBezTo>
                        <a:cubicBezTo>
                          <a:pt x="19" y="199"/>
                          <a:pt x="3" y="221"/>
                          <a:pt x="3" y="221"/>
                        </a:cubicBezTo>
                        <a:cubicBezTo>
                          <a:pt x="-1" y="226"/>
                          <a:pt x="-2" y="233"/>
                          <a:pt x="1" y="239"/>
                        </a:cubicBezTo>
                        <a:cubicBezTo>
                          <a:pt x="4" y="245"/>
                          <a:pt x="10" y="248"/>
                          <a:pt x="16" y="248"/>
                        </a:cubicBezTo>
                        <a:lnTo>
                          <a:pt x="17" y="248"/>
                        </a:lnTo>
                        <a:lnTo>
                          <a:pt x="143" y="243"/>
                        </a:lnTo>
                        <a:lnTo>
                          <a:pt x="101" y="383"/>
                        </a:lnTo>
                        <a:lnTo>
                          <a:pt x="133" y="393"/>
                        </a:lnTo>
                        <a:lnTo>
                          <a:pt x="228" y="79"/>
                        </a:lnTo>
                        <a:lnTo>
                          <a:pt x="196" y="70"/>
                        </a:lnTo>
                        <a:lnTo>
                          <a:pt x="153" y="20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 name="Google Shape;2302;p48">
                    <a:extLst>
                      <a:ext uri="{FF2B5EF4-FFF2-40B4-BE49-F238E27FC236}">
                        <a16:creationId xmlns:a16="http://schemas.microsoft.com/office/drawing/2014/main" id="{9725B0C6-635F-FA92-53CD-D57D80396A5B}"/>
                      </a:ext>
                    </a:extLst>
                  </p:cNvPr>
                  <p:cNvSpPr/>
                  <p:nvPr/>
                </p:nvSpPr>
                <p:spPr>
                  <a:xfrm>
                    <a:off x="-4222645" y="2799205"/>
                    <a:ext cx="433080" cy="245880"/>
                  </a:xfrm>
                  <a:custGeom>
                    <a:avLst/>
                    <a:gdLst/>
                    <a:ahLst/>
                    <a:cxnLst/>
                    <a:rect l="l" t="t" r="r" b="b"/>
                    <a:pathLst>
                      <a:path w="1203" h="683" extrusionOk="0">
                        <a:moveTo>
                          <a:pt x="1170" y="4"/>
                        </a:moveTo>
                        <a:cubicBezTo>
                          <a:pt x="1155" y="-5"/>
                          <a:pt x="1133" y="2"/>
                          <a:pt x="1089" y="15"/>
                        </a:cubicBezTo>
                        <a:cubicBezTo>
                          <a:pt x="1036" y="31"/>
                          <a:pt x="956" y="54"/>
                          <a:pt x="874" y="51"/>
                        </a:cubicBezTo>
                        <a:cubicBezTo>
                          <a:pt x="724" y="45"/>
                          <a:pt x="284" y="51"/>
                          <a:pt x="280" y="51"/>
                        </a:cubicBezTo>
                        <a:cubicBezTo>
                          <a:pt x="272" y="51"/>
                          <a:pt x="265" y="57"/>
                          <a:pt x="264" y="64"/>
                        </a:cubicBezTo>
                        <a:cubicBezTo>
                          <a:pt x="263" y="69"/>
                          <a:pt x="152" y="556"/>
                          <a:pt x="108" y="642"/>
                        </a:cubicBezTo>
                        <a:cubicBezTo>
                          <a:pt x="107" y="645"/>
                          <a:pt x="106" y="646"/>
                          <a:pt x="105" y="647"/>
                        </a:cubicBezTo>
                        <a:cubicBezTo>
                          <a:pt x="87" y="630"/>
                          <a:pt x="55" y="529"/>
                          <a:pt x="33" y="417"/>
                        </a:cubicBezTo>
                        <a:lnTo>
                          <a:pt x="0" y="424"/>
                        </a:lnTo>
                        <a:cubicBezTo>
                          <a:pt x="19" y="518"/>
                          <a:pt x="56" y="676"/>
                          <a:pt x="102" y="682"/>
                        </a:cubicBezTo>
                        <a:cubicBezTo>
                          <a:pt x="104" y="683"/>
                          <a:pt x="105" y="683"/>
                          <a:pt x="106" y="683"/>
                        </a:cubicBezTo>
                        <a:cubicBezTo>
                          <a:pt x="116" y="683"/>
                          <a:pt x="128" y="678"/>
                          <a:pt x="138" y="657"/>
                        </a:cubicBezTo>
                        <a:cubicBezTo>
                          <a:pt x="180" y="574"/>
                          <a:pt x="275" y="164"/>
                          <a:pt x="293" y="84"/>
                        </a:cubicBezTo>
                        <a:cubicBezTo>
                          <a:pt x="368" y="84"/>
                          <a:pt x="738" y="80"/>
                          <a:pt x="873" y="85"/>
                        </a:cubicBezTo>
                        <a:cubicBezTo>
                          <a:pt x="961" y="88"/>
                          <a:pt x="1044" y="63"/>
                          <a:pt x="1098" y="47"/>
                        </a:cubicBezTo>
                        <a:cubicBezTo>
                          <a:pt x="1118" y="42"/>
                          <a:pt x="1139" y="35"/>
                          <a:pt x="1150" y="34"/>
                        </a:cubicBezTo>
                        <a:cubicBezTo>
                          <a:pt x="1156" y="65"/>
                          <a:pt x="1170" y="120"/>
                          <a:pt x="1171" y="122"/>
                        </a:cubicBezTo>
                        <a:lnTo>
                          <a:pt x="1203" y="114"/>
                        </a:lnTo>
                        <a:cubicBezTo>
                          <a:pt x="1203" y="113"/>
                          <a:pt x="1186" y="47"/>
                          <a:pt x="1181" y="20"/>
                        </a:cubicBezTo>
                        <a:cubicBezTo>
                          <a:pt x="1180" y="13"/>
                          <a:pt x="1176" y="8"/>
                          <a:pt x="117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 name="Google Shape;2303;p48">
                    <a:extLst>
                      <a:ext uri="{FF2B5EF4-FFF2-40B4-BE49-F238E27FC236}">
                        <a16:creationId xmlns:a16="http://schemas.microsoft.com/office/drawing/2014/main" id="{F22F525A-0273-2C72-545B-514F7D51D6B6}"/>
                      </a:ext>
                    </a:extLst>
                  </p:cNvPr>
                  <p:cNvSpPr/>
                  <p:nvPr/>
                </p:nvSpPr>
                <p:spPr>
                  <a:xfrm>
                    <a:off x="-3771205" y="2758525"/>
                    <a:ext cx="54720" cy="87120"/>
                  </a:xfrm>
                  <a:custGeom>
                    <a:avLst/>
                    <a:gdLst/>
                    <a:ahLst/>
                    <a:cxnLst/>
                    <a:rect l="l" t="t" r="r" b="b"/>
                    <a:pathLst>
                      <a:path w="152" h="242" extrusionOk="0">
                        <a:moveTo>
                          <a:pt x="118" y="219"/>
                        </a:moveTo>
                        <a:lnTo>
                          <a:pt x="151" y="221"/>
                        </a:lnTo>
                        <a:cubicBezTo>
                          <a:pt x="151" y="216"/>
                          <a:pt x="157" y="99"/>
                          <a:pt x="134" y="25"/>
                        </a:cubicBezTo>
                        <a:cubicBezTo>
                          <a:pt x="127" y="4"/>
                          <a:pt x="115" y="0"/>
                          <a:pt x="107" y="0"/>
                        </a:cubicBezTo>
                        <a:cubicBezTo>
                          <a:pt x="99" y="1"/>
                          <a:pt x="81" y="0"/>
                          <a:pt x="47" y="83"/>
                        </a:cubicBezTo>
                        <a:lnTo>
                          <a:pt x="50" y="48"/>
                        </a:lnTo>
                        <a:lnTo>
                          <a:pt x="17" y="45"/>
                        </a:lnTo>
                        <a:lnTo>
                          <a:pt x="0" y="224"/>
                        </a:lnTo>
                        <a:cubicBezTo>
                          <a:pt x="-1" y="233"/>
                          <a:pt x="5" y="240"/>
                          <a:pt x="14" y="242"/>
                        </a:cubicBezTo>
                        <a:cubicBezTo>
                          <a:pt x="15" y="242"/>
                          <a:pt x="16" y="242"/>
                          <a:pt x="17" y="242"/>
                        </a:cubicBezTo>
                        <a:cubicBezTo>
                          <a:pt x="24" y="242"/>
                          <a:pt x="31" y="238"/>
                          <a:pt x="33" y="230"/>
                        </a:cubicBezTo>
                        <a:cubicBezTo>
                          <a:pt x="55" y="156"/>
                          <a:pt x="85" y="71"/>
                          <a:pt x="104" y="42"/>
                        </a:cubicBezTo>
                        <a:cubicBezTo>
                          <a:pt x="122" y="112"/>
                          <a:pt x="118" y="218"/>
                          <a:pt x="118" y="219"/>
                        </a:cubicBezTo>
                        <a:close/>
                      </a:path>
                    </a:pathLst>
                  </a:custGeom>
                  <a:solidFill>
                    <a:schemeClr val="dk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8" name="Google Shape;2304;p48">
                    <a:extLst>
                      <a:ext uri="{FF2B5EF4-FFF2-40B4-BE49-F238E27FC236}">
                        <a16:creationId xmlns:a16="http://schemas.microsoft.com/office/drawing/2014/main" id="{CA62CB28-4A70-6E98-4AC3-932BD576265E}"/>
                      </a:ext>
                    </a:extLst>
                  </p:cNvPr>
                  <p:cNvSpPr/>
                  <p:nvPr/>
                </p:nvSpPr>
                <p:spPr>
                  <a:xfrm>
                    <a:off x="-3960565" y="2847805"/>
                    <a:ext cx="97920" cy="66600"/>
                  </a:xfrm>
                  <a:custGeom>
                    <a:avLst/>
                    <a:gdLst/>
                    <a:ahLst/>
                    <a:cxnLst/>
                    <a:rect l="l" t="t" r="r" b="b"/>
                    <a:pathLst>
                      <a:path w="272" h="185" extrusionOk="0">
                        <a:moveTo>
                          <a:pt x="170" y="143"/>
                        </a:moveTo>
                        <a:cubicBezTo>
                          <a:pt x="168" y="144"/>
                          <a:pt x="167" y="144"/>
                          <a:pt x="166" y="145"/>
                        </a:cubicBezTo>
                        <a:cubicBezTo>
                          <a:pt x="164" y="134"/>
                          <a:pt x="166" y="109"/>
                          <a:pt x="167" y="92"/>
                        </a:cubicBezTo>
                        <a:cubicBezTo>
                          <a:pt x="168" y="70"/>
                          <a:pt x="170" y="47"/>
                          <a:pt x="168" y="26"/>
                        </a:cubicBezTo>
                        <a:cubicBezTo>
                          <a:pt x="166" y="6"/>
                          <a:pt x="154" y="1"/>
                          <a:pt x="149" y="0"/>
                        </a:cubicBezTo>
                        <a:cubicBezTo>
                          <a:pt x="141" y="-2"/>
                          <a:pt x="121" y="-7"/>
                          <a:pt x="60" y="76"/>
                        </a:cubicBezTo>
                        <a:lnTo>
                          <a:pt x="78" y="10"/>
                        </a:lnTo>
                        <a:lnTo>
                          <a:pt x="45" y="1"/>
                        </a:lnTo>
                        <a:lnTo>
                          <a:pt x="0" y="163"/>
                        </a:lnTo>
                        <a:cubicBezTo>
                          <a:pt x="-2" y="171"/>
                          <a:pt x="2" y="180"/>
                          <a:pt x="10" y="183"/>
                        </a:cubicBezTo>
                        <a:cubicBezTo>
                          <a:pt x="12" y="184"/>
                          <a:pt x="14" y="185"/>
                          <a:pt x="17" y="185"/>
                        </a:cubicBezTo>
                        <a:cubicBezTo>
                          <a:pt x="22" y="185"/>
                          <a:pt x="28" y="182"/>
                          <a:pt x="31" y="177"/>
                        </a:cubicBezTo>
                        <a:cubicBezTo>
                          <a:pt x="66" y="121"/>
                          <a:pt x="112" y="60"/>
                          <a:pt x="135" y="39"/>
                        </a:cubicBezTo>
                        <a:cubicBezTo>
                          <a:pt x="135" y="55"/>
                          <a:pt x="134" y="73"/>
                          <a:pt x="133" y="90"/>
                        </a:cubicBezTo>
                        <a:cubicBezTo>
                          <a:pt x="130" y="133"/>
                          <a:pt x="128" y="165"/>
                          <a:pt x="149" y="177"/>
                        </a:cubicBezTo>
                        <a:cubicBezTo>
                          <a:pt x="160" y="183"/>
                          <a:pt x="173" y="181"/>
                          <a:pt x="188" y="171"/>
                        </a:cubicBezTo>
                        <a:lnTo>
                          <a:pt x="272" y="115"/>
                        </a:lnTo>
                        <a:lnTo>
                          <a:pt x="254" y="87"/>
                        </a:lnTo>
                        <a:lnTo>
                          <a:pt x="170" y="143"/>
                        </a:lnTo>
                        <a:close/>
                      </a:path>
                    </a:pathLst>
                  </a:custGeom>
                  <a:solidFill>
                    <a:schemeClr val="dk1"/>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9" name="Google Shape;2305;p48">
                    <a:extLst>
                      <a:ext uri="{FF2B5EF4-FFF2-40B4-BE49-F238E27FC236}">
                        <a16:creationId xmlns:a16="http://schemas.microsoft.com/office/drawing/2014/main" id="{55FC0B6C-86F9-9A2B-701B-511E4BF19458}"/>
                      </a:ext>
                    </a:extLst>
                  </p:cNvPr>
                  <p:cNvSpPr/>
                  <p:nvPr/>
                </p:nvSpPr>
                <p:spPr>
                  <a:xfrm>
                    <a:off x="-4103485" y="2889205"/>
                    <a:ext cx="25920" cy="104400"/>
                  </a:xfrm>
                  <a:custGeom>
                    <a:avLst/>
                    <a:gdLst/>
                    <a:ahLst/>
                    <a:cxnLst/>
                    <a:rect l="l" t="t" r="r" b="b"/>
                    <a:pathLst>
                      <a:path w="72" h="290" extrusionOk="0">
                        <a:moveTo>
                          <a:pt x="0" y="286"/>
                        </a:moveTo>
                        <a:lnTo>
                          <a:pt x="33" y="290"/>
                        </a:lnTo>
                        <a:lnTo>
                          <a:pt x="72" y="5"/>
                        </a:lnTo>
                        <a:lnTo>
                          <a:pt x="39" y="0"/>
                        </a:lnTo>
                        <a:lnTo>
                          <a:pt x="0" y="28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0" name="Google Shape;2306;p48">
                    <a:extLst>
                      <a:ext uri="{FF2B5EF4-FFF2-40B4-BE49-F238E27FC236}">
                        <a16:creationId xmlns:a16="http://schemas.microsoft.com/office/drawing/2014/main" id="{5E1C192B-5A4C-C1A5-45A7-B86942C1611E}"/>
                      </a:ext>
                    </a:extLst>
                  </p:cNvPr>
                  <p:cNvSpPr/>
                  <p:nvPr/>
                </p:nvSpPr>
                <p:spPr>
                  <a:xfrm>
                    <a:off x="-4064965" y="2875525"/>
                    <a:ext cx="66240" cy="117720"/>
                  </a:xfrm>
                  <a:custGeom>
                    <a:avLst/>
                    <a:gdLst/>
                    <a:ahLst/>
                    <a:cxnLst/>
                    <a:rect l="l" t="t" r="r" b="b"/>
                    <a:pathLst>
                      <a:path w="184" h="327" extrusionOk="0">
                        <a:moveTo>
                          <a:pt x="166" y="130"/>
                        </a:moveTo>
                        <a:cubicBezTo>
                          <a:pt x="149" y="118"/>
                          <a:pt x="123" y="120"/>
                          <a:pt x="99" y="126"/>
                        </a:cubicBezTo>
                        <a:cubicBezTo>
                          <a:pt x="111" y="106"/>
                          <a:pt x="123" y="80"/>
                          <a:pt x="127" y="49"/>
                        </a:cubicBezTo>
                        <a:cubicBezTo>
                          <a:pt x="129" y="39"/>
                          <a:pt x="133" y="11"/>
                          <a:pt x="113" y="2"/>
                        </a:cubicBezTo>
                        <a:cubicBezTo>
                          <a:pt x="95" y="-6"/>
                          <a:pt x="69" y="9"/>
                          <a:pt x="36" y="46"/>
                        </a:cubicBezTo>
                        <a:lnTo>
                          <a:pt x="62" y="68"/>
                        </a:lnTo>
                        <a:cubicBezTo>
                          <a:pt x="73" y="56"/>
                          <a:pt x="86" y="44"/>
                          <a:pt x="95" y="37"/>
                        </a:cubicBezTo>
                        <a:cubicBezTo>
                          <a:pt x="95" y="39"/>
                          <a:pt x="94" y="41"/>
                          <a:pt x="94" y="44"/>
                        </a:cubicBezTo>
                        <a:cubicBezTo>
                          <a:pt x="84" y="109"/>
                          <a:pt x="38" y="151"/>
                          <a:pt x="38" y="151"/>
                        </a:cubicBezTo>
                        <a:cubicBezTo>
                          <a:pt x="32" y="157"/>
                          <a:pt x="31" y="166"/>
                          <a:pt x="35" y="173"/>
                        </a:cubicBezTo>
                        <a:cubicBezTo>
                          <a:pt x="40" y="180"/>
                          <a:pt x="49" y="182"/>
                          <a:pt x="57" y="179"/>
                        </a:cubicBezTo>
                        <a:cubicBezTo>
                          <a:pt x="85" y="164"/>
                          <a:pt x="132" y="148"/>
                          <a:pt x="146" y="158"/>
                        </a:cubicBezTo>
                        <a:cubicBezTo>
                          <a:pt x="151" y="161"/>
                          <a:pt x="151" y="171"/>
                          <a:pt x="150" y="178"/>
                        </a:cubicBezTo>
                        <a:cubicBezTo>
                          <a:pt x="143" y="232"/>
                          <a:pt x="90" y="291"/>
                          <a:pt x="56" y="294"/>
                        </a:cubicBezTo>
                        <a:cubicBezTo>
                          <a:pt x="52" y="294"/>
                          <a:pt x="39" y="295"/>
                          <a:pt x="32" y="271"/>
                        </a:cubicBezTo>
                        <a:lnTo>
                          <a:pt x="0" y="281"/>
                        </a:lnTo>
                        <a:cubicBezTo>
                          <a:pt x="12" y="321"/>
                          <a:pt x="40" y="327"/>
                          <a:pt x="55" y="327"/>
                        </a:cubicBezTo>
                        <a:cubicBezTo>
                          <a:pt x="56" y="327"/>
                          <a:pt x="58" y="327"/>
                          <a:pt x="59" y="327"/>
                        </a:cubicBezTo>
                        <a:cubicBezTo>
                          <a:pt x="111" y="323"/>
                          <a:pt x="175" y="249"/>
                          <a:pt x="183" y="183"/>
                        </a:cubicBezTo>
                        <a:cubicBezTo>
                          <a:pt x="187" y="153"/>
                          <a:pt x="176" y="138"/>
                          <a:pt x="166" y="1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1" name="Google Shape;2307;p48">
                    <a:extLst>
                      <a:ext uri="{FF2B5EF4-FFF2-40B4-BE49-F238E27FC236}">
                        <a16:creationId xmlns:a16="http://schemas.microsoft.com/office/drawing/2014/main" id="{0F4A2357-CC04-BB61-3172-BD3726927DC2}"/>
                      </a:ext>
                    </a:extLst>
                  </p:cNvPr>
                  <p:cNvSpPr/>
                  <p:nvPr/>
                </p:nvSpPr>
                <p:spPr>
                  <a:xfrm>
                    <a:off x="-4226605" y="2828005"/>
                    <a:ext cx="59040" cy="77760"/>
                  </a:xfrm>
                  <a:custGeom>
                    <a:avLst/>
                    <a:gdLst/>
                    <a:ahLst/>
                    <a:cxnLst/>
                    <a:rect l="l" t="t" r="r" b="b"/>
                    <a:pathLst>
                      <a:path w="164" h="216" extrusionOk="0">
                        <a:moveTo>
                          <a:pt x="32" y="191"/>
                        </a:moveTo>
                        <a:cubicBezTo>
                          <a:pt x="58" y="136"/>
                          <a:pt x="92" y="75"/>
                          <a:pt x="113" y="47"/>
                        </a:cubicBezTo>
                        <a:cubicBezTo>
                          <a:pt x="113" y="63"/>
                          <a:pt x="112" y="83"/>
                          <a:pt x="112" y="102"/>
                        </a:cubicBezTo>
                        <a:cubicBezTo>
                          <a:pt x="109" y="175"/>
                          <a:pt x="109" y="207"/>
                          <a:pt x="131" y="215"/>
                        </a:cubicBezTo>
                        <a:cubicBezTo>
                          <a:pt x="133" y="216"/>
                          <a:pt x="136" y="216"/>
                          <a:pt x="138" y="216"/>
                        </a:cubicBezTo>
                        <a:cubicBezTo>
                          <a:pt x="147" y="216"/>
                          <a:pt x="156" y="211"/>
                          <a:pt x="164" y="200"/>
                        </a:cubicBezTo>
                        <a:lnTo>
                          <a:pt x="147" y="186"/>
                        </a:lnTo>
                        <a:cubicBezTo>
                          <a:pt x="143" y="174"/>
                          <a:pt x="144" y="132"/>
                          <a:pt x="145" y="103"/>
                        </a:cubicBezTo>
                        <a:cubicBezTo>
                          <a:pt x="146" y="75"/>
                          <a:pt x="147" y="46"/>
                          <a:pt x="145" y="25"/>
                        </a:cubicBezTo>
                        <a:cubicBezTo>
                          <a:pt x="144" y="6"/>
                          <a:pt x="133" y="1"/>
                          <a:pt x="126" y="0"/>
                        </a:cubicBezTo>
                        <a:cubicBezTo>
                          <a:pt x="116" y="-2"/>
                          <a:pt x="97" y="-6"/>
                          <a:pt x="34" y="113"/>
                        </a:cubicBezTo>
                        <a:lnTo>
                          <a:pt x="34" y="33"/>
                        </a:lnTo>
                        <a:lnTo>
                          <a:pt x="0" y="33"/>
                        </a:lnTo>
                        <a:lnTo>
                          <a:pt x="0" y="184"/>
                        </a:lnTo>
                        <a:cubicBezTo>
                          <a:pt x="0" y="192"/>
                          <a:pt x="5" y="198"/>
                          <a:pt x="13" y="200"/>
                        </a:cubicBezTo>
                        <a:cubicBezTo>
                          <a:pt x="21" y="202"/>
                          <a:pt x="28" y="198"/>
                          <a:pt x="32" y="191"/>
                        </a:cubicBezTo>
                        <a:close/>
                      </a:path>
                    </a:pathLst>
                  </a:custGeom>
                  <a:solidFill>
                    <a:schemeClr val="dk1"/>
                  </a:solidFill>
                  <a:ln>
                    <a:noFill/>
                  </a:ln>
                </p:spPr>
                <p:txBody>
                  <a:bodyPr spcFirstLastPara="1" wrap="square" lIns="90000" tIns="32750" rIns="90000" bIns="32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 name="Google Shape;2308;p48">
                    <a:extLst>
                      <a:ext uri="{FF2B5EF4-FFF2-40B4-BE49-F238E27FC236}">
                        <a16:creationId xmlns:a16="http://schemas.microsoft.com/office/drawing/2014/main" id="{BDD5631A-2CA8-0EE1-2EB6-DFD57482C8E9}"/>
                      </a:ext>
                    </a:extLst>
                  </p:cNvPr>
                  <p:cNvSpPr/>
                  <p:nvPr/>
                </p:nvSpPr>
                <p:spPr>
                  <a:xfrm>
                    <a:off x="-3742405" y="2730445"/>
                    <a:ext cx="350280" cy="240120"/>
                  </a:xfrm>
                  <a:custGeom>
                    <a:avLst/>
                    <a:gdLst/>
                    <a:ahLst/>
                    <a:cxnLst/>
                    <a:rect l="l" t="t" r="r" b="b"/>
                    <a:pathLst>
                      <a:path w="973" h="667" extrusionOk="0">
                        <a:moveTo>
                          <a:pt x="270" y="69"/>
                        </a:moveTo>
                        <a:cubicBezTo>
                          <a:pt x="263" y="70"/>
                          <a:pt x="258" y="75"/>
                          <a:pt x="256" y="81"/>
                        </a:cubicBezTo>
                        <a:lnTo>
                          <a:pt x="128" y="600"/>
                        </a:lnTo>
                        <a:lnTo>
                          <a:pt x="30" y="386"/>
                        </a:lnTo>
                        <a:lnTo>
                          <a:pt x="0" y="400"/>
                        </a:lnTo>
                        <a:lnTo>
                          <a:pt x="117" y="658"/>
                        </a:lnTo>
                        <a:cubicBezTo>
                          <a:pt x="120" y="664"/>
                          <a:pt x="126" y="667"/>
                          <a:pt x="133" y="667"/>
                        </a:cubicBezTo>
                        <a:lnTo>
                          <a:pt x="134" y="667"/>
                        </a:lnTo>
                        <a:cubicBezTo>
                          <a:pt x="141" y="667"/>
                          <a:pt x="147" y="662"/>
                          <a:pt x="149" y="655"/>
                        </a:cubicBezTo>
                        <a:lnTo>
                          <a:pt x="286" y="100"/>
                        </a:lnTo>
                        <a:cubicBezTo>
                          <a:pt x="359" y="89"/>
                          <a:pt x="771" y="25"/>
                          <a:pt x="972" y="35"/>
                        </a:cubicBezTo>
                        <a:lnTo>
                          <a:pt x="973" y="1"/>
                        </a:lnTo>
                        <a:cubicBezTo>
                          <a:pt x="750" y="-10"/>
                          <a:pt x="289" y="65"/>
                          <a:pt x="270" y="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 name="Google Shape;2309;p48">
                    <a:extLst>
                      <a:ext uri="{FF2B5EF4-FFF2-40B4-BE49-F238E27FC236}">
                        <a16:creationId xmlns:a16="http://schemas.microsoft.com/office/drawing/2014/main" id="{1340B61D-473F-6641-A458-502DA44B6FD4}"/>
                      </a:ext>
                    </a:extLst>
                  </p:cNvPr>
                  <p:cNvSpPr/>
                  <p:nvPr/>
                </p:nvSpPr>
                <p:spPr>
                  <a:xfrm>
                    <a:off x="-3553405" y="2605885"/>
                    <a:ext cx="15840" cy="95040"/>
                  </a:xfrm>
                  <a:custGeom>
                    <a:avLst/>
                    <a:gdLst/>
                    <a:ahLst/>
                    <a:cxnLst/>
                    <a:rect l="l" t="t" r="r" b="b"/>
                    <a:pathLst>
                      <a:path w="44" h="264" extrusionOk="0">
                        <a:moveTo>
                          <a:pt x="44" y="1"/>
                        </a:moveTo>
                        <a:lnTo>
                          <a:pt x="11" y="0"/>
                        </a:lnTo>
                        <a:lnTo>
                          <a:pt x="0" y="263"/>
                        </a:lnTo>
                        <a:lnTo>
                          <a:pt x="33" y="264"/>
                        </a:lnTo>
                        <a:lnTo>
                          <a:pt x="44" y="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4" name="Google Shape;2310;p48">
                    <a:extLst>
                      <a:ext uri="{FF2B5EF4-FFF2-40B4-BE49-F238E27FC236}">
                        <a16:creationId xmlns:a16="http://schemas.microsoft.com/office/drawing/2014/main" id="{17C85E32-49A4-AA32-6F9C-70C38FB686ED}"/>
                      </a:ext>
                    </a:extLst>
                  </p:cNvPr>
                  <p:cNvSpPr/>
                  <p:nvPr/>
                </p:nvSpPr>
                <p:spPr>
                  <a:xfrm>
                    <a:off x="-3529285" y="2614885"/>
                    <a:ext cx="29880" cy="87120"/>
                  </a:xfrm>
                  <a:custGeom>
                    <a:avLst/>
                    <a:gdLst/>
                    <a:ahLst/>
                    <a:cxnLst/>
                    <a:rect l="l" t="t" r="r" b="b"/>
                    <a:pathLst>
                      <a:path w="83" h="242" extrusionOk="0">
                        <a:moveTo>
                          <a:pt x="83" y="7"/>
                        </a:moveTo>
                        <a:lnTo>
                          <a:pt x="51" y="0"/>
                        </a:lnTo>
                        <a:lnTo>
                          <a:pt x="0" y="235"/>
                        </a:lnTo>
                        <a:lnTo>
                          <a:pt x="33" y="242"/>
                        </a:lnTo>
                        <a:lnTo>
                          <a:pt x="83" y="7"/>
                        </a:lnTo>
                        <a:close/>
                      </a:path>
                    </a:pathLst>
                  </a:custGeom>
                  <a:solidFill>
                    <a:schemeClr val="dk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5" name="Google Shape;2311;p48">
                    <a:extLst>
                      <a:ext uri="{FF2B5EF4-FFF2-40B4-BE49-F238E27FC236}">
                        <a16:creationId xmlns:a16="http://schemas.microsoft.com/office/drawing/2014/main" id="{45292510-C50D-3BE9-45CD-91426F33A2A3}"/>
                      </a:ext>
                    </a:extLst>
                  </p:cNvPr>
                  <p:cNvSpPr/>
                  <p:nvPr/>
                </p:nvSpPr>
                <p:spPr>
                  <a:xfrm>
                    <a:off x="-3602005" y="2830885"/>
                    <a:ext cx="30240" cy="120600"/>
                  </a:xfrm>
                  <a:custGeom>
                    <a:avLst/>
                    <a:gdLst/>
                    <a:ahLst/>
                    <a:cxnLst/>
                    <a:rect l="l" t="t" r="r" b="b"/>
                    <a:pathLst>
                      <a:path w="84" h="335" extrusionOk="0">
                        <a:moveTo>
                          <a:pt x="0" y="330"/>
                        </a:moveTo>
                        <a:lnTo>
                          <a:pt x="34" y="335"/>
                        </a:lnTo>
                        <a:lnTo>
                          <a:pt x="84" y="5"/>
                        </a:lnTo>
                        <a:lnTo>
                          <a:pt x="51" y="0"/>
                        </a:lnTo>
                        <a:lnTo>
                          <a:pt x="0" y="3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6" name="Google Shape;2312;p48">
                    <a:extLst>
                      <a:ext uri="{FF2B5EF4-FFF2-40B4-BE49-F238E27FC236}">
                        <a16:creationId xmlns:a16="http://schemas.microsoft.com/office/drawing/2014/main" id="{4F86D453-371D-543A-79EB-A87A3F36F60C}"/>
                      </a:ext>
                    </a:extLst>
                  </p:cNvPr>
                  <p:cNvSpPr/>
                  <p:nvPr/>
                </p:nvSpPr>
                <p:spPr>
                  <a:xfrm>
                    <a:off x="-3559525" y="2817205"/>
                    <a:ext cx="72360" cy="124200"/>
                  </a:xfrm>
                  <a:custGeom>
                    <a:avLst/>
                    <a:gdLst/>
                    <a:ahLst/>
                    <a:cxnLst/>
                    <a:rect l="l" t="t" r="r" b="b"/>
                    <a:pathLst>
                      <a:path w="201" h="345" extrusionOk="0">
                        <a:moveTo>
                          <a:pt x="178" y="116"/>
                        </a:moveTo>
                        <a:cubicBezTo>
                          <a:pt x="158" y="106"/>
                          <a:pt x="130" y="112"/>
                          <a:pt x="102" y="124"/>
                        </a:cubicBezTo>
                        <a:cubicBezTo>
                          <a:pt x="113" y="104"/>
                          <a:pt x="121" y="80"/>
                          <a:pt x="123" y="52"/>
                        </a:cubicBezTo>
                        <a:cubicBezTo>
                          <a:pt x="124" y="42"/>
                          <a:pt x="126" y="9"/>
                          <a:pt x="102" y="1"/>
                        </a:cubicBezTo>
                        <a:cubicBezTo>
                          <a:pt x="74" y="-10"/>
                          <a:pt x="35" y="32"/>
                          <a:pt x="15" y="58"/>
                        </a:cubicBezTo>
                        <a:lnTo>
                          <a:pt x="41" y="79"/>
                        </a:lnTo>
                        <a:cubicBezTo>
                          <a:pt x="57" y="58"/>
                          <a:pt x="79" y="38"/>
                          <a:pt x="89" y="33"/>
                        </a:cubicBezTo>
                        <a:cubicBezTo>
                          <a:pt x="89" y="36"/>
                          <a:pt x="90" y="41"/>
                          <a:pt x="89" y="50"/>
                        </a:cubicBezTo>
                        <a:cubicBezTo>
                          <a:pt x="85" y="114"/>
                          <a:pt x="37" y="159"/>
                          <a:pt x="16" y="176"/>
                        </a:cubicBezTo>
                        <a:cubicBezTo>
                          <a:pt x="12" y="179"/>
                          <a:pt x="9" y="182"/>
                          <a:pt x="6" y="184"/>
                        </a:cubicBezTo>
                        <a:cubicBezTo>
                          <a:pt x="-1" y="189"/>
                          <a:pt x="-2" y="199"/>
                          <a:pt x="3" y="207"/>
                        </a:cubicBezTo>
                        <a:cubicBezTo>
                          <a:pt x="8" y="214"/>
                          <a:pt x="18" y="216"/>
                          <a:pt x="26" y="211"/>
                        </a:cubicBezTo>
                        <a:cubicBezTo>
                          <a:pt x="27" y="210"/>
                          <a:pt x="31" y="207"/>
                          <a:pt x="38" y="202"/>
                        </a:cubicBezTo>
                        <a:cubicBezTo>
                          <a:pt x="86" y="167"/>
                          <a:pt x="145" y="137"/>
                          <a:pt x="162" y="146"/>
                        </a:cubicBezTo>
                        <a:cubicBezTo>
                          <a:pt x="168" y="149"/>
                          <a:pt x="168" y="161"/>
                          <a:pt x="168" y="168"/>
                        </a:cubicBezTo>
                        <a:cubicBezTo>
                          <a:pt x="164" y="238"/>
                          <a:pt x="107" y="308"/>
                          <a:pt x="75" y="311"/>
                        </a:cubicBezTo>
                        <a:cubicBezTo>
                          <a:pt x="71" y="312"/>
                          <a:pt x="61" y="312"/>
                          <a:pt x="55" y="288"/>
                        </a:cubicBezTo>
                        <a:lnTo>
                          <a:pt x="23" y="296"/>
                        </a:lnTo>
                        <a:cubicBezTo>
                          <a:pt x="33" y="339"/>
                          <a:pt x="59" y="345"/>
                          <a:pt x="73" y="345"/>
                        </a:cubicBezTo>
                        <a:cubicBezTo>
                          <a:pt x="75" y="345"/>
                          <a:pt x="77" y="345"/>
                          <a:pt x="78" y="345"/>
                        </a:cubicBezTo>
                        <a:cubicBezTo>
                          <a:pt x="134" y="340"/>
                          <a:pt x="197" y="250"/>
                          <a:pt x="201" y="170"/>
                        </a:cubicBezTo>
                        <a:cubicBezTo>
                          <a:pt x="203" y="137"/>
                          <a:pt x="189" y="123"/>
                          <a:pt x="178" y="11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7" name="Google Shape;2313;p48">
                    <a:extLst>
                      <a:ext uri="{FF2B5EF4-FFF2-40B4-BE49-F238E27FC236}">
                        <a16:creationId xmlns:a16="http://schemas.microsoft.com/office/drawing/2014/main" id="{29513A2C-244C-889D-335A-04BC54F41FCE}"/>
                      </a:ext>
                    </a:extLst>
                  </p:cNvPr>
                  <p:cNvSpPr/>
                  <p:nvPr/>
                </p:nvSpPr>
                <p:spPr>
                  <a:xfrm>
                    <a:off x="-3488965" y="2778325"/>
                    <a:ext cx="62280" cy="60840"/>
                  </a:xfrm>
                  <a:custGeom>
                    <a:avLst/>
                    <a:gdLst/>
                    <a:ahLst/>
                    <a:cxnLst/>
                    <a:rect l="l" t="t" r="r" b="b"/>
                    <a:pathLst>
                      <a:path w="173" h="169" extrusionOk="0">
                        <a:moveTo>
                          <a:pt x="150" y="131"/>
                        </a:moveTo>
                        <a:cubicBezTo>
                          <a:pt x="150" y="122"/>
                          <a:pt x="151" y="108"/>
                          <a:pt x="152" y="99"/>
                        </a:cubicBezTo>
                        <a:cubicBezTo>
                          <a:pt x="155" y="70"/>
                          <a:pt x="158" y="40"/>
                          <a:pt x="150" y="19"/>
                        </a:cubicBezTo>
                        <a:cubicBezTo>
                          <a:pt x="146" y="8"/>
                          <a:pt x="137" y="1"/>
                          <a:pt x="127" y="0"/>
                        </a:cubicBezTo>
                        <a:cubicBezTo>
                          <a:pt x="106" y="-3"/>
                          <a:pt x="78" y="21"/>
                          <a:pt x="51" y="50"/>
                        </a:cubicBezTo>
                        <a:lnTo>
                          <a:pt x="61" y="12"/>
                        </a:lnTo>
                        <a:lnTo>
                          <a:pt x="28" y="4"/>
                        </a:lnTo>
                        <a:lnTo>
                          <a:pt x="0" y="116"/>
                        </a:lnTo>
                        <a:cubicBezTo>
                          <a:pt x="-2" y="124"/>
                          <a:pt x="2" y="132"/>
                          <a:pt x="9" y="135"/>
                        </a:cubicBezTo>
                        <a:cubicBezTo>
                          <a:pt x="17" y="139"/>
                          <a:pt x="25" y="137"/>
                          <a:pt x="30" y="130"/>
                        </a:cubicBezTo>
                        <a:cubicBezTo>
                          <a:pt x="64" y="84"/>
                          <a:pt x="103" y="41"/>
                          <a:pt x="119" y="34"/>
                        </a:cubicBezTo>
                        <a:cubicBezTo>
                          <a:pt x="123" y="49"/>
                          <a:pt x="121" y="74"/>
                          <a:pt x="119" y="95"/>
                        </a:cubicBezTo>
                        <a:cubicBezTo>
                          <a:pt x="115" y="131"/>
                          <a:pt x="112" y="156"/>
                          <a:pt x="131" y="166"/>
                        </a:cubicBezTo>
                        <a:cubicBezTo>
                          <a:pt x="135" y="169"/>
                          <a:pt x="139" y="169"/>
                          <a:pt x="143" y="169"/>
                        </a:cubicBezTo>
                        <a:cubicBezTo>
                          <a:pt x="155" y="169"/>
                          <a:pt x="167" y="160"/>
                          <a:pt x="173" y="156"/>
                        </a:cubicBezTo>
                        <a:lnTo>
                          <a:pt x="152" y="129"/>
                        </a:lnTo>
                        <a:cubicBezTo>
                          <a:pt x="151" y="130"/>
                          <a:pt x="150" y="131"/>
                          <a:pt x="150" y="131"/>
                        </a:cubicBezTo>
                        <a:close/>
                      </a:path>
                    </a:pathLst>
                  </a:custGeom>
                  <a:solidFill>
                    <a:schemeClr val="dk1"/>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8" name="Google Shape;2314;p48">
                    <a:extLst>
                      <a:ext uri="{FF2B5EF4-FFF2-40B4-BE49-F238E27FC236}">
                        <a16:creationId xmlns:a16="http://schemas.microsoft.com/office/drawing/2014/main" id="{8B6240FE-7365-3BF3-0188-A64ED0ECBAE0}"/>
                      </a:ext>
                    </a:extLst>
                  </p:cNvPr>
                  <p:cNvSpPr/>
                  <p:nvPr/>
                </p:nvSpPr>
                <p:spPr>
                  <a:xfrm>
                    <a:off x="-4302925" y="2950765"/>
                    <a:ext cx="14760" cy="14760"/>
                  </a:xfrm>
                  <a:custGeom>
                    <a:avLst/>
                    <a:gdLst/>
                    <a:ahLst/>
                    <a:cxnLst/>
                    <a:rect l="l" t="t" r="r" b="b"/>
                    <a:pathLst>
                      <a:path w="41" h="41" extrusionOk="0">
                        <a:moveTo>
                          <a:pt x="20" y="0"/>
                        </a:moveTo>
                        <a:cubicBezTo>
                          <a:pt x="9" y="0"/>
                          <a:pt x="0" y="9"/>
                          <a:pt x="0" y="20"/>
                        </a:cubicBezTo>
                        <a:cubicBezTo>
                          <a:pt x="0" y="32"/>
                          <a:pt x="9" y="41"/>
                          <a:pt x="20" y="41"/>
                        </a:cubicBezTo>
                        <a:cubicBezTo>
                          <a:pt x="32" y="41"/>
                          <a:pt x="41" y="32"/>
                          <a:pt x="41" y="20"/>
                        </a:cubicBezTo>
                        <a:cubicBezTo>
                          <a:pt x="41" y="9"/>
                          <a:pt x="32" y="0"/>
                          <a:pt x="2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29" name="Google Shape;2315;p48">
                    <a:extLst>
                      <a:ext uri="{FF2B5EF4-FFF2-40B4-BE49-F238E27FC236}">
                        <a16:creationId xmlns:a16="http://schemas.microsoft.com/office/drawing/2014/main" id="{1AA605FD-41F4-E5C2-A973-2745E5524841}"/>
                      </a:ext>
                    </a:extLst>
                  </p:cNvPr>
                  <p:cNvGrpSpPr/>
                  <p:nvPr/>
                </p:nvGrpSpPr>
                <p:grpSpPr>
                  <a:xfrm>
                    <a:off x="-6172765" y="-71795"/>
                    <a:ext cx="5941800" cy="4259520"/>
                    <a:chOff x="-6172765" y="-71795"/>
                    <a:chExt cx="5941800" cy="4259520"/>
                  </a:xfrm>
                </p:grpSpPr>
                <p:grpSp>
                  <p:nvGrpSpPr>
                    <p:cNvPr id="130" name="Google Shape;2316;p48">
                      <a:extLst>
                        <a:ext uri="{FF2B5EF4-FFF2-40B4-BE49-F238E27FC236}">
                          <a16:creationId xmlns:a16="http://schemas.microsoft.com/office/drawing/2014/main" id="{EBD4FFA6-3388-1FE2-E4F9-D4D2496F4FF7}"/>
                        </a:ext>
                      </a:extLst>
                    </p:cNvPr>
                    <p:cNvGrpSpPr/>
                    <p:nvPr/>
                  </p:nvGrpSpPr>
                  <p:grpSpPr>
                    <a:xfrm>
                      <a:off x="-6172765" y="-71795"/>
                      <a:ext cx="5802840" cy="4197600"/>
                      <a:chOff x="-6172765" y="-147995"/>
                      <a:chExt cx="5802840" cy="4197600"/>
                    </a:xfrm>
                  </p:grpSpPr>
                  <p:sp>
                    <p:nvSpPr>
                      <p:cNvPr id="164" name="Google Shape;2317;p48">
                        <a:extLst>
                          <a:ext uri="{FF2B5EF4-FFF2-40B4-BE49-F238E27FC236}">
                            <a16:creationId xmlns:a16="http://schemas.microsoft.com/office/drawing/2014/main" id="{80B32B8D-E3EC-77A6-9439-9077F0238B4C}"/>
                          </a:ext>
                        </a:extLst>
                      </p:cNvPr>
                      <p:cNvSpPr/>
                      <p:nvPr/>
                    </p:nvSpPr>
                    <p:spPr>
                      <a:xfrm>
                        <a:off x="-1227085" y="1759645"/>
                        <a:ext cx="61920" cy="78120"/>
                      </a:xfrm>
                      <a:custGeom>
                        <a:avLst/>
                        <a:gdLst/>
                        <a:ahLst/>
                        <a:cxnLst/>
                        <a:rect l="l" t="t" r="r" b="b"/>
                        <a:pathLst>
                          <a:path w="172" h="217" extrusionOk="0">
                            <a:moveTo>
                              <a:pt x="131" y="122"/>
                            </a:moveTo>
                            <a:cubicBezTo>
                              <a:pt x="125" y="141"/>
                              <a:pt x="114" y="159"/>
                              <a:pt x="101" y="170"/>
                            </a:cubicBezTo>
                            <a:cubicBezTo>
                              <a:pt x="94" y="175"/>
                              <a:pt x="80" y="184"/>
                              <a:pt x="65" y="180"/>
                            </a:cubicBezTo>
                            <a:cubicBezTo>
                              <a:pt x="41" y="173"/>
                              <a:pt x="29" y="134"/>
                              <a:pt x="40" y="96"/>
                            </a:cubicBezTo>
                            <a:cubicBezTo>
                              <a:pt x="50" y="62"/>
                              <a:pt x="75" y="37"/>
                              <a:pt x="97" y="37"/>
                            </a:cubicBezTo>
                            <a:cubicBezTo>
                              <a:pt x="100" y="37"/>
                              <a:pt x="103" y="37"/>
                              <a:pt x="106" y="38"/>
                            </a:cubicBezTo>
                            <a:cubicBezTo>
                              <a:pt x="130" y="45"/>
                              <a:pt x="142" y="83"/>
                              <a:pt x="131" y="122"/>
                            </a:cubicBezTo>
                            <a:moveTo>
                              <a:pt x="116" y="3"/>
                            </a:moveTo>
                            <a:cubicBezTo>
                              <a:pt x="70" y="-10"/>
                              <a:pt x="22" y="26"/>
                              <a:pt x="5" y="86"/>
                            </a:cubicBezTo>
                            <a:cubicBezTo>
                              <a:pt x="-12" y="145"/>
                              <a:pt x="10" y="202"/>
                              <a:pt x="55" y="215"/>
                            </a:cubicBezTo>
                            <a:cubicBezTo>
                              <a:pt x="61" y="217"/>
                              <a:pt x="67" y="217"/>
                              <a:pt x="74" y="217"/>
                            </a:cubicBezTo>
                            <a:cubicBezTo>
                              <a:pt x="91" y="217"/>
                              <a:pt x="108" y="211"/>
                              <a:pt x="124" y="198"/>
                            </a:cubicBezTo>
                            <a:cubicBezTo>
                              <a:pt x="143" y="183"/>
                              <a:pt x="158" y="159"/>
                              <a:pt x="166" y="132"/>
                            </a:cubicBezTo>
                            <a:cubicBezTo>
                              <a:pt x="183" y="72"/>
                              <a:pt x="161" y="16"/>
                              <a:pt x="116" y="3"/>
                            </a:cubicBezTo>
                            <a:close/>
                          </a:path>
                        </a:pathLst>
                      </a:custGeom>
                      <a:solidFill>
                        <a:schemeClr val="dk1"/>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5" name="Google Shape;2318;p48">
                        <a:extLst>
                          <a:ext uri="{FF2B5EF4-FFF2-40B4-BE49-F238E27FC236}">
                            <a16:creationId xmlns:a16="http://schemas.microsoft.com/office/drawing/2014/main" id="{215B7B07-E13B-2C8F-19A9-33E404F83055}"/>
                          </a:ext>
                        </a:extLst>
                      </p:cNvPr>
                      <p:cNvSpPr/>
                      <p:nvPr/>
                    </p:nvSpPr>
                    <p:spPr>
                      <a:xfrm>
                        <a:off x="-1133125" y="1723285"/>
                        <a:ext cx="21960" cy="29880"/>
                      </a:xfrm>
                      <a:custGeom>
                        <a:avLst/>
                        <a:gdLst/>
                        <a:ahLst/>
                        <a:cxnLst/>
                        <a:rect l="l" t="t" r="r" b="b"/>
                        <a:pathLst>
                          <a:path w="61" h="83" extrusionOk="0">
                            <a:moveTo>
                              <a:pt x="30" y="83"/>
                            </a:moveTo>
                            <a:cubicBezTo>
                              <a:pt x="47" y="83"/>
                              <a:pt x="61" y="64"/>
                              <a:pt x="61" y="41"/>
                            </a:cubicBezTo>
                            <a:cubicBezTo>
                              <a:pt x="61" y="18"/>
                              <a:pt x="47" y="0"/>
                              <a:pt x="30" y="0"/>
                            </a:cubicBezTo>
                            <a:cubicBezTo>
                              <a:pt x="13" y="0"/>
                              <a:pt x="0" y="18"/>
                              <a:pt x="0" y="41"/>
                            </a:cubicBezTo>
                            <a:cubicBezTo>
                              <a:pt x="0" y="64"/>
                              <a:pt x="13" y="83"/>
                              <a:pt x="30" y="8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6" name="Google Shape;2319;p48">
                        <a:extLst>
                          <a:ext uri="{FF2B5EF4-FFF2-40B4-BE49-F238E27FC236}">
                            <a16:creationId xmlns:a16="http://schemas.microsoft.com/office/drawing/2014/main" id="{652BB8E8-49E1-99A4-C2F1-93F823C2005A}"/>
                          </a:ext>
                        </a:extLst>
                      </p:cNvPr>
                      <p:cNvSpPr/>
                      <p:nvPr/>
                    </p:nvSpPr>
                    <p:spPr>
                      <a:xfrm>
                        <a:off x="-1131685" y="1762525"/>
                        <a:ext cx="21960" cy="29880"/>
                      </a:xfrm>
                      <a:custGeom>
                        <a:avLst/>
                        <a:gdLst/>
                        <a:ahLst/>
                        <a:cxnLst/>
                        <a:rect l="l" t="t" r="r" b="b"/>
                        <a:pathLst>
                          <a:path w="61" h="83" extrusionOk="0">
                            <a:moveTo>
                              <a:pt x="31" y="0"/>
                            </a:moveTo>
                            <a:cubicBezTo>
                              <a:pt x="14" y="0"/>
                              <a:pt x="0" y="19"/>
                              <a:pt x="0" y="42"/>
                            </a:cubicBezTo>
                            <a:cubicBezTo>
                              <a:pt x="0" y="65"/>
                              <a:pt x="14" y="83"/>
                              <a:pt x="31" y="83"/>
                            </a:cubicBezTo>
                            <a:cubicBezTo>
                              <a:pt x="48" y="83"/>
                              <a:pt x="61" y="65"/>
                              <a:pt x="61" y="42"/>
                            </a:cubicBezTo>
                            <a:cubicBezTo>
                              <a:pt x="61" y="19"/>
                              <a:pt x="48" y="0"/>
                              <a:pt x="3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7" name="Google Shape;2320;p48">
                        <a:extLst>
                          <a:ext uri="{FF2B5EF4-FFF2-40B4-BE49-F238E27FC236}">
                            <a16:creationId xmlns:a16="http://schemas.microsoft.com/office/drawing/2014/main" id="{32427E3C-2DFB-FE39-5A5E-A9AE801918FF}"/>
                          </a:ext>
                        </a:extLst>
                      </p:cNvPr>
                      <p:cNvSpPr/>
                      <p:nvPr/>
                    </p:nvSpPr>
                    <p:spPr>
                      <a:xfrm>
                        <a:off x="-1060765" y="1630045"/>
                        <a:ext cx="73800" cy="273960"/>
                      </a:xfrm>
                      <a:custGeom>
                        <a:avLst/>
                        <a:gdLst/>
                        <a:ahLst/>
                        <a:cxnLst/>
                        <a:rect l="l" t="t" r="r" b="b"/>
                        <a:pathLst>
                          <a:path w="205" h="761" extrusionOk="0">
                            <a:moveTo>
                              <a:pt x="205" y="27"/>
                            </a:moveTo>
                            <a:lnTo>
                              <a:pt x="181" y="0"/>
                            </a:lnTo>
                            <a:cubicBezTo>
                              <a:pt x="177" y="2"/>
                              <a:pt x="-147" y="290"/>
                              <a:pt x="80" y="761"/>
                            </a:cubicBezTo>
                            <a:lnTo>
                              <a:pt x="113" y="745"/>
                            </a:lnTo>
                            <a:cubicBezTo>
                              <a:pt x="-101" y="300"/>
                              <a:pt x="192" y="38"/>
                              <a:pt x="205"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8" name="Google Shape;2321;p48">
                        <a:extLst>
                          <a:ext uri="{FF2B5EF4-FFF2-40B4-BE49-F238E27FC236}">
                            <a16:creationId xmlns:a16="http://schemas.microsoft.com/office/drawing/2014/main" id="{B2B02F42-C351-B436-521D-A61B501E8D6D}"/>
                          </a:ext>
                        </a:extLst>
                      </p:cNvPr>
                      <p:cNvSpPr/>
                      <p:nvPr/>
                    </p:nvSpPr>
                    <p:spPr>
                      <a:xfrm>
                        <a:off x="-645685" y="1627525"/>
                        <a:ext cx="53280" cy="275400"/>
                      </a:xfrm>
                      <a:custGeom>
                        <a:avLst/>
                        <a:gdLst/>
                        <a:ahLst/>
                        <a:cxnLst/>
                        <a:rect l="l" t="t" r="r" b="b"/>
                        <a:pathLst>
                          <a:path w="148" h="765" extrusionOk="0">
                            <a:moveTo>
                              <a:pt x="2" y="23"/>
                            </a:moveTo>
                            <a:cubicBezTo>
                              <a:pt x="4" y="26"/>
                              <a:pt x="249" y="333"/>
                              <a:pt x="0" y="746"/>
                            </a:cubicBezTo>
                            <a:lnTo>
                              <a:pt x="32" y="765"/>
                            </a:lnTo>
                            <a:cubicBezTo>
                              <a:pt x="293" y="330"/>
                              <a:pt x="33" y="3"/>
                              <a:pt x="30" y="0"/>
                            </a:cubicBezTo>
                            <a:lnTo>
                              <a:pt x="2" y="2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9" name="Google Shape;2322;p48">
                        <a:extLst>
                          <a:ext uri="{FF2B5EF4-FFF2-40B4-BE49-F238E27FC236}">
                            <a16:creationId xmlns:a16="http://schemas.microsoft.com/office/drawing/2014/main" id="{DF25E76B-F068-C42F-4A1B-47CDFA3CC43E}"/>
                          </a:ext>
                        </a:extLst>
                      </p:cNvPr>
                      <p:cNvSpPr/>
                      <p:nvPr/>
                    </p:nvSpPr>
                    <p:spPr>
                      <a:xfrm>
                        <a:off x="-1033405" y="1708165"/>
                        <a:ext cx="120960" cy="108000"/>
                      </a:xfrm>
                      <a:custGeom>
                        <a:avLst/>
                        <a:gdLst/>
                        <a:ahLst/>
                        <a:cxnLst/>
                        <a:rect l="l" t="t" r="r" b="b"/>
                        <a:pathLst>
                          <a:path w="336" h="300" extrusionOk="0">
                            <a:moveTo>
                              <a:pt x="224" y="117"/>
                            </a:moveTo>
                            <a:cubicBezTo>
                              <a:pt x="234" y="95"/>
                              <a:pt x="244" y="74"/>
                              <a:pt x="255" y="55"/>
                            </a:cubicBezTo>
                            <a:cubicBezTo>
                              <a:pt x="262" y="42"/>
                              <a:pt x="267" y="39"/>
                              <a:pt x="267" y="38"/>
                            </a:cubicBezTo>
                            <a:cubicBezTo>
                              <a:pt x="278" y="44"/>
                              <a:pt x="293" y="90"/>
                              <a:pt x="300" y="136"/>
                            </a:cubicBezTo>
                            <a:lnTo>
                              <a:pt x="336" y="131"/>
                            </a:lnTo>
                            <a:cubicBezTo>
                              <a:pt x="331" y="95"/>
                              <a:pt x="314" y="10"/>
                              <a:pt x="274" y="2"/>
                            </a:cubicBezTo>
                            <a:cubicBezTo>
                              <a:pt x="256" y="-1"/>
                              <a:pt x="238" y="10"/>
                              <a:pt x="223" y="37"/>
                            </a:cubicBezTo>
                            <a:cubicBezTo>
                              <a:pt x="221" y="40"/>
                              <a:pt x="219" y="44"/>
                              <a:pt x="217" y="48"/>
                            </a:cubicBezTo>
                            <a:cubicBezTo>
                              <a:pt x="213" y="35"/>
                              <a:pt x="205" y="23"/>
                              <a:pt x="194" y="14"/>
                            </a:cubicBezTo>
                            <a:cubicBezTo>
                              <a:pt x="173" y="-2"/>
                              <a:pt x="155" y="-1"/>
                              <a:pt x="143" y="4"/>
                            </a:cubicBezTo>
                            <a:cubicBezTo>
                              <a:pt x="95" y="20"/>
                              <a:pt x="72" y="111"/>
                              <a:pt x="68" y="129"/>
                            </a:cubicBezTo>
                            <a:lnTo>
                              <a:pt x="104" y="138"/>
                            </a:lnTo>
                            <a:cubicBezTo>
                              <a:pt x="112" y="102"/>
                              <a:pt x="134" y="46"/>
                              <a:pt x="155" y="38"/>
                            </a:cubicBezTo>
                            <a:cubicBezTo>
                              <a:pt x="157" y="37"/>
                              <a:pt x="162" y="36"/>
                              <a:pt x="171" y="43"/>
                            </a:cubicBezTo>
                            <a:cubicBezTo>
                              <a:pt x="186" y="55"/>
                              <a:pt x="189" y="79"/>
                              <a:pt x="188" y="107"/>
                            </a:cubicBezTo>
                            <a:cubicBezTo>
                              <a:pt x="186" y="111"/>
                              <a:pt x="185" y="114"/>
                              <a:pt x="183" y="117"/>
                            </a:cubicBezTo>
                            <a:cubicBezTo>
                              <a:pt x="151" y="185"/>
                              <a:pt x="114" y="263"/>
                              <a:pt x="76" y="256"/>
                            </a:cubicBezTo>
                            <a:cubicBezTo>
                              <a:pt x="58" y="252"/>
                              <a:pt x="45" y="246"/>
                              <a:pt x="40" y="237"/>
                            </a:cubicBezTo>
                            <a:cubicBezTo>
                              <a:pt x="34" y="228"/>
                              <a:pt x="37" y="219"/>
                              <a:pt x="37" y="219"/>
                            </a:cubicBezTo>
                            <a:lnTo>
                              <a:pt x="3" y="206"/>
                            </a:lnTo>
                            <a:cubicBezTo>
                              <a:pt x="2" y="209"/>
                              <a:pt x="-6" y="231"/>
                              <a:pt x="8" y="255"/>
                            </a:cubicBezTo>
                            <a:cubicBezTo>
                              <a:pt x="18" y="274"/>
                              <a:pt x="39" y="286"/>
                              <a:pt x="69" y="292"/>
                            </a:cubicBezTo>
                            <a:cubicBezTo>
                              <a:pt x="74" y="292"/>
                              <a:pt x="78" y="293"/>
                              <a:pt x="82" y="293"/>
                            </a:cubicBezTo>
                            <a:cubicBezTo>
                              <a:pt x="119" y="293"/>
                              <a:pt x="148" y="261"/>
                              <a:pt x="173" y="217"/>
                            </a:cubicBezTo>
                            <a:cubicBezTo>
                              <a:pt x="170" y="246"/>
                              <a:pt x="172" y="269"/>
                              <a:pt x="188" y="283"/>
                            </a:cubicBezTo>
                            <a:cubicBezTo>
                              <a:pt x="201" y="294"/>
                              <a:pt x="217" y="300"/>
                              <a:pt x="236" y="300"/>
                            </a:cubicBezTo>
                            <a:cubicBezTo>
                              <a:pt x="244" y="300"/>
                              <a:pt x="251" y="299"/>
                              <a:pt x="259" y="298"/>
                            </a:cubicBezTo>
                            <a:cubicBezTo>
                              <a:pt x="291" y="290"/>
                              <a:pt x="320" y="269"/>
                              <a:pt x="330" y="246"/>
                            </a:cubicBezTo>
                            <a:lnTo>
                              <a:pt x="297" y="231"/>
                            </a:lnTo>
                            <a:cubicBezTo>
                              <a:pt x="292" y="242"/>
                              <a:pt x="273" y="257"/>
                              <a:pt x="251" y="262"/>
                            </a:cubicBezTo>
                            <a:cubicBezTo>
                              <a:pt x="241" y="264"/>
                              <a:pt x="224" y="266"/>
                              <a:pt x="212" y="255"/>
                            </a:cubicBezTo>
                            <a:cubicBezTo>
                              <a:pt x="204" y="249"/>
                              <a:pt x="212" y="203"/>
                              <a:pt x="216" y="179"/>
                            </a:cubicBezTo>
                            <a:cubicBezTo>
                              <a:pt x="219" y="158"/>
                              <a:pt x="222" y="137"/>
                              <a:pt x="224" y="1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0" name="Google Shape;2323;p48">
                        <a:extLst>
                          <a:ext uri="{FF2B5EF4-FFF2-40B4-BE49-F238E27FC236}">
                            <a16:creationId xmlns:a16="http://schemas.microsoft.com/office/drawing/2014/main" id="{81D99CB6-918D-BC0C-FEA2-82FCDAF997A3}"/>
                          </a:ext>
                        </a:extLst>
                      </p:cNvPr>
                      <p:cNvSpPr/>
                      <p:nvPr/>
                    </p:nvSpPr>
                    <p:spPr>
                      <a:xfrm>
                        <a:off x="-907045" y="1789525"/>
                        <a:ext cx="54720" cy="63000"/>
                      </a:xfrm>
                      <a:custGeom>
                        <a:avLst/>
                        <a:gdLst/>
                        <a:ahLst/>
                        <a:cxnLst/>
                        <a:rect l="l" t="t" r="r" b="b"/>
                        <a:pathLst>
                          <a:path w="152" h="175" extrusionOk="0">
                            <a:moveTo>
                              <a:pt x="133" y="22"/>
                            </a:moveTo>
                            <a:cubicBezTo>
                              <a:pt x="129" y="21"/>
                              <a:pt x="116" y="18"/>
                              <a:pt x="105" y="33"/>
                            </a:cubicBezTo>
                            <a:cubicBezTo>
                              <a:pt x="98" y="42"/>
                              <a:pt x="79" y="61"/>
                              <a:pt x="61" y="78"/>
                            </a:cubicBezTo>
                            <a:cubicBezTo>
                              <a:pt x="58" y="81"/>
                              <a:pt x="55" y="84"/>
                              <a:pt x="53" y="86"/>
                            </a:cubicBezTo>
                            <a:cubicBezTo>
                              <a:pt x="49" y="56"/>
                              <a:pt x="43" y="24"/>
                              <a:pt x="37" y="0"/>
                            </a:cubicBezTo>
                            <a:lnTo>
                              <a:pt x="2" y="8"/>
                            </a:lnTo>
                            <a:cubicBezTo>
                              <a:pt x="11" y="50"/>
                              <a:pt x="18" y="94"/>
                              <a:pt x="18" y="121"/>
                            </a:cubicBezTo>
                            <a:cubicBezTo>
                              <a:pt x="2" y="139"/>
                              <a:pt x="-3" y="150"/>
                              <a:pt x="2" y="162"/>
                            </a:cubicBezTo>
                            <a:cubicBezTo>
                              <a:pt x="3" y="165"/>
                              <a:pt x="8" y="175"/>
                              <a:pt x="24" y="175"/>
                            </a:cubicBezTo>
                            <a:cubicBezTo>
                              <a:pt x="32" y="175"/>
                              <a:pt x="40" y="172"/>
                              <a:pt x="45" y="165"/>
                            </a:cubicBezTo>
                            <a:cubicBezTo>
                              <a:pt x="50" y="159"/>
                              <a:pt x="53" y="148"/>
                              <a:pt x="54" y="136"/>
                            </a:cubicBezTo>
                            <a:cubicBezTo>
                              <a:pt x="64" y="126"/>
                              <a:pt x="76" y="114"/>
                              <a:pt x="86" y="105"/>
                            </a:cubicBezTo>
                            <a:cubicBezTo>
                              <a:pt x="96" y="95"/>
                              <a:pt x="106" y="86"/>
                              <a:pt x="115" y="77"/>
                            </a:cubicBezTo>
                            <a:cubicBezTo>
                              <a:pt x="115" y="101"/>
                              <a:pt x="113" y="135"/>
                              <a:pt x="111" y="164"/>
                            </a:cubicBezTo>
                            <a:lnTo>
                              <a:pt x="147" y="167"/>
                            </a:lnTo>
                            <a:cubicBezTo>
                              <a:pt x="159" y="32"/>
                              <a:pt x="144" y="27"/>
                              <a:pt x="133" y="22"/>
                            </a:cubicBezTo>
                            <a:close/>
                          </a:path>
                        </a:pathLst>
                      </a:custGeom>
                      <a:solidFill>
                        <a:schemeClr val="dk1"/>
                      </a:solidFill>
                      <a:ln>
                        <a:noFill/>
                      </a:ln>
                    </p:spPr>
                    <p:txBody>
                      <a:bodyPr spcFirstLastPara="1" wrap="square" lIns="90000" tIns="18000" rIns="90000" bIns="18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1" name="Google Shape;2324;p48">
                        <a:extLst>
                          <a:ext uri="{FF2B5EF4-FFF2-40B4-BE49-F238E27FC236}">
                            <a16:creationId xmlns:a16="http://schemas.microsoft.com/office/drawing/2014/main" id="{4955B405-E797-82E4-3C71-F926952851B0}"/>
                          </a:ext>
                        </a:extLst>
                      </p:cNvPr>
                      <p:cNvSpPr/>
                      <p:nvPr/>
                    </p:nvSpPr>
                    <p:spPr>
                      <a:xfrm>
                        <a:off x="-2231485" y="1723645"/>
                        <a:ext cx="153000" cy="159120"/>
                      </a:xfrm>
                      <a:custGeom>
                        <a:avLst/>
                        <a:gdLst/>
                        <a:ahLst/>
                        <a:cxnLst/>
                        <a:rect l="l" t="t" r="r" b="b"/>
                        <a:pathLst>
                          <a:path w="425" h="442" extrusionOk="0">
                            <a:moveTo>
                              <a:pt x="273" y="376"/>
                            </a:moveTo>
                            <a:cubicBezTo>
                              <a:pt x="267" y="386"/>
                              <a:pt x="263" y="391"/>
                              <a:pt x="263" y="392"/>
                            </a:cubicBezTo>
                            <a:cubicBezTo>
                              <a:pt x="260" y="389"/>
                              <a:pt x="248" y="374"/>
                              <a:pt x="237" y="319"/>
                            </a:cubicBezTo>
                            <a:cubicBezTo>
                              <a:pt x="220" y="234"/>
                              <a:pt x="220" y="83"/>
                              <a:pt x="220" y="82"/>
                            </a:cubicBezTo>
                            <a:cubicBezTo>
                              <a:pt x="220" y="73"/>
                              <a:pt x="213" y="65"/>
                              <a:pt x="204" y="64"/>
                            </a:cubicBezTo>
                            <a:cubicBezTo>
                              <a:pt x="195" y="62"/>
                              <a:pt x="187" y="68"/>
                              <a:pt x="184" y="77"/>
                            </a:cubicBezTo>
                            <a:cubicBezTo>
                              <a:pt x="183" y="79"/>
                              <a:pt x="118" y="298"/>
                              <a:pt x="72" y="374"/>
                            </a:cubicBezTo>
                            <a:cubicBezTo>
                              <a:pt x="53" y="405"/>
                              <a:pt x="43" y="406"/>
                              <a:pt x="43" y="406"/>
                            </a:cubicBezTo>
                            <a:cubicBezTo>
                              <a:pt x="41" y="406"/>
                              <a:pt x="37" y="400"/>
                              <a:pt x="35" y="395"/>
                            </a:cubicBezTo>
                            <a:lnTo>
                              <a:pt x="18" y="401"/>
                            </a:lnTo>
                            <a:lnTo>
                              <a:pt x="0" y="408"/>
                            </a:lnTo>
                            <a:cubicBezTo>
                              <a:pt x="2" y="411"/>
                              <a:pt x="13" y="439"/>
                              <a:pt x="39" y="442"/>
                            </a:cubicBezTo>
                            <a:cubicBezTo>
                              <a:pt x="40" y="442"/>
                              <a:pt x="42" y="442"/>
                              <a:pt x="43" y="442"/>
                            </a:cubicBezTo>
                            <a:cubicBezTo>
                              <a:pt x="63" y="442"/>
                              <a:pt x="83" y="426"/>
                              <a:pt x="103" y="393"/>
                            </a:cubicBezTo>
                            <a:cubicBezTo>
                              <a:pt x="131" y="349"/>
                              <a:pt x="163" y="261"/>
                              <a:pt x="186" y="190"/>
                            </a:cubicBezTo>
                            <a:cubicBezTo>
                              <a:pt x="189" y="236"/>
                              <a:pt x="193" y="287"/>
                              <a:pt x="201" y="326"/>
                            </a:cubicBezTo>
                            <a:cubicBezTo>
                              <a:pt x="214" y="393"/>
                              <a:pt x="232" y="425"/>
                              <a:pt x="258" y="429"/>
                            </a:cubicBezTo>
                            <a:cubicBezTo>
                              <a:pt x="276" y="431"/>
                              <a:pt x="292" y="419"/>
                              <a:pt x="305" y="392"/>
                            </a:cubicBezTo>
                            <a:cubicBezTo>
                              <a:pt x="336" y="331"/>
                              <a:pt x="395" y="172"/>
                              <a:pt x="425" y="6"/>
                            </a:cubicBezTo>
                            <a:lnTo>
                              <a:pt x="389" y="0"/>
                            </a:lnTo>
                            <a:cubicBezTo>
                              <a:pt x="359" y="168"/>
                              <a:pt x="298" y="326"/>
                              <a:pt x="273" y="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2" name="Google Shape;2325;p48">
                        <a:extLst>
                          <a:ext uri="{FF2B5EF4-FFF2-40B4-BE49-F238E27FC236}">
                            <a16:creationId xmlns:a16="http://schemas.microsoft.com/office/drawing/2014/main" id="{1B1753CC-ED3D-C82C-56F2-1F8A92A3E25E}"/>
                          </a:ext>
                        </a:extLst>
                      </p:cNvPr>
                      <p:cNvSpPr/>
                      <p:nvPr/>
                    </p:nvSpPr>
                    <p:spPr>
                      <a:xfrm>
                        <a:off x="-2062645" y="1798885"/>
                        <a:ext cx="156240" cy="64080"/>
                      </a:xfrm>
                      <a:custGeom>
                        <a:avLst/>
                        <a:gdLst/>
                        <a:ahLst/>
                        <a:cxnLst/>
                        <a:rect l="l" t="t" r="r" b="b"/>
                        <a:pathLst>
                          <a:path w="434" h="178" extrusionOk="0">
                            <a:moveTo>
                              <a:pt x="423" y="66"/>
                            </a:moveTo>
                            <a:lnTo>
                              <a:pt x="389" y="52"/>
                            </a:lnTo>
                            <a:lnTo>
                              <a:pt x="389" y="51"/>
                            </a:lnTo>
                            <a:lnTo>
                              <a:pt x="388" y="51"/>
                            </a:lnTo>
                            <a:lnTo>
                              <a:pt x="265" y="0"/>
                            </a:lnTo>
                            <a:lnTo>
                              <a:pt x="251" y="34"/>
                            </a:lnTo>
                            <a:lnTo>
                              <a:pt x="292" y="51"/>
                            </a:lnTo>
                            <a:lnTo>
                              <a:pt x="0" y="51"/>
                            </a:lnTo>
                            <a:lnTo>
                              <a:pt x="0" y="88"/>
                            </a:lnTo>
                            <a:lnTo>
                              <a:pt x="350" y="88"/>
                            </a:lnTo>
                            <a:cubicBezTo>
                              <a:pt x="311" y="104"/>
                              <a:pt x="265" y="128"/>
                              <a:pt x="244" y="155"/>
                            </a:cubicBezTo>
                            <a:lnTo>
                              <a:pt x="272" y="178"/>
                            </a:lnTo>
                            <a:cubicBezTo>
                              <a:pt x="298" y="145"/>
                              <a:pt x="388" y="111"/>
                              <a:pt x="421" y="100"/>
                            </a:cubicBezTo>
                            <a:cubicBezTo>
                              <a:pt x="428" y="98"/>
                              <a:pt x="433" y="91"/>
                              <a:pt x="434" y="84"/>
                            </a:cubicBezTo>
                            <a:cubicBezTo>
                              <a:pt x="434" y="76"/>
                              <a:pt x="430" y="69"/>
                              <a:pt x="423" y="66"/>
                            </a:cubicBezTo>
                            <a:close/>
                          </a:path>
                        </a:pathLst>
                      </a:custGeom>
                      <a:solidFill>
                        <a:schemeClr val="dk1"/>
                      </a:solidFill>
                      <a:ln>
                        <a:noFill/>
                      </a:ln>
                    </p:spPr>
                    <p:txBody>
                      <a:bodyPr spcFirstLastPara="1" wrap="square" lIns="90000" tIns="19075" rIns="90000" bIns="19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3" name="Google Shape;2326;p48">
                        <a:extLst>
                          <a:ext uri="{FF2B5EF4-FFF2-40B4-BE49-F238E27FC236}">
                            <a16:creationId xmlns:a16="http://schemas.microsoft.com/office/drawing/2014/main" id="{09BD0401-B92D-EF1F-E538-798334B99C60}"/>
                          </a:ext>
                        </a:extLst>
                      </p:cNvPr>
                      <p:cNvSpPr/>
                      <p:nvPr/>
                    </p:nvSpPr>
                    <p:spPr>
                      <a:xfrm>
                        <a:off x="-1892005" y="1734085"/>
                        <a:ext cx="116280" cy="168840"/>
                      </a:xfrm>
                      <a:custGeom>
                        <a:avLst/>
                        <a:gdLst/>
                        <a:ahLst/>
                        <a:cxnLst/>
                        <a:rect l="l" t="t" r="r" b="b"/>
                        <a:pathLst>
                          <a:path w="323" h="469" extrusionOk="0">
                            <a:moveTo>
                              <a:pt x="99" y="223"/>
                            </a:moveTo>
                            <a:cubicBezTo>
                              <a:pt x="98" y="223"/>
                              <a:pt x="96" y="223"/>
                              <a:pt x="95" y="223"/>
                            </a:cubicBezTo>
                            <a:cubicBezTo>
                              <a:pt x="90" y="224"/>
                              <a:pt x="87" y="227"/>
                              <a:pt x="84" y="230"/>
                            </a:cubicBezTo>
                            <a:lnTo>
                              <a:pt x="90" y="161"/>
                            </a:lnTo>
                            <a:cubicBezTo>
                              <a:pt x="129" y="88"/>
                              <a:pt x="172" y="39"/>
                              <a:pt x="193" y="38"/>
                            </a:cubicBezTo>
                            <a:cubicBezTo>
                              <a:pt x="195" y="38"/>
                              <a:pt x="200" y="37"/>
                              <a:pt x="205" y="48"/>
                            </a:cubicBezTo>
                            <a:cubicBezTo>
                              <a:pt x="238" y="110"/>
                              <a:pt x="222" y="140"/>
                              <a:pt x="157" y="201"/>
                            </a:cubicBezTo>
                            <a:cubicBezTo>
                              <a:pt x="133" y="223"/>
                              <a:pt x="120" y="230"/>
                              <a:pt x="115" y="232"/>
                            </a:cubicBezTo>
                            <a:cubicBezTo>
                              <a:pt x="112" y="226"/>
                              <a:pt x="106" y="223"/>
                              <a:pt x="99" y="223"/>
                            </a:cubicBezTo>
                            <a:moveTo>
                              <a:pt x="37" y="348"/>
                            </a:moveTo>
                            <a:cubicBezTo>
                              <a:pt x="36" y="326"/>
                              <a:pt x="37" y="301"/>
                              <a:pt x="44" y="274"/>
                            </a:cubicBezTo>
                            <a:lnTo>
                              <a:pt x="37" y="348"/>
                            </a:lnTo>
                            <a:moveTo>
                              <a:pt x="240" y="415"/>
                            </a:moveTo>
                            <a:cubicBezTo>
                              <a:pt x="229" y="415"/>
                              <a:pt x="219" y="410"/>
                              <a:pt x="209" y="399"/>
                            </a:cubicBezTo>
                            <a:cubicBezTo>
                              <a:pt x="176" y="364"/>
                              <a:pt x="146" y="302"/>
                              <a:pt x="129" y="266"/>
                            </a:cubicBezTo>
                            <a:cubicBezTo>
                              <a:pt x="144" y="260"/>
                              <a:pt x="161" y="248"/>
                              <a:pt x="182" y="228"/>
                            </a:cubicBezTo>
                            <a:cubicBezTo>
                              <a:pt x="245" y="169"/>
                              <a:pt x="285" y="121"/>
                              <a:pt x="238" y="31"/>
                            </a:cubicBezTo>
                            <a:cubicBezTo>
                              <a:pt x="223" y="3"/>
                              <a:pt x="202" y="0"/>
                              <a:pt x="191" y="1"/>
                            </a:cubicBezTo>
                            <a:cubicBezTo>
                              <a:pt x="161" y="3"/>
                              <a:pt x="128" y="35"/>
                              <a:pt x="98" y="79"/>
                            </a:cubicBezTo>
                            <a:lnTo>
                              <a:pt x="100" y="54"/>
                            </a:lnTo>
                            <a:lnTo>
                              <a:pt x="63" y="51"/>
                            </a:lnTo>
                            <a:lnTo>
                              <a:pt x="55" y="151"/>
                            </a:lnTo>
                            <a:cubicBezTo>
                              <a:pt x="41" y="177"/>
                              <a:pt x="30" y="203"/>
                              <a:pt x="21" y="226"/>
                            </a:cubicBezTo>
                            <a:cubicBezTo>
                              <a:pt x="-30" y="355"/>
                              <a:pt x="28" y="456"/>
                              <a:pt x="31" y="460"/>
                            </a:cubicBezTo>
                            <a:cubicBezTo>
                              <a:pt x="34" y="466"/>
                              <a:pt x="40" y="469"/>
                              <a:pt x="47" y="469"/>
                            </a:cubicBezTo>
                            <a:cubicBezTo>
                              <a:pt x="48" y="469"/>
                              <a:pt x="49" y="469"/>
                              <a:pt x="51" y="469"/>
                            </a:cubicBezTo>
                            <a:cubicBezTo>
                              <a:pt x="58" y="467"/>
                              <a:pt x="64" y="461"/>
                              <a:pt x="65" y="453"/>
                            </a:cubicBezTo>
                            <a:lnTo>
                              <a:pt x="83" y="250"/>
                            </a:lnTo>
                            <a:cubicBezTo>
                              <a:pt x="83" y="251"/>
                              <a:pt x="84" y="253"/>
                              <a:pt x="85" y="254"/>
                            </a:cubicBezTo>
                            <a:cubicBezTo>
                              <a:pt x="95" y="280"/>
                              <a:pt x="134" y="373"/>
                              <a:pt x="182" y="424"/>
                            </a:cubicBezTo>
                            <a:cubicBezTo>
                              <a:pt x="199" y="443"/>
                              <a:pt x="219" y="452"/>
                              <a:pt x="242" y="451"/>
                            </a:cubicBezTo>
                            <a:cubicBezTo>
                              <a:pt x="286" y="450"/>
                              <a:pt x="322" y="408"/>
                              <a:pt x="323" y="406"/>
                            </a:cubicBezTo>
                            <a:lnTo>
                              <a:pt x="295" y="383"/>
                            </a:lnTo>
                            <a:cubicBezTo>
                              <a:pt x="288" y="391"/>
                              <a:pt x="264" y="414"/>
                              <a:pt x="240" y="41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4" name="Google Shape;2327;p48">
                        <a:extLst>
                          <a:ext uri="{FF2B5EF4-FFF2-40B4-BE49-F238E27FC236}">
                            <a16:creationId xmlns:a16="http://schemas.microsoft.com/office/drawing/2014/main" id="{704CF8A8-A2D3-7B06-3C86-1300FC203007}"/>
                          </a:ext>
                        </a:extLst>
                      </p:cNvPr>
                      <p:cNvSpPr/>
                      <p:nvPr/>
                    </p:nvSpPr>
                    <p:spPr>
                      <a:xfrm>
                        <a:off x="-1647205" y="1677565"/>
                        <a:ext cx="113400" cy="140760"/>
                      </a:xfrm>
                      <a:custGeom>
                        <a:avLst/>
                        <a:gdLst/>
                        <a:ahLst/>
                        <a:cxnLst/>
                        <a:rect l="l" t="t" r="r" b="b"/>
                        <a:pathLst>
                          <a:path w="315" h="391" extrusionOk="0">
                            <a:moveTo>
                              <a:pt x="233" y="354"/>
                            </a:moveTo>
                            <a:cubicBezTo>
                              <a:pt x="225" y="346"/>
                              <a:pt x="229" y="293"/>
                              <a:pt x="233" y="255"/>
                            </a:cubicBezTo>
                            <a:cubicBezTo>
                              <a:pt x="237" y="210"/>
                              <a:pt x="241" y="160"/>
                              <a:pt x="238" y="112"/>
                            </a:cubicBezTo>
                            <a:cubicBezTo>
                              <a:pt x="233" y="54"/>
                              <a:pt x="217" y="22"/>
                              <a:pt x="189" y="15"/>
                            </a:cubicBezTo>
                            <a:cubicBezTo>
                              <a:pt x="158" y="7"/>
                              <a:pt x="122" y="36"/>
                              <a:pt x="81" y="99"/>
                            </a:cubicBezTo>
                            <a:cubicBezTo>
                              <a:pt x="62" y="129"/>
                              <a:pt x="48" y="163"/>
                              <a:pt x="36" y="198"/>
                            </a:cubicBezTo>
                            <a:lnTo>
                              <a:pt x="36" y="0"/>
                            </a:lnTo>
                            <a:lnTo>
                              <a:pt x="0" y="0"/>
                            </a:lnTo>
                            <a:lnTo>
                              <a:pt x="0" y="363"/>
                            </a:lnTo>
                            <a:cubicBezTo>
                              <a:pt x="0" y="373"/>
                              <a:pt x="7" y="381"/>
                              <a:pt x="17" y="381"/>
                            </a:cubicBezTo>
                            <a:cubicBezTo>
                              <a:pt x="27" y="382"/>
                              <a:pt x="35" y="375"/>
                              <a:pt x="36" y="365"/>
                            </a:cubicBezTo>
                            <a:cubicBezTo>
                              <a:pt x="36" y="363"/>
                              <a:pt x="54" y="211"/>
                              <a:pt x="112" y="119"/>
                            </a:cubicBezTo>
                            <a:cubicBezTo>
                              <a:pt x="149" y="61"/>
                              <a:pt x="173" y="49"/>
                              <a:pt x="181" y="51"/>
                            </a:cubicBezTo>
                            <a:cubicBezTo>
                              <a:pt x="186" y="52"/>
                              <a:pt x="197" y="67"/>
                              <a:pt x="201" y="115"/>
                            </a:cubicBezTo>
                            <a:cubicBezTo>
                              <a:pt x="204" y="160"/>
                              <a:pt x="200" y="208"/>
                              <a:pt x="196" y="251"/>
                            </a:cubicBezTo>
                            <a:cubicBezTo>
                              <a:pt x="190" y="327"/>
                              <a:pt x="185" y="381"/>
                              <a:pt x="224" y="390"/>
                            </a:cubicBezTo>
                            <a:cubicBezTo>
                              <a:pt x="228" y="390"/>
                              <a:pt x="231" y="391"/>
                              <a:pt x="235" y="391"/>
                            </a:cubicBezTo>
                            <a:cubicBezTo>
                              <a:pt x="282" y="391"/>
                              <a:pt x="312" y="322"/>
                              <a:pt x="315" y="313"/>
                            </a:cubicBezTo>
                            <a:lnTo>
                              <a:pt x="281" y="299"/>
                            </a:lnTo>
                            <a:cubicBezTo>
                              <a:pt x="272" y="320"/>
                              <a:pt x="249" y="357"/>
                              <a:pt x="233" y="35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5" name="Google Shape;2328;p48">
                        <a:extLst>
                          <a:ext uri="{FF2B5EF4-FFF2-40B4-BE49-F238E27FC236}">
                            <a16:creationId xmlns:a16="http://schemas.microsoft.com/office/drawing/2014/main" id="{A2F14BEC-8957-4255-492B-E778136B1E37}"/>
                          </a:ext>
                        </a:extLst>
                      </p:cNvPr>
                      <p:cNvSpPr/>
                      <p:nvPr/>
                    </p:nvSpPr>
                    <p:spPr>
                      <a:xfrm>
                        <a:off x="-1485565" y="1697365"/>
                        <a:ext cx="81720" cy="88560"/>
                      </a:xfrm>
                      <a:custGeom>
                        <a:avLst/>
                        <a:gdLst/>
                        <a:ahLst/>
                        <a:cxnLst/>
                        <a:rect l="l" t="t" r="r" b="b"/>
                        <a:pathLst>
                          <a:path w="227" h="246" extrusionOk="0">
                            <a:moveTo>
                              <a:pt x="226" y="152"/>
                            </a:moveTo>
                            <a:cubicBezTo>
                              <a:pt x="227" y="146"/>
                              <a:pt x="224" y="139"/>
                              <a:pt x="218" y="135"/>
                            </a:cubicBezTo>
                            <a:lnTo>
                              <a:pt x="21" y="0"/>
                            </a:lnTo>
                            <a:lnTo>
                              <a:pt x="1" y="30"/>
                            </a:lnTo>
                            <a:lnTo>
                              <a:pt x="169" y="146"/>
                            </a:lnTo>
                            <a:lnTo>
                              <a:pt x="0" y="212"/>
                            </a:lnTo>
                            <a:lnTo>
                              <a:pt x="13" y="246"/>
                            </a:lnTo>
                            <a:lnTo>
                              <a:pt x="215" y="167"/>
                            </a:lnTo>
                            <a:cubicBezTo>
                              <a:pt x="221" y="165"/>
                              <a:pt x="225" y="159"/>
                              <a:pt x="226" y="152"/>
                            </a:cubicBezTo>
                            <a:close/>
                          </a:path>
                        </a:pathLst>
                      </a:custGeom>
                      <a:solidFill>
                        <a:schemeClr val="dk1"/>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6" name="Google Shape;2329;p48">
                        <a:extLst>
                          <a:ext uri="{FF2B5EF4-FFF2-40B4-BE49-F238E27FC236}">
                            <a16:creationId xmlns:a16="http://schemas.microsoft.com/office/drawing/2014/main" id="{DEE6392A-8E6D-787E-2BA5-27F12E033E7D}"/>
                          </a:ext>
                        </a:extLst>
                      </p:cNvPr>
                      <p:cNvSpPr/>
                      <p:nvPr/>
                    </p:nvSpPr>
                    <p:spPr>
                      <a:xfrm>
                        <a:off x="-1478725" y="1775845"/>
                        <a:ext cx="83160" cy="49320"/>
                      </a:xfrm>
                      <a:custGeom>
                        <a:avLst/>
                        <a:gdLst/>
                        <a:ahLst/>
                        <a:cxnLst/>
                        <a:rect l="l" t="t" r="r" b="b"/>
                        <a:pathLst>
                          <a:path w="231" h="137" extrusionOk="0">
                            <a:moveTo>
                              <a:pt x="0" y="113"/>
                            </a:moveTo>
                            <a:lnTo>
                              <a:pt x="28" y="137"/>
                            </a:lnTo>
                            <a:cubicBezTo>
                              <a:pt x="29" y="136"/>
                              <a:pt x="127" y="26"/>
                              <a:pt x="226" y="38"/>
                            </a:cubicBezTo>
                            <a:lnTo>
                              <a:pt x="231" y="2"/>
                            </a:lnTo>
                            <a:cubicBezTo>
                              <a:pt x="113" y="-12"/>
                              <a:pt x="5" y="108"/>
                              <a:pt x="0" y="113"/>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7" name="Google Shape;2330;p48">
                        <a:extLst>
                          <a:ext uri="{FF2B5EF4-FFF2-40B4-BE49-F238E27FC236}">
                            <a16:creationId xmlns:a16="http://schemas.microsoft.com/office/drawing/2014/main" id="{370F954D-7C8D-4A87-53C7-2FAD444417A9}"/>
                          </a:ext>
                        </a:extLst>
                      </p:cNvPr>
                      <p:cNvSpPr/>
                      <p:nvPr/>
                    </p:nvSpPr>
                    <p:spPr>
                      <a:xfrm>
                        <a:off x="-1352725" y="1711045"/>
                        <a:ext cx="108720" cy="95760"/>
                      </a:xfrm>
                      <a:custGeom>
                        <a:avLst/>
                        <a:gdLst/>
                        <a:ahLst/>
                        <a:cxnLst/>
                        <a:rect l="l" t="t" r="r" b="b"/>
                        <a:pathLst>
                          <a:path w="302" h="266" extrusionOk="0">
                            <a:moveTo>
                              <a:pt x="241" y="205"/>
                            </a:moveTo>
                            <a:cubicBezTo>
                              <a:pt x="238" y="186"/>
                              <a:pt x="238" y="149"/>
                              <a:pt x="238" y="121"/>
                            </a:cubicBezTo>
                            <a:cubicBezTo>
                              <a:pt x="238" y="63"/>
                              <a:pt x="236" y="14"/>
                              <a:pt x="205" y="2"/>
                            </a:cubicBezTo>
                            <a:cubicBezTo>
                              <a:pt x="182" y="-6"/>
                              <a:pt x="154" y="10"/>
                              <a:pt x="114" y="57"/>
                            </a:cubicBezTo>
                            <a:cubicBezTo>
                              <a:pt x="80" y="96"/>
                              <a:pt x="56" y="133"/>
                              <a:pt x="40" y="163"/>
                            </a:cubicBezTo>
                            <a:lnTo>
                              <a:pt x="37" y="20"/>
                            </a:lnTo>
                            <a:lnTo>
                              <a:pt x="0" y="21"/>
                            </a:lnTo>
                            <a:lnTo>
                              <a:pt x="5" y="248"/>
                            </a:lnTo>
                            <a:cubicBezTo>
                              <a:pt x="5" y="258"/>
                              <a:pt x="12" y="265"/>
                              <a:pt x="21" y="266"/>
                            </a:cubicBezTo>
                            <a:cubicBezTo>
                              <a:pt x="21" y="266"/>
                              <a:pt x="22" y="266"/>
                              <a:pt x="23" y="266"/>
                            </a:cubicBezTo>
                            <a:cubicBezTo>
                              <a:pt x="31" y="266"/>
                              <a:pt x="38" y="261"/>
                              <a:pt x="41" y="253"/>
                            </a:cubicBezTo>
                            <a:cubicBezTo>
                              <a:pt x="41" y="252"/>
                              <a:pt x="63" y="172"/>
                              <a:pt x="142" y="81"/>
                            </a:cubicBezTo>
                            <a:cubicBezTo>
                              <a:pt x="179" y="37"/>
                              <a:pt x="192" y="37"/>
                              <a:pt x="192" y="37"/>
                            </a:cubicBezTo>
                            <a:cubicBezTo>
                              <a:pt x="195" y="40"/>
                              <a:pt x="202" y="55"/>
                              <a:pt x="202" y="121"/>
                            </a:cubicBezTo>
                            <a:cubicBezTo>
                              <a:pt x="202" y="198"/>
                              <a:pt x="202" y="240"/>
                              <a:pt x="230" y="248"/>
                            </a:cubicBezTo>
                            <a:cubicBezTo>
                              <a:pt x="251" y="253"/>
                              <a:pt x="270" y="235"/>
                              <a:pt x="302" y="178"/>
                            </a:cubicBezTo>
                            <a:lnTo>
                              <a:pt x="270" y="160"/>
                            </a:lnTo>
                            <a:cubicBezTo>
                              <a:pt x="256" y="185"/>
                              <a:pt x="247" y="198"/>
                              <a:pt x="241" y="2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8" name="Google Shape;2331;p48">
                        <a:extLst>
                          <a:ext uri="{FF2B5EF4-FFF2-40B4-BE49-F238E27FC236}">
                            <a16:creationId xmlns:a16="http://schemas.microsoft.com/office/drawing/2014/main" id="{4CE62095-33B6-35F2-E368-5792731A26B5}"/>
                          </a:ext>
                        </a:extLst>
                      </p:cNvPr>
                      <p:cNvSpPr/>
                      <p:nvPr/>
                    </p:nvSpPr>
                    <p:spPr>
                      <a:xfrm>
                        <a:off x="-843325" y="1768645"/>
                        <a:ext cx="55080" cy="12960"/>
                      </a:xfrm>
                      <a:custGeom>
                        <a:avLst/>
                        <a:gdLst/>
                        <a:ahLst/>
                        <a:cxnLst/>
                        <a:rect l="l" t="t" r="r" b="b"/>
                        <a:pathLst>
                          <a:path w="153" h="36" extrusionOk="0">
                            <a:moveTo>
                              <a:pt x="0" y="36"/>
                            </a:moveTo>
                            <a:lnTo>
                              <a:pt x="153" y="36"/>
                            </a:lnTo>
                            <a:lnTo>
                              <a:pt x="153" y="0"/>
                            </a:lnTo>
                            <a:lnTo>
                              <a:pt x="0" y="0"/>
                            </a:lnTo>
                            <a:lnTo>
                              <a:pt x="0" y="3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9" name="Google Shape;2332;p48">
                        <a:extLst>
                          <a:ext uri="{FF2B5EF4-FFF2-40B4-BE49-F238E27FC236}">
                            <a16:creationId xmlns:a16="http://schemas.microsoft.com/office/drawing/2014/main" id="{1AA151B7-D2B8-D494-7E65-7A4882FD6255}"/>
                          </a:ext>
                        </a:extLst>
                      </p:cNvPr>
                      <p:cNvSpPr/>
                      <p:nvPr/>
                    </p:nvSpPr>
                    <p:spPr>
                      <a:xfrm>
                        <a:off x="-750445" y="1713205"/>
                        <a:ext cx="88200" cy="205920"/>
                      </a:xfrm>
                      <a:custGeom>
                        <a:avLst/>
                        <a:gdLst/>
                        <a:ahLst/>
                        <a:cxnLst/>
                        <a:rect l="l" t="t" r="r" b="b"/>
                        <a:pathLst>
                          <a:path w="245" h="572" extrusionOk="0">
                            <a:moveTo>
                              <a:pt x="200" y="163"/>
                            </a:moveTo>
                            <a:cubicBezTo>
                              <a:pt x="192" y="175"/>
                              <a:pt x="180" y="189"/>
                              <a:pt x="164" y="194"/>
                            </a:cubicBezTo>
                            <a:cubicBezTo>
                              <a:pt x="148" y="200"/>
                              <a:pt x="130" y="198"/>
                              <a:pt x="110" y="187"/>
                            </a:cubicBezTo>
                            <a:cubicBezTo>
                              <a:pt x="102" y="183"/>
                              <a:pt x="80" y="170"/>
                              <a:pt x="91" y="131"/>
                            </a:cubicBezTo>
                            <a:cubicBezTo>
                              <a:pt x="106" y="83"/>
                              <a:pt x="159" y="37"/>
                              <a:pt x="182" y="37"/>
                            </a:cubicBezTo>
                            <a:lnTo>
                              <a:pt x="183" y="37"/>
                            </a:lnTo>
                            <a:cubicBezTo>
                              <a:pt x="185" y="37"/>
                              <a:pt x="187" y="40"/>
                              <a:pt x="189" y="43"/>
                            </a:cubicBezTo>
                            <a:cubicBezTo>
                              <a:pt x="201" y="62"/>
                              <a:pt x="206" y="105"/>
                              <a:pt x="200" y="163"/>
                            </a:cubicBezTo>
                            <a:moveTo>
                              <a:pt x="221" y="24"/>
                            </a:moveTo>
                            <a:cubicBezTo>
                              <a:pt x="210" y="6"/>
                              <a:pt x="196" y="1"/>
                              <a:pt x="186" y="1"/>
                            </a:cubicBezTo>
                            <a:cubicBezTo>
                              <a:pt x="139" y="-3"/>
                              <a:pt x="73" y="65"/>
                              <a:pt x="56" y="121"/>
                            </a:cubicBezTo>
                            <a:cubicBezTo>
                              <a:pt x="43" y="163"/>
                              <a:pt x="57" y="199"/>
                              <a:pt x="92" y="219"/>
                            </a:cubicBezTo>
                            <a:cubicBezTo>
                              <a:pt x="122" y="235"/>
                              <a:pt x="150" y="238"/>
                              <a:pt x="176" y="229"/>
                            </a:cubicBezTo>
                            <a:cubicBezTo>
                              <a:pt x="182" y="227"/>
                              <a:pt x="187" y="224"/>
                              <a:pt x="192" y="221"/>
                            </a:cubicBezTo>
                            <a:cubicBezTo>
                              <a:pt x="182" y="276"/>
                              <a:pt x="165" y="340"/>
                              <a:pt x="137" y="406"/>
                            </a:cubicBezTo>
                            <a:cubicBezTo>
                              <a:pt x="83" y="533"/>
                              <a:pt x="55" y="536"/>
                              <a:pt x="55" y="536"/>
                            </a:cubicBezTo>
                            <a:cubicBezTo>
                              <a:pt x="51" y="535"/>
                              <a:pt x="36" y="515"/>
                              <a:pt x="36" y="439"/>
                            </a:cubicBezTo>
                            <a:lnTo>
                              <a:pt x="0" y="439"/>
                            </a:lnTo>
                            <a:cubicBezTo>
                              <a:pt x="0" y="521"/>
                              <a:pt x="16" y="565"/>
                              <a:pt x="47" y="572"/>
                            </a:cubicBezTo>
                            <a:cubicBezTo>
                              <a:pt x="50" y="572"/>
                              <a:pt x="53" y="572"/>
                              <a:pt x="55" y="572"/>
                            </a:cubicBezTo>
                            <a:cubicBezTo>
                              <a:pt x="79" y="572"/>
                              <a:pt x="116" y="550"/>
                              <a:pt x="171" y="420"/>
                            </a:cubicBezTo>
                            <a:cubicBezTo>
                              <a:pt x="208" y="332"/>
                              <a:pt x="228" y="246"/>
                              <a:pt x="236" y="175"/>
                            </a:cubicBezTo>
                            <a:cubicBezTo>
                              <a:pt x="242" y="165"/>
                              <a:pt x="245" y="158"/>
                              <a:pt x="245" y="157"/>
                            </a:cubicBezTo>
                            <a:lnTo>
                              <a:pt x="238" y="154"/>
                            </a:lnTo>
                            <a:cubicBezTo>
                              <a:pt x="241" y="95"/>
                              <a:pt x="235" y="49"/>
                              <a:pt x="221" y="2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0" name="Google Shape;2333;p48">
                        <a:extLst>
                          <a:ext uri="{FF2B5EF4-FFF2-40B4-BE49-F238E27FC236}">
                            <a16:creationId xmlns:a16="http://schemas.microsoft.com/office/drawing/2014/main" id="{3EF9C5AD-5D99-1FB7-C6EA-DBD5E790C44F}"/>
                          </a:ext>
                        </a:extLst>
                      </p:cNvPr>
                      <p:cNvSpPr/>
                      <p:nvPr/>
                    </p:nvSpPr>
                    <p:spPr>
                      <a:xfrm>
                        <a:off x="-562885" y="1692685"/>
                        <a:ext cx="106560" cy="106560"/>
                      </a:xfrm>
                      <a:custGeom>
                        <a:avLst/>
                        <a:gdLst/>
                        <a:ahLst/>
                        <a:cxnLst/>
                        <a:rect l="l" t="t" r="r" b="b"/>
                        <a:pathLst>
                          <a:path w="296" h="296" extrusionOk="0">
                            <a:moveTo>
                              <a:pt x="69" y="204"/>
                            </a:moveTo>
                            <a:lnTo>
                              <a:pt x="296" y="29"/>
                            </a:lnTo>
                            <a:lnTo>
                              <a:pt x="274" y="0"/>
                            </a:lnTo>
                            <a:lnTo>
                              <a:pt x="7" y="206"/>
                            </a:lnTo>
                            <a:cubicBezTo>
                              <a:pt x="0" y="211"/>
                              <a:pt x="-2" y="219"/>
                              <a:pt x="1" y="227"/>
                            </a:cubicBezTo>
                            <a:cubicBezTo>
                              <a:pt x="4" y="234"/>
                              <a:pt x="11" y="239"/>
                              <a:pt x="19" y="239"/>
                            </a:cubicBezTo>
                            <a:cubicBezTo>
                              <a:pt x="20" y="238"/>
                              <a:pt x="140" y="231"/>
                              <a:pt x="182" y="296"/>
                            </a:cubicBezTo>
                            <a:lnTo>
                              <a:pt x="213" y="276"/>
                            </a:lnTo>
                            <a:cubicBezTo>
                              <a:pt x="180" y="225"/>
                              <a:pt x="115" y="209"/>
                              <a:pt x="69" y="20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1" name="Google Shape;2334;p48">
                        <a:extLst>
                          <a:ext uri="{FF2B5EF4-FFF2-40B4-BE49-F238E27FC236}">
                            <a16:creationId xmlns:a16="http://schemas.microsoft.com/office/drawing/2014/main" id="{A92DD9F8-ED04-B3FC-5B91-976DF3870165}"/>
                          </a:ext>
                        </a:extLst>
                      </p:cNvPr>
                      <p:cNvSpPr/>
                      <p:nvPr/>
                    </p:nvSpPr>
                    <p:spPr>
                      <a:xfrm>
                        <a:off x="-458845" y="1678645"/>
                        <a:ext cx="88920" cy="133560"/>
                      </a:xfrm>
                      <a:custGeom>
                        <a:avLst/>
                        <a:gdLst/>
                        <a:ahLst/>
                        <a:cxnLst/>
                        <a:rect l="l" t="t" r="r" b="b"/>
                        <a:pathLst>
                          <a:path w="247" h="371" extrusionOk="0">
                            <a:moveTo>
                              <a:pt x="227" y="301"/>
                            </a:moveTo>
                            <a:cubicBezTo>
                              <a:pt x="183" y="330"/>
                              <a:pt x="95" y="346"/>
                              <a:pt x="56" y="323"/>
                            </a:cubicBezTo>
                            <a:cubicBezTo>
                              <a:pt x="41" y="314"/>
                              <a:pt x="34" y="300"/>
                              <a:pt x="36" y="278"/>
                            </a:cubicBezTo>
                            <a:cubicBezTo>
                              <a:pt x="42" y="212"/>
                              <a:pt x="111" y="191"/>
                              <a:pt x="147" y="184"/>
                            </a:cubicBezTo>
                            <a:cubicBezTo>
                              <a:pt x="155" y="184"/>
                              <a:pt x="163" y="183"/>
                              <a:pt x="171" y="181"/>
                            </a:cubicBezTo>
                            <a:cubicBezTo>
                              <a:pt x="180" y="178"/>
                              <a:pt x="186" y="170"/>
                              <a:pt x="185" y="160"/>
                            </a:cubicBezTo>
                            <a:cubicBezTo>
                              <a:pt x="183" y="151"/>
                              <a:pt x="175" y="144"/>
                              <a:pt x="166" y="145"/>
                            </a:cubicBezTo>
                            <a:cubicBezTo>
                              <a:pt x="159" y="145"/>
                              <a:pt x="151" y="146"/>
                              <a:pt x="143" y="147"/>
                            </a:cubicBezTo>
                            <a:cubicBezTo>
                              <a:pt x="122" y="147"/>
                              <a:pt x="102" y="138"/>
                              <a:pt x="92" y="122"/>
                            </a:cubicBezTo>
                            <a:cubicBezTo>
                              <a:pt x="81" y="103"/>
                              <a:pt x="86" y="80"/>
                              <a:pt x="106" y="57"/>
                            </a:cubicBezTo>
                            <a:cubicBezTo>
                              <a:pt x="118" y="43"/>
                              <a:pt x="130" y="37"/>
                              <a:pt x="143" y="38"/>
                            </a:cubicBezTo>
                            <a:cubicBezTo>
                              <a:pt x="168" y="40"/>
                              <a:pt x="192" y="69"/>
                              <a:pt x="199" y="81"/>
                            </a:cubicBezTo>
                            <a:lnTo>
                              <a:pt x="230" y="61"/>
                            </a:lnTo>
                            <a:cubicBezTo>
                              <a:pt x="227" y="55"/>
                              <a:pt x="193" y="5"/>
                              <a:pt x="145" y="1"/>
                            </a:cubicBezTo>
                            <a:cubicBezTo>
                              <a:pt x="121" y="-1"/>
                              <a:pt x="98" y="10"/>
                              <a:pt x="79" y="33"/>
                            </a:cubicBezTo>
                            <a:cubicBezTo>
                              <a:pt x="48" y="68"/>
                              <a:pt x="41" y="108"/>
                              <a:pt x="61" y="141"/>
                            </a:cubicBezTo>
                            <a:cubicBezTo>
                              <a:pt x="67" y="151"/>
                              <a:pt x="75" y="159"/>
                              <a:pt x="84" y="166"/>
                            </a:cubicBezTo>
                            <a:cubicBezTo>
                              <a:pt x="42" y="185"/>
                              <a:pt x="4" y="219"/>
                              <a:pt x="0" y="275"/>
                            </a:cubicBezTo>
                            <a:cubicBezTo>
                              <a:pt x="-4" y="320"/>
                              <a:pt x="18" y="343"/>
                              <a:pt x="38" y="355"/>
                            </a:cubicBezTo>
                            <a:cubicBezTo>
                              <a:pt x="57" y="366"/>
                              <a:pt x="82" y="371"/>
                              <a:pt x="108" y="371"/>
                            </a:cubicBezTo>
                            <a:cubicBezTo>
                              <a:pt x="159" y="371"/>
                              <a:pt x="215" y="353"/>
                              <a:pt x="247" y="331"/>
                            </a:cubicBezTo>
                            <a:lnTo>
                              <a:pt x="227" y="30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2" name="Google Shape;2335;p48">
                        <a:extLst>
                          <a:ext uri="{FF2B5EF4-FFF2-40B4-BE49-F238E27FC236}">
                            <a16:creationId xmlns:a16="http://schemas.microsoft.com/office/drawing/2014/main" id="{103C282F-A1B4-C530-AD75-28A1B2801C22}"/>
                          </a:ext>
                        </a:extLst>
                      </p:cNvPr>
                      <p:cNvSpPr/>
                      <p:nvPr/>
                    </p:nvSpPr>
                    <p:spPr>
                      <a:xfrm>
                        <a:off x="-2105125" y="2089765"/>
                        <a:ext cx="103680" cy="316440"/>
                      </a:xfrm>
                      <a:custGeom>
                        <a:avLst/>
                        <a:gdLst/>
                        <a:ahLst/>
                        <a:cxnLst/>
                        <a:rect l="l" t="t" r="r" b="b"/>
                        <a:pathLst>
                          <a:path w="288" h="879" extrusionOk="0">
                            <a:moveTo>
                              <a:pt x="271" y="0"/>
                            </a:moveTo>
                            <a:cubicBezTo>
                              <a:pt x="263" y="-1"/>
                              <a:pt x="194" y="-4"/>
                              <a:pt x="167" y="35"/>
                            </a:cubicBezTo>
                            <a:cubicBezTo>
                              <a:pt x="158" y="48"/>
                              <a:pt x="150" y="71"/>
                              <a:pt x="164" y="106"/>
                            </a:cubicBezTo>
                            <a:cubicBezTo>
                              <a:pt x="180" y="143"/>
                              <a:pt x="225" y="267"/>
                              <a:pt x="164" y="305"/>
                            </a:cubicBezTo>
                            <a:cubicBezTo>
                              <a:pt x="105" y="342"/>
                              <a:pt x="9" y="401"/>
                              <a:pt x="9" y="401"/>
                            </a:cubicBezTo>
                            <a:cubicBezTo>
                              <a:pt x="3" y="405"/>
                              <a:pt x="0" y="411"/>
                              <a:pt x="0" y="418"/>
                            </a:cubicBezTo>
                            <a:cubicBezTo>
                              <a:pt x="1" y="425"/>
                              <a:pt x="5" y="431"/>
                              <a:pt x="11" y="434"/>
                            </a:cubicBezTo>
                            <a:cubicBezTo>
                              <a:pt x="12" y="434"/>
                              <a:pt x="121" y="483"/>
                              <a:pt x="141" y="590"/>
                            </a:cubicBezTo>
                            <a:cubicBezTo>
                              <a:pt x="162" y="701"/>
                              <a:pt x="85" y="843"/>
                              <a:pt x="84" y="844"/>
                            </a:cubicBezTo>
                            <a:cubicBezTo>
                              <a:pt x="81" y="850"/>
                              <a:pt x="81" y="857"/>
                              <a:pt x="84" y="862"/>
                            </a:cubicBezTo>
                            <a:cubicBezTo>
                              <a:pt x="87" y="868"/>
                              <a:pt x="93" y="871"/>
                              <a:pt x="99" y="871"/>
                            </a:cubicBezTo>
                            <a:lnTo>
                              <a:pt x="247" y="879"/>
                            </a:lnTo>
                            <a:lnTo>
                              <a:pt x="248" y="879"/>
                            </a:lnTo>
                            <a:cubicBezTo>
                              <a:pt x="258" y="879"/>
                              <a:pt x="266" y="871"/>
                              <a:pt x="266" y="861"/>
                            </a:cubicBezTo>
                            <a:cubicBezTo>
                              <a:pt x="267" y="851"/>
                              <a:pt x="259" y="843"/>
                              <a:pt x="249" y="842"/>
                            </a:cubicBezTo>
                            <a:lnTo>
                              <a:pt x="129" y="836"/>
                            </a:lnTo>
                            <a:cubicBezTo>
                              <a:pt x="152" y="787"/>
                              <a:pt x="195" y="678"/>
                              <a:pt x="177" y="584"/>
                            </a:cubicBezTo>
                            <a:cubicBezTo>
                              <a:pt x="160" y="494"/>
                              <a:pt x="94" y="441"/>
                              <a:pt x="55" y="416"/>
                            </a:cubicBezTo>
                            <a:cubicBezTo>
                              <a:pt x="88" y="396"/>
                              <a:pt x="144" y="361"/>
                              <a:pt x="184" y="336"/>
                            </a:cubicBezTo>
                            <a:cubicBezTo>
                              <a:pt x="242" y="300"/>
                              <a:pt x="248" y="211"/>
                              <a:pt x="198" y="92"/>
                            </a:cubicBezTo>
                            <a:cubicBezTo>
                              <a:pt x="192" y="76"/>
                              <a:pt x="191" y="64"/>
                              <a:pt x="197" y="56"/>
                            </a:cubicBezTo>
                            <a:cubicBezTo>
                              <a:pt x="210" y="37"/>
                              <a:pt x="255" y="35"/>
                              <a:pt x="269" y="36"/>
                            </a:cubicBezTo>
                            <a:cubicBezTo>
                              <a:pt x="279" y="36"/>
                              <a:pt x="288" y="29"/>
                              <a:pt x="288" y="19"/>
                            </a:cubicBezTo>
                            <a:cubicBezTo>
                              <a:pt x="289" y="9"/>
                              <a:pt x="281" y="0"/>
                              <a:pt x="271"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3" name="Google Shape;2336;p48">
                        <a:extLst>
                          <a:ext uri="{FF2B5EF4-FFF2-40B4-BE49-F238E27FC236}">
                            <a16:creationId xmlns:a16="http://schemas.microsoft.com/office/drawing/2014/main" id="{B8B15B1D-4BCF-6D24-B0FC-C4CEE43EB498}"/>
                          </a:ext>
                        </a:extLst>
                      </p:cNvPr>
                      <p:cNvSpPr/>
                      <p:nvPr/>
                    </p:nvSpPr>
                    <p:spPr>
                      <a:xfrm>
                        <a:off x="-1783285" y="2103445"/>
                        <a:ext cx="76320" cy="296280"/>
                      </a:xfrm>
                      <a:custGeom>
                        <a:avLst/>
                        <a:gdLst/>
                        <a:ahLst/>
                        <a:cxnLst/>
                        <a:rect l="l" t="t" r="r" b="b"/>
                        <a:pathLst>
                          <a:path w="212" h="823" extrusionOk="0">
                            <a:moveTo>
                              <a:pt x="190" y="341"/>
                            </a:moveTo>
                            <a:cubicBezTo>
                              <a:pt x="186" y="338"/>
                              <a:pt x="181" y="338"/>
                              <a:pt x="176" y="339"/>
                            </a:cubicBezTo>
                            <a:cubicBezTo>
                              <a:pt x="175" y="340"/>
                              <a:pt x="119" y="358"/>
                              <a:pt x="68" y="313"/>
                            </a:cubicBezTo>
                            <a:cubicBezTo>
                              <a:pt x="48" y="296"/>
                              <a:pt x="91" y="240"/>
                              <a:pt x="125" y="195"/>
                            </a:cubicBezTo>
                            <a:cubicBezTo>
                              <a:pt x="164" y="144"/>
                              <a:pt x="199" y="96"/>
                              <a:pt x="199" y="54"/>
                            </a:cubicBezTo>
                            <a:cubicBezTo>
                              <a:pt x="199" y="28"/>
                              <a:pt x="187" y="15"/>
                              <a:pt x="177" y="8"/>
                            </a:cubicBezTo>
                            <a:cubicBezTo>
                              <a:pt x="131" y="-20"/>
                              <a:pt x="31" y="28"/>
                              <a:pt x="11" y="37"/>
                            </a:cubicBezTo>
                            <a:cubicBezTo>
                              <a:pt x="2" y="42"/>
                              <a:pt x="-2" y="53"/>
                              <a:pt x="3" y="62"/>
                            </a:cubicBezTo>
                            <a:cubicBezTo>
                              <a:pt x="7" y="71"/>
                              <a:pt x="18" y="75"/>
                              <a:pt x="27" y="70"/>
                            </a:cubicBezTo>
                            <a:cubicBezTo>
                              <a:pt x="67" y="50"/>
                              <a:pt x="137" y="27"/>
                              <a:pt x="158" y="40"/>
                            </a:cubicBezTo>
                            <a:cubicBezTo>
                              <a:pt x="159" y="41"/>
                              <a:pt x="163" y="43"/>
                              <a:pt x="163" y="54"/>
                            </a:cubicBezTo>
                            <a:cubicBezTo>
                              <a:pt x="163" y="84"/>
                              <a:pt x="128" y="131"/>
                              <a:pt x="96" y="172"/>
                            </a:cubicBezTo>
                            <a:cubicBezTo>
                              <a:pt x="48" y="236"/>
                              <a:pt x="-2" y="301"/>
                              <a:pt x="44" y="341"/>
                            </a:cubicBezTo>
                            <a:cubicBezTo>
                              <a:pt x="89" y="381"/>
                              <a:pt x="138" y="382"/>
                              <a:pt x="166" y="379"/>
                            </a:cubicBezTo>
                            <a:cubicBezTo>
                              <a:pt x="181" y="516"/>
                              <a:pt x="185" y="724"/>
                              <a:pt x="135" y="755"/>
                            </a:cubicBezTo>
                            <a:cubicBezTo>
                              <a:pt x="67" y="799"/>
                              <a:pt x="36" y="785"/>
                              <a:pt x="36" y="785"/>
                            </a:cubicBezTo>
                            <a:cubicBezTo>
                              <a:pt x="27" y="779"/>
                              <a:pt x="16" y="782"/>
                              <a:pt x="11" y="791"/>
                            </a:cubicBezTo>
                            <a:cubicBezTo>
                              <a:pt x="6" y="800"/>
                              <a:pt x="8" y="811"/>
                              <a:pt x="17" y="816"/>
                            </a:cubicBezTo>
                            <a:cubicBezTo>
                              <a:pt x="19" y="817"/>
                              <a:pt x="30" y="823"/>
                              <a:pt x="51" y="823"/>
                            </a:cubicBezTo>
                            <a:cubicBezTo>
                              <a:pt x="74" y="823"/>
                              <a:pt x="108" y="816"/>
                              <a:pt x="155" y="786"/>
                            </a:cubicBezTo>
                            <a:cubicBezTo>
                              <a:pt x="240" y="731"/>
                              <a:pt x="206" y="417"/>
                              <a:pt x="199" y="355"/>
                            </a:cubicBezTo>
                            <a:cubicBezTo>
                              <a:pt x="198" y="349"/>
                              <a:pt x="195" y="344"/>
                              <a:pt x="190" y="34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4" name="Google Shape;2337;p48">
                        <a:extLst>
                          <a:ext uri="{FF2B5EF4-FFF2-40B4-BE49-F238E27FC236}">
                            <a16:creationId xmlns:a16="http://schemas.microsoft.com/office/drawing/2014/main" id="{6C552EB2-EF75-7EB9-5C37-CCDBA4821627}"/>
                          </a:ext>
                        </a:extLst>
                      </p:cNvPr>
                      <p:cNvSpPr/>
                      <p:nvPr/>
                    </p:nvSpPr>
                    <p:spPr>
                      <a:xfrm>
                        <a:off x="-1990645" y="2196325"/>
                        <a:ext cx="119520" cy="129600"/>
                      </a:xfrm>
                      <a:custGeom>
                        <a:avLst/>
                        <a:gdLst/>
                        <a:ahLst/>
                        <a:cxnLst/>
                        <a:rect l="l" t="t" r="r" b="b"/>
                        <a:pathLst>
                          <a:path w="332" h="360" extrusionOk="0">
                            <a:moveTo>
                              <a:pt x="300" y="302"/>
                            </a:moveTo>
                            <a:cubicBezTo>
                              <a:pt x="295" y="308"/>
                              <a:pt x="280" y="323"/>
                              <a:pt x="267" y="323"/>
                            </a:cubicBezTo>
                            <a:cubicBezTo>
                              <a:pt x="261" y="323"/>
                              <a:pt x="254" y="319"/>
                              <a:pt x="248" y="310"/>
                            </a:cubicBezTo>
                            <a:cubicBezTo>
                              <a:pt x="235" y="292"/>
                              <a:pt x="215" y="250"/>
                              <a:pt x="196" y="204"/>
                            </a:cubicBezTo>
                            <a:cubicBezTo>
                              <a:pt x="234" y="130"/>
                              <a:pt x="269" y="50"/>
                              <a:pt x="279" y="25"/>
                            </a:cubicBezTo>
                            <a:cubicBezTo>
                              <a:pt x="283" y="15"/>
                              <a:pt x="279" y="5"/>
                              <a:pt x="270" y="1"/>
                            </a:cubicBezTo>
                            <a:cubicBezTo>
                              <a:pt x="260" y="-3"/>
                              <a:pt x="250" y="1"/>
                              <a:pt x="246" y="10"/>
                            </a:cubicBezTo>
                            <a:cubicBezTo>
                              <a:pt x="227" y="56"/>
                              <a:pt x="202" y="110"/>
                              <a:pt x="178" y="159"/>
                            </a:cubicBezTo>
                            <a:cubicBezTo>
                              <a:pt x="153" y="98"/>
                              <a:pt x="132" y="42"/>
                              <a:pt x="132" y="41"/>
                            </a:cubicBezTo>
                            <a:cubicBezTo>
                              <a:pt x="128" y="31"/>
                              <a:pt x="118" y="26"/>
                              <a:pt x="108" y="30"/>
                            </a:cubicBezTo>
                            <a:cubicBezTo>
                              <a:pt x="99" y="33"/>
                              <a:pt x="94" y="44"/>
                              <a:pt x="97" y="53"/>
                            </a:cubicBezTo>
                            <a:cubicBezTo>
                              <a:pt x="99" y="59"/>
                              <a:pt x="126" y="131"/>
                              <a:pt x="156" y="202"/>
                            </a:cubicBezTo>
                            <a:cubicBezTo>
                              <a:pt x="126" y="259"/>
                              <a:pt x="99" y="303"/>
                              <a:pt x="83" y="312"/>
                            </a:cubicBezTo>
                            <a:cubicBezTo>
                              <a:pt x="74" y="318"/>
                              <a:pt x="68" y="316"/>
                              <a:pt x="65" y="315"/>
                            </a:cubicBezTo>
                            <a:cubicBezTo>
                              <a:pt x="50" y="309"/>
                              <a:pt x="39" y="281"/>
                              <a:pt x="36" y="271"/>
                            </a:cubicBezTo>
                            <a:cubicBezTo>
                              <a:pt x="34" y="262"/>
                              <a:pt x="23" y="256"/>
                              <a:pt x="14" y="259"/>
                            </a:cubicBezTo>
                            <a:cubicBezTo>
                              <a:pt x="4" y="261"/>
                              <a:pt x="-2" y="271"/>
                              <a:pt x="1" y="281"/>
                            </a:cubicBezTo>
                            <a:cubicBezTo>
                              <a:pt x="2" y="286"/>
                              <a:pt x="16" y="334"/>
                              <a:pt x="51" y="349"/>
                            </a:cubicBezTo>
                            <a:cubicBezTo>
                              <a:pt x="56" y="351"/>
                              <a:pt x="63" y="353"/>
                              <a:pt x="71" y="353"/>
                            </a:cubicBezTo>
                            <a:cubicBezTo>
                              <a:pt x="80" y="353"/>
                              <a:pt x="90" y="350"/>
                              <a:pt x="102" y="344"/>
                            </a:cubicBezTo>
                            <a:cubicBezTo>
                              <a:pt x="121" y="333"/>
                              <a:pt x="148" y="293"/>
                              <a:pt x="174" y="246"/>
                            </a:cubicBezTo>
                            <a:cubicBezTo>
                              <a:pt x="190" y="282"/>
                              <a:pt x="206" y="315"/>
                              <a:pt x="218" y="331"/>
                            </a:cubicBezTo>
                            <a:cubicBezTo>
                              <a:pt x="235" y="355"/>
                              <a:pt x="254" y="360"/>
                              <a:pt x="267" y="360"/>
                            </a:cubicBezTo>
                            <a:lnTo>
                              <a:pt x="267" y="360"/>
                            </a:lnTo>
                            <a:cubicBezTo>
                              <a:pt x="301" y="360"/>
                              <a:pt x="326" y="328"/>
                              <a:pt x="329" y="324"/>
                            </a:cubicBezTo>
                            <a:cubicBezTo>
                              <a:pt x="335" y="316"/>
                              <a:pt x="333" y="305"/>
                              <a:pt x="325" y="299"/>
                            </a:cubicBezTo>
                            <a:cubicBezTo>
                              <a:pt x="317" y="292"/>
                              <a:pt x="306" y="294"/>
                              <a:pt x="300"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 name="Google Shape;2338;p48">
                        <a:extLst>
                          <a:ext uri="{FF2B5EF4-FFF2-40B4-BE49-F238E27FC236}">
                            <a16:creationId xmlns:a16="http://schemas.microsoft.com/office/drawing/2014/main" id="{5CB80463-94DC-95D0-A5C8-19420E9BD9F2}"/>
                          </a:ext>
                        </a:extLst>
                      </p:cNvPr>
                      <p:cNvSpPr/>
                      <p:nvPr/>
                    </p:nvSpPr>
                    <p:spPr>
                      <a:xfrm>
                        <a:off x="-1849525" y="2310445"/>
                        <a:ext cx="67320" cy="109080"/>
                      </a:xfrm>
                      <a:custGeom>
                        <a:avLst/>
                        <a:gdLst/>
                        <a:ahLst/>
                        <a:cxnLst/>
                        <a:rect l="l" t="t" r="r" b="b"/>
                        <a:pathLst>
                          <a:path w="187" h="303" extrusionOk="0">
                            <a:moveTo>
                              <a:pt x="159" y="0"/>
                            </a:moveTo>
                            <a:cubicBezTo>
                              <a:pt x="147" y="-2"/>
                              <a:pt x="120" y="-5"/>
                              <a:pt x="40" y="173"/>
                            </a:cubicBezTo>
                            <a:lnTo>
                              <a:pt x="44" y="26"/>
                            </a:lnTo>
                            <a:cubicBezTo>
                              <a:pt x="44" y="16"/>
                              <a:pt x="36" y="8"/>
                              <a:pt x="26" y="7"/>
                            </a:cubicBezTo>
                            <a:cubicBezTo>
                              <a:pt x="17" y="8"/>
                              <a:pt x="8" y="15"/>
                              <a:pt x="7" y="25"/>
                            </a:cubicBezTo>
                            <a:lnTo>
                              <a:pt x="0" y="269"/>
                            </a:lnTo>
                            <a:cubicBezTo>
                              <a:pt x="0" y="278"/>
                              <a:pt x="6" y="286"/>
                              <a:pt x="14" y="288"/>
                            </a:cubicBezTo>
                            <a:cubicBezTo>
                              <a:pt x="23" y="289"/>
                              <a:pt x="32" y="285"/>
                              <a:pt x="35" y="277"/>
                            </a:cubicBezTo>
                            <a:cubicBezTo>
                              <a:pt x="73" y="184"/>
                              <a:pt x="123" y="79"/>
                              <a:pt x="149" y="46"/>
                            </a:cubicBezTo>
                            <a:cubicBezTo>
                              <a:pt x="160" y="132"/>
                              <a:pt x="126" y="279"/>
                              <a:pt x="126" y="280"/>
                            </a:cubicBezTo>
                            <a:cubicBezTo>
                              <a:pt x="124" y="290"/>
                              <a:pt x="130" y="300"/>
                              <a:pt x="140" y="302"/>
                            </a:cubicBezTo>
                            <a:cubicBezTo>
                              <a:pt x="141" y="303"/>
                              <a:pt x="143" y="303"/>
                              <a:pt x="144" y="303"/>
                            </a:cubicBezTo>
                            <a:cubicBezTo>
                              <a:pt x="152" y="303"/>
                              <a:pt x="160" y="297"/>
                              <a:pt x="162" y="289"/>
                            </a:cubicBezTo>
                            <a:cubicBezTo>
                              <a:pt x="163" y="282"/>
                              <a:pt x="199" y="121"/>
                              <a:pt x="184" y="30"/>
                            </a:cubicBezTo>
                            <a:cubicBezTo>
                              <a:pt x="180" y="6"/>
                              <a:pt x="167" y="1"/>
                              <a:pt x="159"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 name="Google Shape;2339;p48">
                        <a:extLst>
                          <a:ext uri="{FF2B5EF4-FFF2-40B4-BE49-F238E27FC236}">
                            <a16:creationId xmlns:a16="http://schemas.microsoft.com/office/drawing/2014/main" id="{481B6DF3-1B91-0713-D87A-0E995F494F4E}"/>
                          </a:ext>
                        </a:extLst>
                      </p:cNvPr>
                      <p:cNvSpPr/>
                      <p:nvPr/>
                    </p:nvSpPr>
                    <p:spPr>
                      <a:xfrm>
                        <a:off x="-1676725" y="2214685"/>
                        <a:ext cx="74520" cy="69120"/>
                      </a:xfrm>
                      <a:custGeom>
                        <a:avLst/>
                        <a:gdLst/>
                        <a:ahLst/>
                        <a:cxnLst/>
                        <a:rect l="l" t="t" r="r" b="b"/>
                        <a:pathLst>
                          <a:path w="207" h="192" extrusionOk="0">
                            <a:moveTo>
                              <a:pt x="189" y="74"/>
                            </a:moveTo>
                            <a:lnTo>
                              <a:pt x="132" y="69"/>
                            </a:lnTo>
                            <a:lnTo>
                              <a:pt x="139" y="21"/>
                            </a:lnTo>
                            <a:cubicBezTo>
                              <a:pt x="141" y="11"/>
                              <a:pt x="134" y="2"/>
                              <a:pt x="124" y="0"/>
                            </a:cubicBezTo>
                            <a:cubicBezTo>
                              <a:pt x="114" y="-1"/>
                              <a:pt x="105" y="6"/>
                              <a:pt x="103" y="16"/>
                            </a:cubicBezTo>
                            <a:lnTo>
                              <a:pt x="96" y="66"/>
                            </a:lnTo>
                            <a:lnTo>
                              <a:pt x="19" y="59"/>
                            </a:lnTo>
                            <a:cubicBezTo>
                              <a:pt x="10" y="58"/>
                              <a:pt x="0" y="66"/>
                              <a:pt x="0" y="76"/>
                            </a:cubicBezTo>
                            <a:cubicBezTo>
                              <a:pt x="-1" y="86"/>
                              <a:pt x="6" y="95"/>
                              <a:pt x="16" y="96"/>
                            </a:cubicBezTo>
                            <a:lnTo>
                              <a:pt x="91" y="102"/>
                            </a:lnTo>
                            <a:lnTo>
                              <a:pt x="81" y="171"/>
                            </a:lnTo>
                            <a:cubicBezTo>
                              <a:pt x="79" y="181"/>
                              <a:pt x="86" y="190"/>
                              <a:pt x="96" y="192"/>
                            </a:cubicBezTo>
                            <a:cubicBezTo>
                              <a:pt x="97" y="192"/>
                              <a:pt x="98" y="192"/>
                              <a:pt x="99" y="192"/>
                            </a:cubicBezTo>
                            <a:cubicBezTo>
                              <a:pt x="108" y="192"/>
                              <a:pt x="116" y="185"/>
                              <a:pt x="117" y="176"/>
                            </a:cubicBezTo>
                            <a:lnTo>
                              <a:pt x="127" y="105"/>
                            </a:lnTo>
                            <a:lnTo>
                              <a:pt x="186" y="110"/>
                            </a:lnTo>
                            <a:cubicBezTo>
                              <a:pt x="187" y="110"/>
                              <a:pt x="187" y="111"/>
                              <a:pt x="188" y="111"/>
                            </a:cubicBezTo>
                            <a:cubicBezTo>
                              <a:pt x="197" y="111"/>
                              <a:pt x="205" y="103"/>
                              <a:pt x="206" y="94"/>
                            </a:cubicBezTo>
                            <a:cubicBezTo>
                              <a:pt x="207" y="84"/>
                              <a:pt x="199" y="75"/>
                              <a:pt x="189" y="74"/>
                            </a:cubicBezTo>
                            <a:close/>
                          </a:path>
                        </a:pathLst>
                      </a:custGeom>
                      <a:solidFill>
                        <a:schemeClr val="dk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 name="Google Shape;2340;p48">
                        <a:extLst>
                          <a:ext uri="{FF2B5EF4-FFF2-40B4-BE49-F238E27FC236}">
                            <a16:creationId xmlns:a16="http://schemas.microsoft.com/office/drawing/2014/main" id="{6681456A-174D-7C35-9C05-04B71359F26B}"/>
                          </a:ext>
                        </a:extLst>
                      </p:cNvPr>
                      <p:cNvSpPr/>
                      <p:nvPr/>
                    </p:nvSpPr>
                    <p:spPr>
                      <a:xfrm>
                        <a:off x="-1591405" y="2107765"/>
                        <a:ext cx="68760" cy="319680"/>
                      </a:xfrm>
                      <a:custGeom>
                        <a:avLst/>
                        <a:gdLst/>
                        <a:ahLst/>
                        <a:cxnLst/>
                        <a:rect l="l" t="t" r="r" b="b"/>
                        <a:pathLst>
                          <a:path w="191" h="888" extrusionOk="0">
                            <a:moveTo>
                              <a:pt x="182" y="26"/>
                            </a:moveTo>
                            <a:cubicBezTo>
                              <a:pt x="170" y="19"/>
                              <a:pt x="109" y="-15"/>
                              <a:pt x="73" y="7"/>
                            </a:cubicBezTo>
                            <a:cubicBezTo>
                              <a:pt x="61" y="14"/>
                              <a:pt x="48" y="31"/>
                              <a:pt x="51" y="65"/>
                            </a:cubicBezTo>
                            <a:cubicBezTo>
                              <a:pt x="54" y="100"/>
                              <a:pt x="64" y="130"/>
                              <a:pt x="73" y="156"/>
                            </a:cubicBezTo>
                            <a:cubicBezTo>
                              <a:pt x="88" y="199"/>
                              <a:pt x="99" y="230"/>
                              <a:pt x="76" y="269"/>
                            </a:cubicBezTo>
                            <a:cubicBezTo>
                              <a:pt x="40" y="329"/>
                              <a:pt x="16" y="334"/>
                              <a:pt x="17" y="334"/>
                            </a:cubicBezTo>
                            <a:cubicBezTo>
                              <a:pt x="10" y="334"/>
                              <a:pt x="4" y="338"/>
                              <a:pt x="1" y="345"/>
                            </a:cubicBezTo>
                            <a:cubicBezTo>
                              <a:pt x="-2" y="351"/>
                              <a:pt x="-1" y="359"/>
                              <a:pt x="4" y="364"/>
                            </a:cubicBezTo>
                            <a:cubicBezTo>
                              <a:pt x="4" y="365"/>
                              <a:pt x="64" y="433"/>
                              <a:pt x="51" y="519"/>
                            </a:cubicBezTo>
                            <a:cubicBezTo>
                              <a:pt x="42" y="580"/>
                              <a:pt x="21" y="829"/>
                              <a:pt x="65" y="862"/>
                            </a:cubicBezTo>
                            <a:cubicBezTo>
                              <a:pt x="99" y="887"/>
                              <a:pt x="158" y="888"/>
                              <a:pt x="165" y="888"/>
                            </a:cubicBezTo>
                            <a:cubicBezTo>
                              <a:pt x="175" y="888"/>
                              <a:pt x="183" y="880"/>
                              <a:pt x="183" y="870"/>
                            </a:cubicBezTo>
                            <a:cubicBezTo>
                              <a:pt x="183" y="860"/>
                              <a:pt x="175" y="851"/>
                              <a:pt x="165" y="851"/>
                            </a:cubicBezTo>
                            <a:cubicBezTo>
                              <a:pt x="150" y="851"/>
                              <a:pt x="108" y="848"/>
                              <a:pt x="88" y="833"/>
                            </a:cubicBezTo>
                            <a:cubicBezTo>
                              <a:pt x="70" y="813"/>
                              <a:pt x="70" y="637"/>
                              <a:pt x="87" y="525"/>
                            </a:cubicBezTo>
                            <a:cubicBezTo>
                              <a:pt x="99" y="451"/>
                              <a:pt x="66" y="390"/>
                              <a:pt x="46" y="360"/>
                            </a:cubicBezTo>
                            <a:cubicBezTo>
                              <a:pt x="62" y="349"/>
                              <a:pt x="83" y="328"/>
                              <a:pt x="107" y="288"/>
                            </a:cubicBezTo>
                            <a:cubicBezTo>
                              <a:pt x="139" y="234"/>
                              <a:pt x="123" y="188"/>
                              <a:pt x="108" y="144"/>
                            </a:cubicBezTo>
                            <a:cubicBezTo>
                              <a:pt x="99" y="119"/>
                              <a:pt x="90" y="93"/>
                              <a:pt x="87" y="62"/>
                            </a:cubicBezTo>
                            <a:cubicBezTo>
                              <a:pt x="87" y="56"/>
                              <a:pt x="86" y="42"/>
                              <a:pt x="92" y="38"/>
                            </a:cubicBezTo>
                            <a:cubicBezTo>
                              <a:pt x="105" y="31"/>
                              <a:pt x="141" y="44"/>
                              <a:pt x="163" y="57"/>
                            </a:cubicBezTo>
                            <a:cubicBezTo>
                              <a:pt x="172" y="63"/>
                              <a:pt x="183" y="60"/>
                              <a:pt x="188" y="51"/>
                            </a:cubicBezTo>
                            <a:cubicBezTo>
                              <a:pt x="193" y="43"/>
                              <a:pt x="191" y="31"/>
                              <a:pt x="182"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 name="Google Shape;2341;p48">
                        <a:extLst>
                          <a:ext uri="{FF2B5EF4-FFF2-40B4-BE49-F238E27FC236}">
                            <a16:creationId xmlns:a16="http://schemas.microsoft.com/office/drawing/2014/main" id="{FD537A90-95BD-61DC-D30B-7DDFB62797D2}"/>
                          </a:ext>
                        </a:extLst>
                      </p:cNvPr>
                      <p:cNvSpPr/>
                      <p:nvPr/>
                    </p:nvSpPr>
                    <p:spPr>
                      <a:xfrm>
                        <a:off x="-1509325" y="2180125"/>
                        <a:ext cx="109080" cy="212760"/>
                      </a:xfrm>
                      <a:custGeom>
                        <a:avLst/>
                        <a:gdLst/>
                        <a:ahLst/>
                        <a:cxnLst/>
                        <a:rect l="l" t="t" r="r" b="b"/>
                        <a:pathLst>
                          <a:path w="303" h="591" extrusionOk="0">
                            <a:moveTo>
                              <a:pt x="187" y="447"/>
                            </a:moveTo>
                            <a:cubicBezTo>
                              <a:pt x="184" y="534"/>
                              <a:pt x="182" y="550"/>
                              <a:pt x="121" y="554"/>
                            </a:cubicBezTo>
                            <a:cubicBezTo>
                              <a:pt x="80" y="557"/>
                              <a:pt x="49" y="546"/>
                              <a:pt x="39" y="525"/>
                            </a:cubicBezTo>
                            <a:cubicBezTo>
                              <a:pt x="31" y="506"/>
                              <a:pt x="39" y="482"/>
                              <a:pt x="61" y="460"/>
                            </a:cubicBezTo>
                            <a:cubicBezTo>
                              <a:pt x="89" y="432"/>
                              <a:pt x="144" y="399"/>
                              <a:pt x="191" y="374"/>
                            </a:cubicBezTo>
                            <a:cubicBezTo>
                              <a:pt x="189" y="402"/>
                              <a:pt x="188" y="426"/>
                              <a:pt x="187" y="447"/>
                            </a:cubicBezTo>
                            <a:moveTo>
                              <a:pt x="292" y="1"/>
                            </a:moveTo>
                            <a:cubicBezTo>
                              <a:pt x="283" y="-2"/>
                              <a:pt x="273" y="1"/>
                              <a:pt x="268" y="9"/>
                            </a:cubicBezTo>
                            <a:cubicBezTo>
                              <a:pt x="215" y="106"/>
                              <a:pt x="136" y="204"/>
                              <a:pt x="106" y="193"/>
                            </a:cubicBezTo>
                            <a:cubicBezTo>
                              <a:pt x="99" y="191"/>
                              <a:pt x="94" y="186"/>
                              <a:pt x="91" y="180"/>
                            </a:cubicBezTo>
                            <a:cubicBezTo>
                              <a:pt x="78" y="151"/>
                              <a:pt x="95" y="88"/>
                              <a:pt x="109" y="55"/>
                            </a:cubicBezTo>
                            <a:cubicBezTo>
                              <a:pt x="113" y="46"/>
                              <a:pt x="109" y="35"/>
                              <a:pt x="99" y="31"/>
                            </a:cubicBezTo>
                            <a:cubicBezTo>
                              <a:pt x="90" y="27"/>
                              <a:pt x="79" y="31"/>
                              <a:pt x="75" y="41"/>
                            </a:cubicBezTo>
                            <a:cubicBezTo>
                              <a:pt x="71" y="51"/>
                              <a:pt x="34" y="142"/>
                              <a:pt x="58" y="195"/>
                            </a:cubicBezTo>
                            <a:cubicBezTo>
                              <a:pt x="65" y="211"/>
                              <a:pt x="78" y="222"/>
                              <a:pt x="94" y="228"/>
                            </a:cubicBezTo>
                            <a:cubicBezTo>
                              <a:pt x="138" y="243"/>
                              <a:pt x="192" y="189"/>
                              <a:pt x="235" y="131"/>
                            </a:cubicBezTo>
                            <a:cubicBezTo>
                              <a:pt x="220" y="190"/>
                              <a:pt x="204" y="262"/>
                              <a:pt x="195" y="330"/>
                            </a:cubicBezTo>
                            <a:cubicBezTo>
                              <a:pt x="142" y="357"/>
                              <a:pt x="71" y="398"/>
                              <a:pt x="35" y="434"/>
                            </a:cubicBezTo>
                            <a:cubicBezTo>
                              <a:pt x="2" y="467"/>
                              <a:pt x="-9" y="507"/>
                              <a:pt x="6" y="540"/>
                            </a:cubicBezTo>
                            <a:cubicBezTo>
                              <a:pt x="21" y="573"/>
                              <a:pt x="59" y="591"/>
                              <a:pt x="108" y="591"/>
                            </a:cubicBezTo>
                            <a:cubicBezTo>
                              <a:pt x="113" y="591"/>
                              <a:pt x="118" y="591"/>
                              <a:pt x="123" y="591"/>
                            </a:cubicBezTo>
                            <a:cubicBezTo>
                              <a:pt x="219" y="584"/>
                              <a:pt x="221" y="530"/>
                              <a:pt x="224" y="449"/>
                            </a:cubicBezTo>
                            <a:cubicBezTo>
                              <a:pt x="224" y="423"/>
                              <a:pt x="225" y="394"/>
                              <a:pt x="229" y="360"/>
                            </a:cubicBezTo>
                            <a:cubicBezTo>
                              <a:pt x="229" y="358"/>
                              <a:pt x="229" y="356"/>
                              <a:pt x="229" y="354"/>
                            </a:cubicBezTo>
                            <a:cubicBezTo>
                              <a:pt x="257" y="340"/>
                              <a:pt x="277" y="331"/>
                              <a:pt x="277" y="330"/>
                            </a:cubicBezTo>
                            <a:cubicBezTo>
                              <a:pt x="287" y="326"/>
                              <a:pt x="291" y="315"/>
                              <a:pt x="286" y="306"/>
                            </a:cubicBezTo>
                            <a:cubicBezTo>
                              <a:pt x="282" y="297"/>
                              <a:pt x="271" y="293"/>
                              <a:pt x="262" y="297"/>
                            </a:cubicBezTo>
                            <a:cubicBezTo>
                              <a:pt x="261" y="298"/>
                              <a:pt x="250" y="302"/>
                              <a:pt x="235" y="310"/>
                            </a:cubicBezTo>
                            <a:cubicBezTo>
                              <a:pt x="256" y="175"/>
                              <a:pt x="301" y="25"/>
                              <a:pt x="302" y="24"/>
                            </a:cubicBezTo>
                            <a:cubicBezTo>
                              <a:pt x="305" y="15"/>
                              <a:pt x="300" y="5"/>
                              <a:pt x="292"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 name="Google Shape;2342;p48">
                        <a:extLst>
                          <a:ext uri="{FF2B5EF4-FFF2-40B4-BE49-F238E27FC236}">
                            <a16:creationId xmlns:a16="http://schemas.microsoft.com/office/drawing/2014/main" id="{2D72A532-4CCF-78FF-6B29-EC9EE9B35E09}"/>
                          </a:ext>
                        </a:extLst>
                      </p:cNvPr>
                      <p:cNvSpPr/>
                      <p:nvPr/>
                    </p:nvSpPr>
                    <p:spPr>
                      <a:xfrm>
                        <a:off x="-1389445" y="2266165"/>
                        <a:ext cx="82440" cy="76680"/>
                      </a:xfrm>
                      <a:custGeom>
                        <a:avLst/>
                        <a:gdLst/>
                        <a:ahLst/>
                        <a:cxnLst/>
                        <a:rect l="l" t="t" r="r" b="b"/>
                        <a:pathLst>
                          <a:path w="229" h="213" extrusionOk="0">
                            <a:moveTo>
                              <a:pt x="195" y="146"/>
                            </a:moveTo>
                            <a:cubicBezTo>
                              <a:pt x="195" y="146"/>
                              <a:pt x="185" y="160"/>
                              <a:pt x="161" y="172"/>
                            </a:cubicBezTo>
                            <a:cubicBezTo>
                              <a:pt x="161" y="164"/>
                              <a:pt x="162" y="152"/>
                              <a:pt x="163" y="143"/>
                            </a:cubicBezTo>
                            <a:cubicBezTo>
                              <a:pt x="166" y="108"/>
                              <a:pt x="170" y="60"/>
                              <a:pt x="153" y="23"/>
                            </a:cubicBezTo>
                            <a:cubicBezTo>
                              <a:pt x="144" y="2"/>
                              <a:pt x="129" y="0"/>
                              <a:pt x="121" y="0"/>
                            </a:cubicBezTo>
                            <a:cubicBezTo>
                              <a:pt x="102" y="0"/>
                              <a:pt x="80" y="24"/>
                              <a:pt x="60" y="57"/>
                            </a:cubicBezTo>
                            <a:lnTo>
                              <a:pt x="66" y="26"/>
                            </a:lnTo>
                            <a:cubicBezTo>
                              <a:pt x="67" y="16"/>
                              <a:pt x="61" y="7"/>
                              <a:pt x="51" y="5"/>
                            </a:cubicBezTo>
                            <a:cubicBezTo>
                              <a:pt x="41" y="3"/>
                              <a:pt x="31" y="10"/>
                              <a:pt x="30" y="20"/>
                            </a:cubicBezTo>
                            <a:lnTo>
                              <a:pt x="0" y="182"/>
                            </a:lnTo>
                            <a:cubicBezTo>
                              <a:pt x="-2" y="192"/>
                              <a:pt x="4" y="201"/>
                              <a:pt x="13" y="203"/>
                            </a:cubicBezTo>
                            <a:cubicBezTo>
                              <a:pt x="22" y="206"/>
                              <a:pt x="32" y="201"/>
                              <a:pt x="35" y="193"/>
                            </a:cubicBezTo>
                            <a:cubicBezTo>
                              <a:pt x="64" y="120"/>
                              <a:pt x="102" y="51"/>
                              <a:pt x="120" y="38"/>
                            </a:cubicBezTo>
                            <a:cubicBezTo>
                              <a:pt x="132" y="67"/>
                              <a:pt x="129" y="108"/>
                              <a:pt x="126" y="140"/>
                            </a:cubicBezTo>
                            <a:cubicBezTo>
                              <a:pt x="124" y="174"/>
                              <a:pt x="122" y="196"/>
                              <a:pt x="137" y="208"/>
                            </a:cubicBezTo>
                            <a:cubicBezTo>
                              <a:pt x="140" y="210"/>
                              <a:pt x="145" y="213"/>
                              <a:pt x="153" y="213"/>
                            </a:cubicBezTo>
                            <a:cubicBezTo>
                              <a:pt x="156" y="213"/>
                              <a:pt x="161" y="212"/>
                              <a:pt x="165" y="210"/>
                            </a:cubicBezTo>
                            <a:cubicBezTo>
                              <a:pt x="206" y="194"/>
                              <a:pt x="224" y="169"/>
                              <a:pt x="225" y="166"/>
                            </a:cubicBezTo>
                            <a:cubicBezTo>
                              <a:pt x="231" y="158"/>
                              <a:pt x="229" y="147"/>
                              <a:pt x="221" y="141"/>
                            </a:cubicBezTo>
                            <a:cubicBezTo>
                              <a:pt x="212" y="135"/>
                              <a:pt x="201" y="138"/>
                              <a:pt x="195" y="146"/>
                            </a:cubicBezTo>
                            <a:close/>
                          </a:path>
                        </a:pathLst>
                      </a:custGeom>
                      <a:solidFill>
                        <a:schemeClr val="dk1"/>
                      </a:solidFill>
                      <a:ln>
                        <a:noFill/>
                      </a:ln>
                    </p:spPr>
                    <p:txBody>
                      <a:bodyPr spcFirstLastPara="1" wrap="square" lIns="90000" tIns="31675" rIns="90000" bIns="31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 name="Google Shape;2343;p48">
                        <a:extLst>
                          <a:ext uri="{FF2B5EF4-FFF2-40B4-BE49-F238E27FC236}">
                            <a16:creationId xmlns:a16="http://schemas.microsoft.com/office/drawing/2014/main" id="{5BD39FF5-1D54-E7AF-0524-3DEF1FD822CA}"/>
                          </a:ext>
                        </a:extLst>
                      </p:cNvPr>
                      <p:cNvSpPr/>
                      <p:nvPr/>
                    </p:nvSpPr>
                    <p:spPr>
                      <a:xfrm>
                        <a:off x="-1290805" y="2111005"/>
                        <a:ext cx="74160" cy="269280"/>
                      </a:xfrm>
                      <a:custGeom>
                        <a:avLst/>
                        <a:gdLst/>
                        <a:ahLst/>
                        <a:cxnLst/>
                        <a:rect l="l" t="t" r="r" b="b"/>
                        <a:pathLst>
                          <a:path w="206" h="748" extrusionOk="0">
                            <a:moveTo>
                              <a:pt x="194" y="289"/>
                            </a:moveTo>
                            <a:cubicBezTo>
                              <a:pt x="187" y="286"/>
                              <a:pt x="179" y="288"/>
                              <a:pt x="173" y="295"/>
                            </a:cubicBezTo>
                            <a:cubicBezTo>
                              <a:pt x="171" y="298"/>
                              <a:pt x="147" y="324"/>
                              <a:pt x="118" y="300"/>
                            </a:cubicBezTo>
                            <a:cubicBezTo>
                              <a:pt x="101" y="285"/>
                              <a:pt x="121" y="231"/>
                              <a:pt x="140" y="183"/>
                            </a:cubicBezTo>
                            <a:cubicBezTo>
                              <a:pt x="155" y="144"/>
                              <a:pt x="170" y="104"/>
                              <a:pt x="176" y="65"/>
                            </a:cubicBezTo>
                            <a:cubicBezTo>
                              <a:pt x="181" y="34"/>
                              <a:pt x="175" y="13"/>
                              <a:pt x="158" y="4"/>
                            </a:cubicBezTo>
                            <a:cubicBezTo>
                              <a:pt x="127" y="-13"/>
                              <a:pt x="77" y="24"/>
                              <a:pt x="57" y="41"/>
                            </a:cubicBezTo>
                            <a:cubicBezTo>
                              <a:pt x="50" y="48"/>
                              <a:pt x="49" y="59"/>
                              <a:pt x="55" y="67"/>
                            </a:cubicBezTo>
                            <a:cubicBezTo>
                              <a:pt x="62" y="75"/>
                              <a:pt x="73" y="75"/>
                              <a:pt x="81" y="69"/>
                            </a:cubicBezTo>
                            <a:cubicBezTo>
                              <a:pt x="104" y="50"/>
                              <a:pt x="133" y="33"/>
                              <a:pt x="139" y="35"/>
                            </a:cubicBezTo>
                            <a:cubicBezTo>
                              <a:pt x="140" y="35"/>
                              <a:pt x="143" y="40"/>
                              <a:pt x="140" y="60"/>
                            </a:cubicBezTo>
                            <a:cubicBezTo>
                              <a:pt x="135" y="94"/>
                              <a:pt x="120" y="132"/>
                              <a:pt x="106" y="169"/>
                            </a:cubicBezTo>
                            <a:cubicBezTo>
                              <a:pt x="80" y="238"/>
                              <a:pt x="57" y="296"/>
                              <a:pt x="95" y="328"/>
                            </a:cubicBezTo>
                            <a:cubicBezTo>
                              <a:pt x="120" y="349"/>
                              <a:pt x="146" y="350"/>
                              <a:pt x="167" y="342"/>
                            </a:cubicBezTo>
                            <a:cubicBezTo>
                              <a:pt x="161" y="413"/>
                              <a:pt x="147" y="565"/>
                              <a:pt x="126" y="641"/>
                            </a:cubicBezTo>
                            <a:cubicBezTo>
                              <a:pt x="102" y="725"/>
                              <a:pt x="30" y="712"/>
                              <a:pt x="22" y="710"/>
                            </a:cubicBezTo>
                            <a:cubicBezTo>
                              <a:pt x="12" y="708"/>
                              <a:pt x="2" y="714"/>
                              <a:pt x="0" y="723"/>
                            </a:cubicBezTo>
                            <a:cubicBezTo>
                              <a:pt x="-3" y="733"/>
                              <a:pt x="4" y="743"/>
                              <a:pt x="13" y="745"/>
                            </a:cubicBezTo>
                            <a:cubicBezTo>
                              <a:pt x="21" y="747"/>
                              <a:pt x="30" y="748"/>
                              <a:pt x="40" y="748"/>
                            </a:cubicBezTo>
                            <a:cubicBezTo>
                              <a:pt x="81" y="748"/>
                              <a:pt x="139" y="728"/>
                              <a:pt x="161" y="651"/>
                            </a:cubicBezTo>
                            <a:cubicBezTo>
                              <a:pt x="191" y="547"/>
                              <a:pt x="205" y="317"/>
                              <a:pt x="206" y="307"/>
                            </a:cubicBezTo>
                            <a:cubicBezTo>
                              <a:pt x="206" y="300"/>
                              <a:pt x="202" y="292"/>
                              <a:pt x="194" y="28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 name="Google Shape;2344;p48">
                        <a:extLst>
                          <a:ext uri="{FF2B5EF4-FFF2-40B4-BE49-F238E27FC236}">
                            <a16:creationId xmlns:a16="http://schemas.microsoft.com/office/drawing/2014/main" id="{CA52C6A9-77B5-B05F-5761-9552DD13001D}"/>
                          </a:ext>
                        </a:extLst>
                      </p:cNvPr>
                      <p:cNvSpPr/>
                      <p:nvPr/>
                    </p:nvSpPr>
                    <p:spPr>
                      <a:xfrm>
                        <a:off x="-1182085" y="2220085"/>
                        <a:ext cx="66600" cy="12960"/>
                      </a:xfrm>
                      <a:custGeom>
                        <a:avLst/>
                        <a:gdLst/>
                        <a:ahLst/>
                        <a:cxnLst/>
                        <a:rect l="l" t="t" r="r" b="b"/>
                        <a:pathLst>
                          <a:path w="185" h="36" extrusionOk="0">
                            <a:moveTo>
                              <a:pt x="19" y="36"/>
                            </a:moveTo>
                            <a:lnTo>
                              <a:pt x="166" y="36"/>
                            </a:lnTo>
                            <a:cubicBezTo>
                              <a:pt x="177" y="36"/>
                              <a:pt x="185" y="28"/>
                              <a:pt x="185" y="18"/>
                            </a:cubicBezTo>
                            <a:cubicBezTo>
                              <a:pt x="185" y="8"/>
                              <a:pt x="177" y="0"/>
                              <a:pt x="166" y="0"/>
                            </a:cubicBezTo>
                            <a:lnTo>
                              <a:pt x="19" y="0"/>
                            </a:lnTo>
                            <a:cubicBezTo>
                              <a:pt x="8" y="0"/>
                              <a:pt x="0" y="8"/>
                              <a:pt x="0" y="18"/>
                            </a:cubicBezTo>
                            <a:cubicBezTo>
                              <a:pt x="0" y="28"/>
                              <a:pt x="8" y="36"/>
                              <a:pt x="19" y="3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2" name="Google Shape;2345;p48">
                        <a:extLst>
                          <a:ext uri="{FF2B5EF4-FFF2-40B4-BE49-F238E27FC236}">
                            <a16:creationId xmlns:a16="http://schemas.microsoft.com/office/drawing/2014/main" id="{B7DF4397-9CDC-7ECC-17A4-08FD2B90E6E9}"/>
                          </a:ext>
                        </a:extLst>
                      </p:cNvPr>
                      <p:cNvSpPr/>
                      <p:nvPr/>
                    </p:nvSpPr>
                    <p:spPr>
                      <a:xfrm>
                        <a:off x="-1192525" y="2238805"/>
                        <a:ext cx="77040" cy="26280"/>
                      </a:xfrm>
                      <a:custGeom>
                        <a:avLst/>
                        <a:gdLst/>
                        <a:ahLst/>
                        <a:cxnLst/>
                        <a:rect l="l" t="t" r="r" b="b"/>
                        <a:pathLst>
                          <a:path w="214" h="73" extrusionOk="0">
                            <a:moveTo>
                              <a:pt x="14" y="36"/>
                            </a:moveTo>
                            <a:lnTo>
                              <a:pt x="192" y="73"/>
                            </a:lnTo>
                            <a:cubicBezTo>
                              <a:pt x="193" y="73"/>
                              <a:pt x="194" y="73"/>
                              <a:pt x="195" y="73"/>
                            </a:cubicBezTo>
                            <a:cubicBezTo>
                              <a:pt x="204" y="73"/>
                              <a:pt x="212" y="67"/>
                              <a:pt x="213" y="58"/>
                            </a:cubicBezTo>
                            <a:cubicBezTo>
                              <a:pt x="215" y="49"/>
                              <a:pt x="209" y="39"/>
                              <a:pt x="199" y="37"/>
                            </a:cubicBezTo>
                            <a:lnTo>
                              <a:pt x="22" y="0"/>
                            </a:lnTo>
                            <a:cubicBezTo>
                              <a:pt x="12" y="-2"/>
                              <a:pt x="2" y="4"/>
                              <a:pt x="0" y="14"/>
                            </a:cubicBezTo>
                            <a:cubicBezTo>
                              <a:pt x="-2" y="24"/>
                              <a:pt x="4" y="34"/>
                              <a:pt x="14" y="3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3" name="Google Shape;2346;p48">
                        <a:extLst>
                          <a:ext uri="{FF2B5EF4-FFF2-40B4-BE49-F238E27FC236}">
                            <a16:creationId xmlns:a16="http://schemas.microsoft.com/office/drawing/2014/main" id="{E5D01E62-4D98-FDE9-C1E3-8AAE3E087D3A}"/>
                          </a:ext>
                        </a:extLst>
                      </p:cNvPr>
                      <p:cNvSpPr/>
                      <p:nvPr/>
                    </p:nvSpPr>
                    <p:spPr>
                      <a:xfrm>
                        <a:off x="-1224565" y="2307925"/>
                        <a:ext cx="93240" cy="140760"/>
                      </a:xfrm>
                      <a:custGeom>
                        <a:avLst/>
                        <a:gdLst/>
                        <a:ahLst/>
                        <a:cxnLst/>
                        <a:rect l="l" t="t" r="r" b="b"/>
                        <a:pathLst>
                          <a:path w="259" h="391" extrusionOk="0">
                            <a:moveTo>
                              <a:pt x="59" y="350"/>
                            </a:moveTo>
                            <a:cubicBezTo>
                              <a:pt x="52" y="356"/>
                              <a:pt x="50" y="354"/>
                              <a:pt x="48" y="352"/>
                            </a:cubicBezTo>
                            <a:cubicBezTo>
                              <a:pt x="30" y="335"/>
                              <a:pt x="28" y="258"/>
                              <a:pt x="78" y="183"/>
                            </a:cubicBezTo>
                            <a:cubicBezTo>
                              <a:pt x="94" y="159"/>
                              <a:pt x="110" y="147"/>
                              <a:pt x="126" y="147"/>
                            </a:cubicBezTo>
                            <a:lnTo>
                              <a:pt x="127" y="147"/>
                            </a:lnTo>
                            <a:cubicBezTo>
                              <a:pt x="152" y="148"/>
                              <a:pt x="176" y="177"/>
                              <a:pt x="189" y="195"/>
                            </a:cubicBezTo>
                            <a:cubicBezTo>
                              <a:pt x="167" y="226"/>
                              <a:pt x="100" y="321"/>
                              <a:pt x="59" y="350"/>
                            </a:cubicBezTo>
                            <a:moveTo>
                              <a:pt x="243" y="0"/>
                            </a:moveTo>
                            <a:cubicBezTo>
                              <a:pt x="233" y="-2"/>
                              <a:pt x="224" y="5"/>
                              <a:pt x="222" y="15"/>
                            </a:cubicBezTo>
                            <a:lnTo>
                              <a:pt x="200" y="150"/>
                            </a:lnTo>
                            <a:cubicBezTo>
                              <a:pt x="182" y="131"/>
                              <a:pt x="158" y="112"/>
                              <a:pt x="129" y="111"/>
                            </a:cubicBezTo>
                            <a:cubicBezTo>
                              <a:pt x="99" y="110"/>
                              <a:pt x="71" y="127"/>
                              <a:pt x="47" y="163"/>
                            </a:cubicBezTo>
                            <a:cubicBezTo>
                              <a:pt x="-10" y="249"/>
                              <a:pt x="-12" y="345"/>
                              <a:pt x="23" y="378"/>
                            </a:cubicBezTo>
                            <a:cubicBezTo>
                              <a:pt x="31" y="387"/>
                              <a:pt x="41" y="391"/>
                              <a:pt x="51" y="391"/>
                            </a:cubicBezTo>
                            <a:cubicBezTo>
                              <a:pt x="61" y="391"/>
                              <a:pt x="71" y="387"/>
                              <a:pt x="81" y="380"/>
                            </a:cubicBezTo>
                            <a:cubicBezTo>
                              <a:pt x="110" y="359"/>
                              <a:pt x="149" y="311"/>
                              <a:pt x="179" y="271"/>
                            </a:cubicBezTo>
                            <a:lnTo>
                              <a:pt x="163" y="370"/>
                            </a:lnTo>
                            <a:cubicBezTo>
                              <a:pt x="161" y="380"/>
                              <a:pt x="168" y="389"/>
                              <a:pt x="178" y="391"/>
                            </a:cubicBezTo>
                            <a:cubicBezTo>
                              <a:pt x="179" y="391"/>
                              <a:pt x="180" y="391"/>
                              <a:pt x="181" y="391"/>
                            </a:cubicBezTo>
                            <a:cubicBezTo>
                              <a:pt x="190" y="391"/>
                              <a:pt x="198" y="385"/>
                              <a:pt x="199" y="376"/>
                            </a:cubicBezTo>
                            <a:lnTo>
                              <a:pt x="258" y="21"/>
                            </a:lnTo>
                            <a:cubicBezTo>
                              <a:pt x="260" y="11"/>
                              <a:pt x="253" y="2"/>
                              <a:pt x="243"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 name="Google Shape;2347;p48">
                        <a:extLst>
                          <a:ext uri="{FF2B5EF4-FFF2-40B4-BE49-F238E27FC236}">
                            <a16:creationId xmlns:a16="http://schemas.microsoft.com/office/drawing/2014/main" id="{ACE9D637-B75A-FFE0-3562-1D64A008F50D}"/>
                          </a:ext>
                        </a:extLst>
                      </p:cNvPr>
                      <p:cNvSpPr/>
                      <p:nvPr/>
                    </p:nvSpPr>
                    <p:spPr>
                      <a:xfrm>
                        <a:off x="-1134205" y="2320525"/>
                        <a:ext cx="77400" cy="128160"/>
                      </a:xfrm>
                      <a:custGeom>
                        <a:avLst/>
                        <a:gdLst/>
                        <a:ahLst/>
                        <a:cxnLst/>
                        <a:rect l="l" t="t" r="r" b="b"/>
                        <a:pathLst>
                          <a:path w="215" h="356" extrusionOk="0">
                            <a:moveTo>
                              <a:pt x="137" y="0"/>
                            </a:moveTo>
                            <a:cubicBezTo>
                              <a:pt x="123" y="3"/>
                              <a:pt x="104" y="12"/>
                              <a:pt x="91" y="42"/>
                            </a:cubicBezTo>
                            <a:cubicBezTo>
                              <a:pt x="82" y="62"/>
                              <a:pt x="79" y="88"/>
                              <a:pt x="78" y="116"/>
                            </a:cubicBezTo>
                            <a:cubicBezTo>
                              <a:pt x="46" y="118"/>
                              <a:pt x="18" y="126"/>
                              <a:pt x="13" y="128"/>
                            </a:cubicBezTo>
                            <a:cubicBezTo>
                              <a:pt x="3" y="131"/>
                              <a:pt x="-2" y="142"/>
                              <a:pt x="1" y="151"/>
                            </a:cubicBezTo>
                            <a:cubicBezTo>
                              <a:pt x="4" y="161"/>
                              <a:pt x="15" y="166"/>
                              <a:pt x="24" y="163"/>
                            </a:cubicBezTo>
                            <a:cubicBezTo>
                              <a:pt x="35" y="160"/>
                              <a:pt x="56" y="154"/>
                              <a:pt x="77" y="153"/>
                            </a:cubicBezTo>
                            <a:cubicBezTo>
                              <a:pt x="77" y="155"/>
                              <a:pt x="77" y="157"/>
                              <a:pt x="77" y="160"/>
                            </a:cubicBezTo>
                            <a:cubicBezTo>
                              <a:pt x="76" y="224"/>
                              <a:pt x="75" y="296"/>
                              <a:pt x="38" y="323"/>
                            </a:cubicBezTo>
                            <a:cubicBezTo>
                              <a:pt x="29" y="329"/>
                              <a:pt x="27" y="340"/>
                              <a:pt x="33" y="348"/>
                            </a:cubicBezTo>
                            <a:cubicBezTo>
                              <a:pt x="37" y="353"/>
                              <a:pt x="42" y="356"/>
                              <a:pt x="48" y="356"/>
                            </a:cubicBezTo>
                            <a:cubicBezTo>
                              <a:pt x="52" y="356"/>
                              <a:pt x="56" y="355"/>
                              <a:pt x="59" y="353"/>
                            </a:cubicBezTo>
                            <a:cubicBezTo>
                              <a:pt x="112" y="316"/>
                              <a:pt x="113" y="233"/>
                              <a:pt x="113" y="160"/>
                            </a:cubicBezTo>
                            <a:cubicBezTo>
                              <a:pt x="113" y="159"/>
                              <a:pt x="113" y="158"/>
                              <a:pt x="113" y="156"/>
                            </a:cubicBezTo>
                            <a:cubicBezTo>
                              <a:pt x="120" y="158"/>
                              <a:pt x="127" y="161"/>
                              <a:pt x="131" y="166"/>
                            </a:cubicBezTo>
                            <a:cubicBezTo>
                              <a:pt x="135" y="169"/>
                              <a:pt x="140" y="171"/>
                              <a:pt x="144" y="171"/>
                            </a:cubicBezTo>
                            <a:cubicBezTo>
                              <a:pt x="149" y="171"/>
                              <a:pt x="154" y="169"/>
                              <a:pt x="157" y="166"/>
                            </a:cubicBezTo>
                            <a:cubicBezTo>
                              <a:pt x="164" y="159"/>
                              <a:pt x="164" y="147"/>
                              <a:pt x="157" y="140"/>
                            </a:cubicBezTo>
                            <a:cubicBezTo>
                              <a:pt x="146" y="128"/>
                              <a:pt x="130" y="122"/>
                              <a:pt x="114" y="119"/>
                            </a:cubicBezTo>
                            <a:cubicBezTo>
                              <a:pt x="115" y="94"/>
                              <a:pt x="118" y="71"/>
                              <a:pt x="124" y="57"/>
                            </a:cubicBezTo>
                            <a:cubicBezTo>
                              <a:pt x="129" y="45"/>
                              <a:pt x="136" y="38"/>
                              <a:pt x="143" y="36"/>
                            </a:cubicBezTo>
                            <a:cubicBezTo>
                              <a:pt x="158" y="34"/>
                              <a:pt x="177" y="49"/>
                              <a:pt x="183" y="55"/>
                            </a:cubicBezTo>
                            <a:cubicBezTo>
                              <a:pt x="190" y="62"/>
                              <a:pt x="202" y="62"/>
                              <a:pt x="209" y="55"/>
                            </a:cubicBezTo>
                            <a:cubicBezTo>
                              <a:pt x="216" y="48"/>
                              <a:pt x="216" y="36"/>
                              <a:pt x="209" y="29"/>
                            </a:cubicBezTo>
                            <a:cubicBezTo>
                              <a:pt x="205" y="26"/>
                              <a:pt x="172" y="-6"/>
                              <a:pt x="137"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 name="Google Shape;2348;p48">
                        <a:extLst>
                          <a:ext uri="{FF2B5EF4-FFF2-40B4-BE49-F238E27FC236}">
                            <a16:creationId xmlns:a16="http://schemas.microsoft.com/office/drawing/2014/main" id="{9284C757-6BD6-EC38-C2F7-694A021C5A6D}"/>
                          </a:ext>
                        </a:extLst>
                      </p:cNvPr>
                      <p:cNvSpPr/>
                      <p:nvPr/>
                    </p:nvSpPr>
                    <p:spPr>
                      <a:xfrm>
                        <a:off x="-1062205" y="2058445"/>
                        <a:ext cx="111600" cy="374400"/>
                      </a:xfrm>
                      <a:custGeom>
                        <a:avLst/>
                        <a:gdLst/>
                        <a:ahLst/>
                        <a:cxnLst/>
                        <a:rect l="l" t="t" r="r" b="b"/>
                        <a:pathLst>
                          <a:path w="310" h="1040" extrusionOk="0">
                            <a:moveTo>
                              <a:pt x="113" y="987"/>
                            </a:moveTo>
                            <a:cubicBezTo>
                              <a:pt x="118" y="932"/>
                              <a:pt x="125" y="823"/>
                              <a:pt x="125" y="718"/>
                            </a:cubicBezTo>
                            <a:cubicBezTo>
                              <a:pt x="125" y="619"/>
                              <a:pt x="87" y="566"/>
                              <a:pt x="58" y="539"/>
                            </a:cubicBezTo>
                            <a:cubicBezTo>
                              <a:pt x="81" y="527"/>
                              <a:pt x="109" y="502"/>
                              <a:pt x="138" y="454"/>
                            </a:cubicBezTo>
                            <a:cubicBezTo>
                              <a:pt x="170" y="399"/>
                              <a:pt x="161" y="327"/>
                              <a:pt x="152" y="251"/>
                            </a:cubicBezTo>
                            <a:cubicBezTo>
                              <a:pt x="145" y="195"/>
                              <a:pt x="138" y="138"/>
                              <a:pt x="147" y="86"/>
                            </a:cubicBezTo>
                            <a:cubicBezTo>
                              <a:pt x="151" y="61"/>
                              <a:pt x="161" y="46"/>
                              <a:pt x="175" y="40"/>
                            </a:cubicBezTo>
                            <a:cubicBezTo>
                              <a:pt x="208" y="26"/>
                              <a:pt x="263" y="56"/>
                              <a:pt x="281" y="68"/>
                            </a:cubicBezTo>
                            <a:cubicBezTo>
                              <a:pt x="290" y="74"/>
                              <a:pt x="301" y="72"/>
                              <a:pt x="307" y="63"/>
                            </a:cubicBezTo>
                            <a:cubicBezTo>
                              <a:pt x="313" y="55"/>
                              <a:pt x="310" y="44"/>
                              <a:pt x="302" y="38"/>
                            </a:cubicBezTo>
                            <a:cubicBezTo>
                              <a:pt x="294" y="32"/>
                              <a:pt x="218" y="-17"/>
                              <a:pt x="161" y="6"/>
                            </a:cubicBezTo>
                            <a:cubicBezTo>
                              <a:pt x="135" y="17"/>
                              <a:pt x="118" y="42"/>
                              <a:pt x="111" y="80"/>
                            </a:cubicBezTo>
                            <a:cubicBezTo>
                              <a:pt x="101" y="137"/>
                              <a:pt x="108" y="197"/>
                              <a:pt x="115" y="255"/>
                            </a:cubicBezTo>
                            <a:cubicBezTo>
                              <a:pt x="124" y="325"/>
                              <a:pt x="132" y="391"/>
                              <a:pt x="106" y="436"/>
                            </a:cubicBezTo>
                            <a:cubicBezTo>
                              <a:pt x="61" y="512"/>
                              <a:pt x="18" y="515"/>
                              <a:pt x="18" y="515"/>
                            </a:cubicBezTo>
                            <a:cubicBezTo>
                              <a:pt x="10" y="515"/>
                              <a:pt x="2" y="521"/>
                              <a:pt x="0" y="530"/>
                            </a:cubicBezTo>
                            <a:cubicBezTo>
                              <a:pt x="-1" y="538"/>
                              <a:pt x="3" y="547"/>
                              <a:pt x="11" y="550"/>
                            </a:cubicBezTo>
                            <a:cubicBezTo>
                              <a:pt x="14" y="552"/>
                              <a:pt x="89" y="586"/>
                              <a:pt x="89" y="718"/>
                            </a:cubicBezTo>
                            <a:cubicBezTo>
                              <a:pt x="89" y="864"/>
                              <a:pt x="74" y="1018"/>
                              <a:pt x="74" y="1020"/>
                            </a:cubicBezTo>
                            <a:cubicBezTo>
                              <a:pt x="73" y="1027"/>
                              <a:pt x="77" y="1034"/>
                              <a:pt x="83" y="1037"/>
                            </a:cubicBezTo>
                            <a:cubicBezTo>
                              <a:pt x="86" y="1039"/>
                              <a:pt x="89" y="1040"/>
                              <a:pt x="92" y="1040"/>
                            </a:cubicBezTo>
                            <a:cubicBezTo>
                              <a:pt x="96" y="1040"/>
                              <a:pt x="100" y="1039"/>
                              <a:pt x="103" y="1036"/>
                            </a:cubicBezTo>
                            <a:cubicBezTo>
                              <a:pt x="125" y="1020"/>
                              <a:pt x="178" y="993"/>
                              <a:pt x="197" y="1012"/>
                            </a:cubicBezTo>
                            <a:cubicBezTo>
                              <a:pt x="205" y="1019"/>
                              <a:pt x="216" y="1019"/>
                              <a:pt x="223" y="1012"/>
                            </a:cubicBezTo>
                            <a:cubicBezTo>
                              <a:pt x="230" y="1005"/>
                              <a:pt x="230" y="993"/>
                              <a:pt x="223" y="986"/>
                            </a:cubicBezTo>
                            <a:cubicBezTo>
                              <a:pt x="193" y="956"/>
                              <a:pt x="145" y="971"/>
                              <a:pt x="113" y="98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 name="Google Shape;2349;p48">
                        <a:extLst>
                          <a:ext uri="{FF2B5EF4-FFF2-40B4-BE49-F238E27FC236}">
                            <a16:creationId xmlns:a16="http://schemas.microsoft.com/office/drawing/2014/main" id="{A9B2E897-56A6-751C-01C8-75DFCC8CEF09}"/>
                          </a:ext>
                        </a:extLst>
                      </p:cNvPr>
                      <p:cNvSpPr/>
                      <p:nvPr/>
                    </p:nvSpPr>
                    <p:spPr>
                      <a:xfrm>
                        <a:off x="-982645" y="2177605"/>
                        <a:ext cx="118080" cy="122400"/>
                      </a:xfrm>
                      <a:custGeom>
                        <a:avLst/>
                        <a:gdLst/>
                        <a:ahLst/>
                        <a:cxnLst/>
                        <a:rect l="l" t="t" r="r" b="b"/>
                        <a:pathLst>
                          <a:path w="328" h="340" extrusionOk="0">
                            <a:moveTo>
                              <a:pt x="246" y="289"/>
                            </a:moveTo>
                            <a:cubicBezTo>
                              <a:pt x="239" y="278"/>
                              <a:pt x="229" y="256"/>
                              <a:pt x="218" y="229"/>
                            </a:cubicBezTo>
                            <a:cubicBezTo>
                              <a:pt x="261" y="155"/>
                              <a:pt x="293" y="67"/>
                              <a:pt x="302" y="38"/>
                            </a:cubicBezTo>
                            <a:cubicBezTo>
                              <a:pt x="306" y="29"/>
                              <a:pt x="301" y="19"/>
                              <a:pt x="291" y="15"/>
                            </a:cubicBezTo>
                            <a:cubicBezTo>
                              <a:pt x="281" y="12"/>
                              <a:pt x="271" y="17"/>
                              <a:pt x="268" y="27"/>
                            </a:cubicBezTo>
                            <a:cubicBezTo>
                              <a:pt x="251" y="77"/>
                              <a:pt x="226" y="135"/>
                              <a:pt x="200" y="185"/>
                            </a:cubicBezTo>
                            <a:cubicBezTo>
                              <a:pt x="181" y="133"/>
                              <a:pt x="159" y="71"/>
                              <a:pt x="140" y="12"/>
                            </a:cubicBezTo>
                            <a:cubicBezTo>
                              <a:pt x="137" y="3"/>
                              <a:pt x="126" y="-3"/>
                              <a:pt x="117" y="0"/>
                            </a:cubicBezTo>
                            <a:cubicBezTo>
                              <a:pt x="107" y="3"/>
                              <a:pt x="102" y="14"/>
                              <a:pt x="105" y="23"/>
                            </a:cubicBezTo>
                            <a:cubicBezTo>
                              <a:pt x="135" y="116"/>
                              <a:pt x="159" y="181"/>
                              <a:pt x="177" y="226"/>
                            </a:cubicBezTo>
                            <a:cubicBezTo>
                              <a:pt x="148" y="274"/>
                              <a:pt x="119" y="307"/>
                              <a:pt x="96" y="303"/>
                            </a:cubicBezTo>
                            <a:cubicBezTo>
                              <a:pt x="61" y="297"/>
                              <a:pt x="47" y="285"/>
                              <a:pt x="41" y="277"/>
                            </a:cubicBezTo>
                            <a:cubicBezTo>
                              <a:pt x="35" y="268"/>
                              <a:pt x="37" y="259"/>
                              <a:pt x="37" y="259"/>
                            </a:cubicBezTo>
                            <a:cubicBezTo>
                              <a:pt x="39" y="250"/>
                              <a:pt x="34" y="239"/>
                              <a:pt x="24" y="237"/>
                            </a:cubicBezTo>
                            <a:cubicBezTo>
                              <a:pt x="14" y="234"/>
                              <a:pt x="4" y="240"/>
                              <a:pt x="1" y="249"/>
                            </a:cubicBezTo>
                            <a:cubicBezTo>
                              <a:pt x="1" y="252"/>
                              <a:pt x="-5" y="273"/>
                              <a:pt x="9" y="296"/>
                            </a:cubicBezTo>
                            <a:cubicBezTo>
                              <a:pt x="23" y="318"/>
                              <a:pt x="50" y="332"/>
                              <a:pt x="90" y="339"/>
                            </a:cubicBezTo>
                            <a:cubicBezTo>
                              <a:pt x="93" y="339"/>
                              <a:pt x="96" y="340"/>
                              <a:pt x="99" y="340"/>
                            </a:cubicBezTo>
                            <a:cubicBezTo>
                              <a:pt x="132" y="340"/>
                              <a:pt x="165" y="309"/>
                              <a:pt x="194" y="267"/>
                            </a:cubicBezTo>
                            <a:cubicBezTo>
                              <a:pt x="222" y="328"/>
                              <a:pt x="234" y="331"/>
                              <a:pt x="240" y="332"/>
                            </a:cubicBezTo>
                            <a:cubicBezTo>
                              <a:pt x="241" y="333"/>
                              <a:pt x="243" y="333"/>
                              <a:pt x="244" y="333"/>
                            </a:cubicBezTo>
                            <a:cubicBezTo>
                              <a:pt x="250" y="333"/>
                              <a:pt x="257" y="330"/>
                              <a:pt x="261" y="326"/>
                            </a:cubicBezTo>
                            <a:lnTo>
                              <a:pt x="328" y="260"/>
                            </a:lnTo>
                            <a:lnTo>
                              <a:pt x="302" y="234"/>
                            </a:lnTo>
                            <a:lnTo>
                              <a:pt x="246" y="28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 name="Google Shape;2350;p48">
                        <a:extLst>
                          <a:ext uri="{FF2B5EF4-FFF2-40B4-BE49-F238E27FC236}">
                            <a16:creationId xmlns:a16="http://schemas.microsoft.com/office/drawing/2014/main" id="{D2EE2848-A0DF-B9E9-8A2D-8157CB9E9B7E}"/>
                          </a:ext>
                        </a:extLst>
                      </p:cNvPr>
                      <p:cNvSpPr/>
                      <p:nvPr/>
                    </p:nvSpPr>
                    <p:spPr>
                      <a:xfrm>
                        <a:off x="-851965" y="2267965"/>
                        <a:ext cx="82440" cy="109080"/>
                      </a:xfrm>
                      <a:custGeom>
                        <a:avLst/>
                        <a:gdLst/>
                        <a:ahLst/>
                        <a:cxnLst/>
                        <a:rect l="l" t="t" r="r" b="b"/>
                        <a:pathLst>
                          <a:path w="229" h="303" extrusionOk="0">
                            <a:moveTo>
                              <a:pt x="196" y="221"/>
                            </a:moveTo>
                            <a:cubicBezTo>
                              <a:pt x="189" y="229"/>
                              <a:pt x="184" y="234"/>
                              <a:pt x="181" y="237"/>
                            </a:cubicBezTo>
                            <a:cubicBezTo>
                              <a:pt x="178" y="225"/>
                              <a:pt x="177" y="202"/>
                              <a:pt x="176" y="184"/>
                            </a:cubicBezTo>
                            <a:cubicBezTo>
                              <a:pt x="175" y="148"/>
                              <a:pt x="173" y="106"/>
                              <a:pt x="161" y="71"/>
                            </a:cubicBezTo>
                            <a:cubicBezTo>
                              <a:pt x="153" y="47"/>
                              <a:pt x="139" y="42"/>
                              <a:pt x="129" y="42"/>
                            </a:cubicBezTo>
                            <a:lnTo>
                              <a:pt x="129" y="42"/>
                            </a:lnTo>
                            <a:cubicBezTo>
                              <a:pt x="106" y="42"/>
                              <a:pt x="79" y="79"/>
                              <a:pt x="48" y="151"/>
                            </a:cubicBezTo>
                            <a:lnTo>
                              <a:pt x="59" y="20"/>
                            </a:lnTo>
                            <a:cubicBezTo>
                              <a:pt x="59" y="10"/>
                              <a:pt x="52" y="1"/>
                              <a:pt x="42" y="0"/>
                            </a:cubicBezTo>
                            <a:cubicBezTo>
                              <a:pt x="32" y="-1"/>
                              <a:pt x="23" y="7"/>
                              <a:pt x="22" y="17"/>
                            </a:cubicBezTo>
                            <a:lnTo>
                              <a:pt x="0" y="283"/>
                            </a:lnTo>
                            <a:cubicBezTo>
                              <a:pt x="-1" y="292"/>
                              <a:pt x="5" y="300"/>
                              <a:pt x="15" y="302"/>
                            </a:cubicBezTo>
                            <a:cubicBezTo>
                              <a:pt x="16" y="302"/>
                              <a:pt x="17" y="303"/>
                              <a:pt x="18" y="303"/>
                            </a:cubicBezTo>
                            <a:cubicBezTo>
                              <a:pt x="26" y="303"/>
                              <a:pt x="33" y="297"/>
                              <a:pt x="36" y="290"/>
                            </a:cubicBezTo>
                            <a:cubicBezTo>
                              <a:pt x="64" y="203"/>
                              <a:pt x="105" y="105"/>
                              <a:pt x="126" y="83"/>
                            </a:cubicBezTo>
                            <a:lnTo>
                              <a:pt x="126" y="83"/>
                            </a:lnTo>
                            <a:cubicBezTo>
                              <a:pt x="136" y="113"/>
                              <a:pt x="138" y="152"/>
                              <a:pt x="140" y="186"/>
                            </a:cubicBezTo>
                            <a:cubicBezTo>
                              <a:pt x="142" y="235"/>
                              <a:pt x="144" y="268"/>
                              <a:pt x="168" y="276"/>
                            </a:cubicBezTo>
                            <a:cubicBezTo>
                              <a:pt x="189" y="283"/>
                              <a:pt x="208" y="264"/>
                              <a:pt x="224" y="244"/>
                            </a:cubicBezTo>
                            <a:cubicBezTo>
                              <a:pt x="231" y="236"/>
                              <a:pt x="230" y="225"/>
                              <a:pt x="222" y="218"/>
                            </a:cubicBezTo>
                            <a:cubicBezTo>
                              <a:pt x="214" y="212"/>
                              <a:pt x="203" y="213"/>
                              <a:pt x="196" y="2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 name="Google Shape;2351;p48">
                        <a:extLst>
                          <a:ext uri="{FF2B5EF4-FFF2-40B4-BE49-F238E27FC236}">
                            <a16:creationId xmlns:a16="http://schemas.microsoft.com/office/drawing/2014/main" id="{0D31CA5C-BCB5-4FF0-E2EC-89BF61BF204F}"/>
                          </a:ext>
                        </a:extLst>
                      </p:cNvPr>
                      <p:cNvSpPr/>
                      <p:nvPr/>
                    </p:nvSpPr>
                    <p:spPr>
                      <a:xfrm>
                        <a:off x="-756205" y="2212165"/>
                        <a:ext cx="63720" cy="68760"/>
                      </a:xfrm>
                      <a:custGeom>
                        <a:avLst/>
                        <a:gdLst/>
                        <a:ahLst/>
                        <a:cxnLst/>
                        <a:rect l="l" t="t" r="r" b="b"/>
                        <a:pathLst>
                          <a:path w="177" h="191" extrusionOk="0">
                            <a:moveTo>
                              <a:pt x="159" y="81"/>
                            </a:moveTo>
                            <a:lnTo>
                              <a:pt x="138" y="81"/>
                            </a:lnTo>
                            <a:cubicBezTo>
                              <a:pt x="139" y="53"/>
                              <a:pt x="140" y="27"/>
                              <a:pt x="140" y="18"/>
                            </a:cubicBezTo>
                            <a:cubicBezTo>
                              <a:pt x="140" y="8"/>
                              <a:pt x="132" y="0"/>
                              <a:pt x="122" y="0"/>
                            </a:cubicBezTo>
                            <a:cubicBezTo>
                              <a:pt x="112" y="0"/>
                              <a:pt x="103" y="8"/>
                              <a:pt x="103" y="18"/>
                            </a:cubicBezTo>
                            <a:cubicBezTo>
                              <a:pt x="103" y="26"/>
                              <a:pt x="102" y="53"/>
                              <a:pt x="101" y="81"/>
                            </a:cubicBezTo>
                            <a:lnTo>
                              <a:pt x="18" y="81"/>
                            </a:lnTo>
                            <a:cubicBezTo>
                              <a:pt x="8" y="81"/>
                              <a:pt x="0" y="89"/>
                              <a:pt x="0" y="99"/>
                            </a:cubicBezTo>
                            <a:cubicBezTo>
                              <a:pt x="0" y="109"/>
                              <a:pt x="8" y="118"/>
                              <a:pt x="18" y="118"/>
                            </a:cubicBezTo>
                            <a:lnTo>
                              <a:pt x="99" y="118"/>
                            </a:lnTo>
                            <a:cubicBezTo>
                              <a:pt x="97" y="147"/>
                              <a:pt x="96" y="172"/>
                              <a:pt x="96" y="172"/>
                            </a:cubicBezTo>
                            <a:cubicBezTo>
                              <a:pt x="95" y="182"/>
                              <a:pt x="103" y="191"/>
                              <a:pt x="113" y="191"/>
                            </a:cubicBezTo>
                            <a:cubicBezTo>
                              <a:pt x="114" y="191"/>
                              <a:pt x="114" y="191"/>
                              <a:pt x="114" y="191"/>
                            </a:cubicBezTo>
                            <a:cubicBezTo>
                              <a:pt x="124" y="191"/>
                              <a:pt x="132" y="184"/>
                              <a:pt x="133" y="174"/>
                            </a:cubicBezTo>
                            <a:cubicBezTo>
                              <a:pt x="133" y="172"/>
                              <a:pt x="134" y="147"/>
                              <a:pt x="136" y="118"/>
                            </a:cubicBezTo>
                            <a:lnTo>
                              <a:pt x="159" y="118"/>
                            </a:lnTo>
                            <a:cubicBezTo>
                              <a:pt x="169" y="118"/>
                              <a:pt x="177" y="109"/>
                              <a:pt x="177" y="99"/>
                            </a:cubicBezTo>
                            <a:cubicBezTo>
                              <a:pt x="177" y="89"/>
                              <a:pt x="169" y="81"/>
                              <a:pt x="159" y="81"/>
                            </a:cubicBezTo>
                            <a:close/>
                          </a:path>
                        </a:pathLst>
                      </a:custGeom>
                      <a:solidFill>
                        <a:schemeClr val="dk1"/>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 name="Google Shape;2352;p48">
                        <a:extLst>
                          <a:ext uri="{FF2B5EF4-FFF2-40B4-BE49-F238E27FC236}">
                            <a16:creationId xmlns:a16="http://schemas.microsoft.com/office/drawing/2014/main" id="{8A83F731-22ED-FDDC-6EBC-F59C1CA6C141}"/>
                          </a:ext>
                        </a:extLst>
                      </p:cNvPr>
                      <p:cNvSpPr/>
                      <p:nvPr/>
                    </p:nvSpPr>
                    <p:spPr>
                      <a:xfrm>
                        <a:off x="-673765" y="2185525"/>
                        <a:ext cx="79560" cy="159480"/>
                      </a:xfrm>
                      <a:custGeom>
                        <a:avLst/>
                        <a:gdLst/>
                        <a:ahLst/>
                        <a:cxnLst/>
                        <a:rect l="l" t="t" r="r" b="b"/>
                        <a:pathLst>
                          <a:path w="221" h="443" extrusionOk="0">
                            <a:moveTo>
                              <a:pt x="207" y="41"/>
                            </a:moveTo>
                            <a:cubicBezTo>
                              <a:pt x="191" y="37"/>
                              <a:pt x="185" y="48"/>
                              <a:pt x="168" y="78"/>
                            </a:cubicBezTo>
                            <a:cubicBezTo>
                              <a:pt x="153" y="104"/>
                              <a:pt x="108" y="184"/>
                              <a:pt x="82" y="178"/>
                            </a:cubicBezTo>
                            <a:cubicBezTo>
                              <a:pt x="54" y="171"/>
                              <a:pt x="50" y="82"/>
                              <a:pt x="59" y="20"/>
                            </a:cubicBezTo>
                            <a:cubicBezTo>
                              <a:pt x="60" y="10"/>
                              <a:pt x="53" y="1"/>
                              <a:pt x="43" y="0"/>
                            </a:cubicBezTo>
                            <a:cubicBezTo>
                              <a:pt x="33" y="-2"/>
                              <a:pt x="24" y="5"/>
                              <a:pt x="22" y="15"/>
                            </a:cubicBezTo>
                            <a:cubicBezTo>
                              <a:pt x="18" y="45"/>
                              <a:pt x="2" y="195"/>
                              <a:pt x="73" y="213"/>
                            </a:cubicBezTo>
                            <a:cubicBezTo>
                              <a:pt x="116" y="224"/>
                              <a:pt x="153" y="174"/>
                              <a:pt x="182" y="127"/>
                            </a:cubicBezTo>
                            <a:cubicBezTo>
                              <a:pt x="174" y="226"/>
                              <a:pt x="152" y="380"/>
                              <a:pt x="113" y="401"/>
                            </a:cubicBezTo>
                            <a:cubicBezTo>
                              <a:pt x="103" y="407"/>
                              <a:pt x="94" y="408"/>
                              <a:pt x="85" y="404"/>
                            </a:cubicBezTo>
                            <a:cubicBezTo>
                              <a:pt x="60" y="395"/>
                              <a:pt x="41" y="353"/>
                              <a:pt x="36" y="337"/>
                            </a:cubicBezTo>
                            <a:cubicBezTo>
                              <a:pt x="32" y="328"/>
                              <a:pt x="22" y="323"/>
                              <a:pt x="13" y="326"/>
                            </a:cubicBezTo>
                            <a:cubicBezTo>
                              <a:pt x="3" y="329"/>
                              <a:pt x="-2" y="339"/>
                              <a:pt x="1" y="349"/>
                            </a:cubicBezTo>
                            <a:cubicBezTo>
                              <a:pt x="3" y="356"/>
                              <a:pt x="26" y="421"/>
                              <a:pt x="72" y="438"/>
                            </a:cubicBezTo>
                            <a:cubicBezTo>
                              <a:pt x="79" y="441"/>
                              <a:pt x="87" y="443"/>
                              <a:pt x="95" y="443"/>
                            </a:cubicBezTo>
                            <a:cubicBezTo>
                              <a:pt x="107" y="443"/>
                              <a:pt x="119" y="440"/>
                              <a:pt x="131" y="433"/>
                            </a:cubicBezTo>
                            <a:cubicBezTo>
                              <a:pt x="213" y="387"/>
                              <a:pt x="221" y="66"/>
                              <a:pt x="221" y="62"/>
                            </a:cubicBezTo>
                            <a:cubicBezTo>
                              <a:pt x="221" y="54"/>
                              <a:pt x="215" y="43"/>
                              <a:pt x="207" y="4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0" name="Google Shape;2353;p48">
                        <a:extLst>
                          <a:ext uri="{FF2B5EF4-FFF2-40B4-BE49-F238E27FC236}">
                            <a16:creationId xmlns:a16="http://schemas.microsoft.com/office/drawing/2014/main" id="{805119C2-53A0-F597-FC4D-AAB13F389C04}"/>
                          </a:ext>
                        </a:extLst>
                      </p:cNvPr>
                      <p:cNvSpPr/>
                      <p:nvPr/>
                    </p:nvSpPr>
                    <p:spPr>
                      <a:xfrm>
                        <a:off x="-575125" y="2278765"/>
                        <a:ext cx="66240" cy="86040"/>
                      </a:xfrm>
                      <a:custGeom>
                        <a:avLst/>
                        <a:gdLst/>
                        <a:ahLst/>
                        <a:cxnLst/>
                        <a:rect l="l" t="t" r="r" b="b"/>
                        <a:pathLst>
                          <a:path w="184" h="239" extrusionOk="0">
                            <a:moveTo>
                              <a:pt x="179" y="197"/>
                            </a:moveTo>
                            <a:cubicBezTo>
                              <a:pt x="173" y="191"/>
                              <a:pt x="164" y="190"/>
                              <a:pt x="158" y="193"/>
                            </a:cubicBezTo>
                            <a:cubicBezTo>
                              <a:pt x="158" y="183"/>
                              <a:pt x="158" y="169"/>
                              <a:pt x="159" y="158"/>
                            </a:cubicBezTo>
                            <a:cubicBezTo>
                              <a:pt x="161" y="120"/>
                              <a:pt x="164" y="73"/>
                              <a:pt x="154" y="35"/>
                            </a:cubicBezTo>
                            <a:cubicBezTo>
                              <a:pt x="147" y="10"/>
                              <a:pt x="134" y="5"/>
                              <a:pt x="124" y="5"/>
                            </a:cubicBezTo>
                            <a:lnTo>
                              <a:pt x="124" y="5"/>
                            </a:lnTo>
                            <a:cubicBezTo>
                              <a:pt x="114" y="5"/>
                              <a:pt x="91" y="5"/>
                              <a:pt x="53" y="120"/>
                            </a:cubicBezTo>
                            <a:lnTo>
                              <a:pt x="36" y="15"/>
                            </a:lnTo>
                            <a:cubicBezTo>
                              <a:pt x="34" y="5"/>
                              <a:pt x="25" y="-2"/>
                              <a:pt x="15" y="0"/>
                            </a:cubicBezTo>
                            <a:cubicBezTo>
                              <a:pt x="5" y="1"/>
                              <a:pt x="-2" y="11"/>
                              <a:pt x="0" y="21"/>
                            </a:cubicBezTo>
                            <a:lnTo>
                              <a:pt x="29" y="205"/>
                            </a:lnTo>
                            <a:cubicBezTo>
                              <a:pt x="31" y="214"/>
                              <a:pt x="38" y="220"/>
                              <a:pt x="46" y="221"/>
                            </a:cubicBezTo>
                            <a:cubicBezTo>
                              <a:pt x="55" y="221"/>
                              <a:pt x="63" y="216"/>
                              <a:pt x="65" y="207"/>
                            </a:cubicBezTo>
                            <a:cubicBezTo>
                              <a:pt x="81" y="148"/>
                              <a:pt x="105" y="80"/>
                              <a:pt x="120" y="52"/>
                            </a:cubicBezTo>
                            <a:cubicBezTo>
                              <a:pt x="127" y="83"/>
                              <a:pt x="124" y="123"/>
                              <a:pt x="123" y="156"/>
                            </a:cubicBezTo>
                            <a:cubicBezTo>
                              <a:pt x="120" y="202"/>
                              <a:pt x="118" y="228"/>
                              <a:pt x="139" y="237"/>
                            </a:cubicBezTo>
                            <a:cubicBezTo>
                              <a:pt x="142" y="239"/>
                              <a:pt x="145" y="239"/>
                              <a:pt x="148" y="239"/>
                            </a:cubicBezTo>
                            <a:cubicBezTo>
                              <a:pt x="162" y="239"/>
                              <a:pt x="174" y="228"/>
                              <a:pt x="179" y="223"/>
                            </a:cubicBezTo>
                            <a:cubicBezTo>
                              <a:pt x="186" y="216"/>
                              <a:pt x="186" y="204"/>
                              <a:pt x="179" y="197"/>
                            </a:cubicBezTo>
                            <a:close/>
                          </a:path>
                        </a:pathLst>
                      </a:custGeom>
                      <a:solidFill>
                        <a:schemeClr val="dk1"/>
                      </a:solidFill>
                      <a:ln>
                        <a:noFill/>
                      </a:ln>
                    </p:spPr>
                    <p:txBody>
                      <a:bodyPr spcFirstLastPara="1" wrap="square" lIns="90000" tIns="41025" rIns="90000" bIns="41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 name="Google Shape;2354;p48">
                        <a:extLst>
                          <a:ext uri="{FF2B5EF4-FFF2-40B4-BE49-F238E27FC236}">
                            <a16:creationId xmlns:a16="http://schemas.microsoft.com/office/drawing/2014/main" id="{AA739431-DB3B-CE73-D2FF-878707F67BA6}"/>
                          </a:ext>
                        </a:extLst>
                      </p:cNvPr>
                      <p:cNvSpPr/>
                      <p:nvPr/>
                    </p:nvSpPr>
                    <p:spPr>
                      <a:xfrm>
                        <a:off x="-513925" y="2100925"/>
                        <a:ext cx="68760" cy="304920"/>
                      </a:xfrm>
                      <a:custGeom>
                        <a:avLst/>
                        <a:gdLst/>
                        <a:ahLst/>
                        <a:cxnLst/>
                        <a:rect l="l" t="t" r="r" b="b"/>
                        <a:pathLst>
                          <a:path w="191" h="847" extrusionOk="0">
                            <a:moveTo>
                              <a:pt x="132" y="553"/>
                            </a:moveTo>
                            <a:cubicBezTo>
                              <a:pt x="104" y="399"/>
                              <a:pt x="166" y="285"/>
                              <a:pt x="167" y="284"/>
                            </a:cubicBezTo>
                            <a:cubicBezTo>
                              <a:pt x="171" y="276"/>
                              <a:pt x="169" y="267"/>
                              <a:pt x="163" y="261"/>
                            </a:cubicBezTo>
                            <a:lnTo>
                              <a:pt x="111" y="217"/>
                            </a:lnTo>
                            <a:cubicBezTo>
                              <a:pt x="88" y="197"/>
                              <a:pt x="92" y="188"/>
                              <a:pt x="113" y="146"/>
                            </a:cubicBezTo>
                            <a:cubicBezTo>
                              <a:pt x="123" y="125"/>
                              <a:pt x="136" y="100"/>
                              <a:pt x="146" y="66"/>
                            </a:cubicBezTo>
                            <a:cubicBezTo>
                              <a:pt x="150" y="55"/>
                              <a:pt x="160" y="20"/>
                              <a:pt x="138" y="5"/>
                            </a:cubicBezTo>
                            <a:cubicBezTo>
                              <a:pt x="110" y="-14"/>
                              <a:pt x="57" y="23"/>
                              <a:pt x="28" y="47"/>
                            </a:cubicBezTo>
                            <a:cubicBezTo>
                              <a:pt x="21" y="53"/>
                              <a:pt x="19" y="64"/>
                              <a:pt x="26" y="72"/>
                            </a:cubicBezTo>
                            <a:cubicBezTo>
                              <a:pt x="32" y="80"/>
                              <a:pt x="44" y="81"/>
                              <a:pt x="52" y="75"/>
                            </a:cubicBezTo>
                            <a:cubicBezTo>
                              <a:pt x="75" y="56"/>
                              <a:pt x="103" y="40"/>
                              <a:pt x="115" y="37"/>
                            </a:cubicBezTo>
                            <a:cubicBezTo>
                              <a:pt x="115" y="40"/>
                              <a:pt x="114" y="46"/>
                              <a:pt x="111" y="55"/>
                            </a:cubicBezTo>
                            <a:cubicBezTo>
                              <a:pt x="102" y="86"/>
                              <a:pt x="90" y="109"/>
                              <a:pt x="80" y="130"/>
                            </a:cubicBezTo>
                            <a:cubicBezTo>
                              <a:pt x="60" y="170"/>
                              <a:pt x="42" y="206"/>
                              <a:pt x="87" y="245"/>
                            </a:cubicBezTo>
                            <a:lnTo>
                              <a:pt x="128" y="280"/>
                            </a:lnTo>
                            <a:cubicBezTo>
                              <a:pt x="111" y="316"/>
                              <a:pt x="71" y="422"/>
                              <a:pt x="96" y="559"/>
                            </a:cubicBezTo>
                            <a:cubicBezTo>
                              <a:pt x="106" y="617"/>
                              <a:pt x="122" y="664"/>
                              <a:pt x="135" y="701"/>
                            </a:cubicBezTo>
                            <a:cubicBezTo>
                              <a:pt x="161" y="777"/>
                              <a:pt x="163" y="793"/>
                              <a:pt x="130" y="805"/>
                            </a:cubicBezTo>
                            <a:cubicBezTo>
                              <a:pt x="67" y="828"/>
                              <a:pt x="38" y="769"/>
                              <a:pt x="35" y="763"/>
                            </a:cubicBezTo>
                            <a:cubicBezTo>
                              <a:pt x="30" y="754"/>
                              <a:pt x="20" y="749"/>
                              <a:pt x="10" y="754"/>
                            </a:cubicBezTo>
                            <a:cubicBezTo>
                              <a:pt x="1" y="758"/>
                              <a:pt x="-3" y="769"/>
                              <a:pt x="1" y="778"/>
                            </a:cubicBezTo>
                            <a:cubicBezTo>
                              <a:pt x="14" y="805"/>
                              <a:pt x="48" y="847"/>
                              <a:pt x="102" y="847"/>
                            </a:cubicBezTo>
                            <a:cubicBezTo>
                              <a:pt x="114" y="847"/>
                              <a:pt x="128" y="845"/>
                              <a:pt x="142" y="839"/>
                            </a:cubicBezTo>
                            <a:cubicBezTo>
                              <a:pt x="212" y="814"/>
                              <a:pt x="194" y="759"/>
                              <a:pt x="170" y="689"/>
                            </a:cubicBezTo>
                            <a:cubicBezTo>
                              <a:pt x="157" y="653"/>
                              <a:pt x="142" y="608"/>
                              <a:pt x="132" y="55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2" name="Google Shape;2355;p48">
                        <a:extLst>
                          <a:ext uri="{FF2B5EF4-FFF2-40B4-BE49-F238E27FC236}">
                            <a16:creationId xmlns:a16="http://schemas.microsoft.com/office/drawing/2014/main" id="{0EB563EA-8848-B170-6D2E-C98D6A8B98BA}"/>
                          </a:ext>
                        </a:extLst>
                      </p:cNvPr>
                      <p:cNvSpPr/>
                      <p:nvPr/>
                    </p:nvSpPr>
                    <p:spPr>
                      <a:xfrm>
                        <a:off x="-2207005" y="807085"/>
                        <a:ext cx="981720" cy="287280"/>
                      </a:xfrm>
                      <a:custGeom>
                        <a:avLst/>
                        <a:gdLst/>
                        <a:ahLst/>
                        <a:cxnLst/>
                        <a:rect l="l" t="t" r="r" b="b"/>
                        <a:pathLst>
                          <a:path w="2727" h="798" extrusionOk="0">
                            <a:moveTo>
                              <a:pt x="2708" y="109"/>
                            </a:moveTo>
                            <a:lnTo>
                              <a:pt x="2635" y="109"/>
                            </a:lnTo>
                            <a:cubicBezTo>
                              <a:pt x="2630" y="109"/>
                              <a:pt x="2617" y="110"/>
                              <a:pt x="2597" y="111"/>
                            </a:cubicBezTo>
                            <a:cubicBezTo>
                              <a:pt x="2129" y="137"/>
                              <a:pt x="1654" y="123"/>
                              <a:pt x="1187" y="67"/>
                            </a:cubicBezTo>
                            <a:cubicBezTo>
                              <a:pt x="434" y="-22"/>
                              <a:pt x="421" y="-10"/>
                              <a:pt x="373" y="32"/>
                            </a:cubicBezTo>
                            <a:cubicBezTo>
                              <a:pt x="370" y="34"/>
                              <a:pt x="367" y="37"/>
                              <a:pt x="364" y="40"/>
                            </a:cubicBezTo>
                            <a:cubicBezTo>
                              <a:pt x="315" y="79"/>
                              <a:pt x="199" y="557"/>
                              <a:pt x="158" y="732"/>
                            </a:cubicBezTo>
                            <a:lnTo>
                              <a:pt x="34" y="528"/>
                            </a:lnTo>
                            <a:cubicBezTo>
                              <a:pt x="29" y="519"/>
                              <a:pt x="17" y="517"/>
                              <a:pt x="9" y="522"/>
                            </a:cubicBezTo>
                            <a:cubicBezTo>
                              <a:pt x="0" y="527"/>
                              <a:pt x="-3" y="538"/>
                              <a:pt x="3" y="547"/>
                            </a:cubicBezTo>
                            <a:lnTo>
                              <a:pt x="150" y="789"/>
                            </a:lnTo>
                            <a:cubicBezTo>
                              <a:pt x="153" y="794"/>
                              <a:pt x="159" y="798"/>
                              <a:pt x="165" y="798"/>
                            </a:cubicBezTo>
                            <a:cubicBezTo>
                              <a:pt x="166" y="798"/>
                              <a:pt x="167" y="798"/>
                              <a:pt x="168" y="797"/>
                            </a:cubicBezTo>
                            <a:cubicBezTo>
                              <a:pt x="176" y="796"/>
                              <a:pt x="182" y="791"/>
                              <a:pt x="183" y="783"/>
                            </a:cubicBezTo>
                            <a:cubicBezTo>
                              <a:pt x="248" y="504"/>
                              <a:pt x="354" y="98"/>
                              <a:pt x="387" y="68"/>
                            </a:cubicBezTo>
                            <a:cubicBezTo>
                              <a:pt x="391" y="65"/>
                              <a:pt x="394" y="62"/>
                              <a:pt x="397" y="59"/>
                            </a:cubicBezTo>
                            <a:cubicBezTo>
                              <a:pt x="432" y="29"/>
                              <a:pt x="446" y="16"/>
                              <a:pt x="1183" y="104"/>
                            </a:cubicBezTo>
                            <a:cubicBezTo>
                              <a:pt x="1652" y="159"/>
                              <a:pt x="2129" y="174"/>
                              <a:pt x="2599" y="148"/>
                            </a:cubicBezTo>
                            <a:cubicBezTo>
                              <a:pt x="2618" y="147"/>
                              <a:pt x="2630" y="146"/>
                              <a:pt x="2635" y="146"/>
                            </a:cubicBezTo>
                            <a:lnTo>
                              <a:pt x="2690" y="146"/>
                            </a:lnTo>
                            <a:lnTo>
                              <a:pt x="2690" y="254"/>
                            </a:lnTo>
                            <a:cubicBezTo>
                              <a:pt x="2690" y="264"/>
                              <a:pt x="2698" y="272"/>
                              <a:pt x="2708" y="272"/>
                            </a:cubicBezTo>
                            <a:cubicBezTo>
                              <a:pt x="2718" y="272"/>
                              <a:pt x="2727" y="264"/>
                              <a:pt x="2727" y="254"/>
                            </a:cubicBezTo>
                            <a:lnTo>
                              <a:pt x="2727" y="128"/>
                            </a:lnTo>
                            <a:cubicBezTo>
                              <a:pt x="2727" y="117"/>
                              <a:pt x="2718" y="109"/>
                              <a:pt x="2708" y="10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3" name="Google Shape;2356;p48">
                        <a:extLst>
                          <a:ext uri="{FF2B5EF4-FFF2-40B4-BE49-F238E27FC236}">
                            <a16:creationId xmlns:a16="http://schemas.microsoft.com/office/drawing/2014/main" id="{AEC62957-2D84-AB38-653C-DEAF8C85E8B8}"/>
                          </a:ext>
                        </a:extLst>
                      </p:cNvPr>
                      <p:cNvSpPr/>
                      <p:nvPr/>
                    </p:nvSpPr>
                    <p:spPr>
                      <a:xfrm>
                        <a:off x="-2078485" y="888085"/>
                        <a:ext cx="32040" cy="206280"/>
                      </a:xfrm>
                      <a:custGeom>
                        <a:avLst/>
                        <a:gdLst/>
                        <a:ahLst/>
                        <a:cxnLst/>
                        <a:rect l="l" t="t" r="r" b="b"/>
                        <a:pathLst>
                          <a:path w="89" h="573" extrusionOk="0">
                            <a:moveTo>
                              <a:pt x="19" y="573"/>
                            </a:moveTo>
                            <a:cubicBezTo>
                              <a:pt x="28" y="573"/>
                              <a:pt x="36" y="566"/>
                              <a:pt x="37" y="556"/>
                            </a:cubicBezTo>
                            <a:lnTo>
                              <a:pt x="89" y="20"/>
                            </a:lnTo>
                            <a:cubicBezTo>
                              <a:pt x="90" y="10"/>
                              <a:pt x="83" y="1"/>
                              <a:pt x="73" y="0"/>
                            </a:cubicBezTo>
                            <a:cubicBezTo>
                              <a:pt x="63" y="-1"/>
                              <a:pt x="54" y="6"/>
                              <a:pt x="53" y="16"/>
                            </a:cubicBezTo>
                            <a:lnTo>
                              <a:pt x="0" y="553"/>
                            </a:lnTo>
                            <a:cubicBezTo>
                              <a:pt x="-1" y="563"/>
                              <a:pt x="7" y="572"/>
                              <a:pt x="17" y="573"/>
                            </a:cubicBezTo>
                            <a:cubicBezTo>
                              <a:pt x="17" y="573"/>
                              <a:pt x="18" y="573"/>
                              <a:pt x="19" y="5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 name="Google Shape;2357;p48">
                        <a:extLst>
                          <a:ext uri="{FF2B5EF4-FFF2-40B4-BE49-F238E27FC236}">
                            <a16:creationId xmlns:a16="http://schemas.microsoft.com/office/drawing/2014/main" id="{8F7191AC-F3B2-2206-C55B-529B713340FB}"/>
                          </a:ext>
                        </a:extLst>
                      </p:cNvPr>
                      <p:cNvSpPr/>
                      <p:nvPr/>
                    </p:nvSpPr>
                    <p:spPr>
                      <a:xfrm>
                        <a:off x="-2037085" y="906805"/>
                        <a:ext cx="73800" cy="126720"/>
                      </a:xfrm>
                      <a:custGeom>
                        <a:avLst/>
                        <a:gdLst/>
                        <a:ahLst/>
                        <a:cxnLst/>
                        <a:rect l="l" t="t" r="r" b="b"/>
                        <a:pathLst>
                          <a:path w="205" h="352" extrusionOk="0">
                            <a:moveTo>
                              <a:pt x="192" y="64"/>
                            </a:moveTo>
                            <a:cubicBezTo>
                              <a:pt x="182" y="62"/>
                              <a:pt x="172" y="68"/>
                              <a:pt x="170" y="77"/>
                            </a:cubicBezTo>
                            <a:lnTo>
                              <a:pt x="148" y="164"/>
                            </a:lnTo>
                            <a:cubicBezTo>
                              <a:pt x="145" y="161"/>
                              <a:pt x="141" y="159"/>
                              <a:pt x="137" y="158"/>
                            </a:cubicBezTo>
                            <a:lnTo>
                              <a:pt x="51" y="150"/>
                            </a:lnTo>
                            <a:lnTo>
                              <a:pt x="129" y="29"/>
                            </a:lnTo>
                            <a:cubicBezTo>
                              <a:pt x="135" y="20"/>
                              <a:pt x="132" y="9"/>
                              <a:pt x="124" y="3"/>
                            </a:cubicBezTo>
                            <a:cubicBezTo>
                              <a:pt x="115" y="-2"/>
                              <a:pt x="104" y="0"/>
                              <a:pt x="98" y="9"/>
                            </a:cubicBezTo>
                            <a:lnTo>
                              <a:pt x="4" y="156"/>
                            </a:lnTo>
                            <a:cubicBezTo>
                              <a:pt x="0" y="161"/>
                              <a:pt x="0" y="168"/>
                              <a:pt x="3" y="174"/>
                            </a:cubicBezTo>
                            <a:cubicBezTo>
                              <a:pt x="6" y="180"/>
                              <a:pt x="11" y="184"/>
                              <a:pt x="18" y="184"/>
                            </a:cubicBezTo>
                            <a:lnTo>
                              <a:pt x="133" y="195"/>
                            </a:lnTo>
                            <a:cubicBezTo>
                              <a:pt x="134" y="195"/>
                              <a:pt x="134" y="195"/>
                              <a:pt x="135" y="195"/>
                            </a:cubicBezTo>
                            <a:cubicBezTo>
                              <a:pt x="137" y="195"/>
                              <a:pt x="139" y="194"/>
                              <a:pt x="141" y="194"/>
                            </a:cubicBezTo>
                            <a:lnTo>
                              <a:pt x="107" y="330"/>
                            </a:lnTo>
                            <a:cubicBezTo>
                              <a:pt x="104" y="339"/>
                              <a:pt x="110" y="349"/>
                              <a:pt x="120" y="352"/>
                            </a:cubicBezTo>
                            <a:cubicBezTo>
                              <a:pt x="121" y="352"/>
                              <a:pt x="123" y="352"/>
                              <a:pt x="124" y="352"/>
                            </a:cubicBezTo>
                            <a:cubicBezTo>
                              <a:pt x="133" y="352"/>
                              <a:pt x="140" y="347"/>
                              <a:pt x="142" y="339"/>
                            </a:cubicBezTo>
                            <a:lnTo>
                              <a:pt x="205" y="86"/>
                            </a:lnTo>
                            <a:cubicBezTo>
                              <a:pt x="208" y="76"/>
                              <a:pt x="202" y="67"/>
                              <a:pt x="192" y="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5" name="Google Shape;2358;p48">
                        <a:extLst>
                          <a:ext uri="{FF2B5EF4-FFF2-40B4-BE49-F238E27FC236}">
                            <a16:creationId xmlns:a16="http://schemas.microsoft.com/office/drawing/2014/main" id="{4B9CBE77-52FE-EA5A-3F4A-AF09A780B89C}"/>
                          </a:ext>
                        </a:extLst>
                      </p:cNvPr>
                      <p:cNvSpPr/>
                      <p:nvPr/>
                    </p:nvSpPr>
                    <p:spPr>
                      <a:xfrm>
                        <a:off x="-2185765" y="871885"/>
                        <a:ext cx="66960" cy="63360"/>
                      </a:xfrm>
                      <a:custGeom>
                        <a:avLst/>
                        <a:gdLst/>
                        <a:ahLst/>
                        <a:cxnLst/>
                        <a:rect l="l" t="t" r="r" b="b"/>
                        <a:pathLst>
                          <a:path w="186" h="176" extrusionOk="0">
                            <a:moveTo>
                              <a:pt x="25" y="157"/>
                            </a:moveTo>
                            <a:cubicBezTo>
                              <a:pt x="31" y="160"/>
                              <a:pt x="39" y="159"/>
                              <a:pt x="44" y="154"/>
                            </a:cubicBezTo>
                            <a:lnTo>
                              <a:pt x="143" y="65"/>
                            </a:lnTo>
                            <a:lnTo>
                              <a:pt x="149" y="159"/>
                            </a:lnTo>
                            <a:cubicBezTo>
                              <a:pt x="150" y="169"/>
                              <a:pt x="158" y="176"/>
                              <a:pt x="167" y="176"/>
                            </a:cubicBezTo>
                            <a:cubicBezTo>
                              <a:pt x="168" y="176"/>
                              <a:pt x="168" y="176"/>
                              <a:pt x="169" y="176"/>
                            </a:cubicBezTo>
                            <a:cubicBezTo>
                              <a:pt x="179" y="175"/>
                              <a:pt x="186" y="167"/>
                              <a:pt x="186" y="157"/>
                            </a:cubicBezTo>
                            <a:lnTo>
                              <a:pt x="177" y="25"/>
                            </a:lnTo>
                            <a:cubicBezTo>
                              <a:pt x="176" y="18"/>
                              <a:pt x="172" y="12"/>
                              <a:pt x="166" y="10"/>
                            </a:cubicBezTo>
                            <a:cubicBezTo>
                              <a:pt x="159" y="7"/>
                              <a:pt x="152" y="8"/>
                              <a:pt x="146" y="13"/>
                            </a:cubicBezTo>
                            <a:lnTo>
                              <a:pt x="46" y="103"/>
                            </a:lnTo>
                            <a:lnTo>
                              <a:pt x="37" y="16"/>
                            </a:lnTo>
                            <a:cubicBezTo>
                              <a:pt x="36" y="6"/>
                              <a:pt x="27" y="-1"/>
                              <a:pt x="17" y="0"/>
                            </a:cubicBezTo>
                            <a:cubicBezTo>
                              <a:pt x="7" y="1"/>
                              <a:pt x="-1" y="10"/>
                              <a:pt x="0" y="20"/>
                            </a:cubicBezTo>
                            <a:lnTo>
                              <a:pt x="13" y="142"/>
                            </a:lnTo>
                            <a:cubicBezTo>
                              <a:pt x="14" y="149"/>
                              <a:pt x="19" y="155"/>
                              <a:pt x="25" y="157"/>
                            </a:cubicBezTo>
                            <a:close/>
                          </a:path>
                        </a:pathLst>
                      </a:custGeom>
                      <a:solidFill>
                        <a:schemeClr val="dk1"/>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 name="Google Shape;2359;p48">
                        <a:extLst>
                          <a:ext uri="{FF2B5EF4-FFF2-40B4-BE49-F238E27FC236}">
                            <a16:creationId xmlns:a16="http://schemas.microsoft.com/office/drawing/2014/main" id="{5DAB8A4D-5071-D6C3-225F-7468A2790702}"/>
                          </a:ext>
                        </a:extLst>
                      </p:cNvPr>
                      <p:cNvSpPr/>
                      <p:nvPr/>
                    </p:nvSpPr>
                    <p:spPr>
                      <a:xfrm>
                        <a:off x="-1905325" y="852805"/>
                        <a:ext cx="60480" cy="91800"/>
                      </a:xfrm>
                      <a:custGeom>
                        <a:avLst/>
                        <a:gdLst/>
                        <a:ahLst/>
                        <a:cxnLst/>
                        <a:rect l="l" t="t" r="r" b="b"/>
                        <a:pathLst>
                          <a:path w="168" h="255" extrusionOk="0">
                            <a:moveTo>
                              <a:pt x="166" y="247"/>
                            </a:moveTo>
                            <a:cubicBezTo>
                              <a:pt x="171" y="238"/>
                              <a:pt x="168" y="227"/>
                              <a:pt x="160" y="222"/>
                            </a:cubicBezTo>
                            <a:cubicBezTo>
                              <a:pt x="152" y="217"/>
                              <a:pt x="157" y="180"/>
                              <a:pt x="160" y="159"/>
                            </a:cubicBezTo>
                            <a:cubicBezTo>
                              <a:pt x="165" y="119"/>
                              <a:pt x="171" y="74"/>
                              <a:pt x="153" y="40"/>
                            </a:cubicBezTo>
                            <a:cubicBezTo>
                              <a:pt x="143" y="22"/>
                              <a:pt x="129" y="20"/>
                              <a:pt x="122" y="20"/>
                            </a:cubicBezTo>
                            <a:cubicBezTo>
                              <a:pt x="94" y="21"/>
                              <a:pt x="63" y="64"/>
                              <a:pt x="37" y="111"/>
                            </a:cubicBezTo>
                            <a:lnTo>
                              <a:pt x="37" y="18"/>
                            </a:lnTo>
                            <a:cubicBezTo>
                              <a:pt x="37" y="8"/>
                              <a:pt x="29" y="0"/>
                              <a:pt x="19" y="0"/>
                            </a:cubicBezTo>
                            <a:cubicBezTo>
                              <a:pt x="9" y="0"/>
                              <a:pt x="0" y="8"/>
                              <a:pt x="0" y="18"/>
                            </a:cubicBezTo>
                            <a:lnTo>
                              <a:pt x="0" y="189"/>
                            </a:lnTo>
                            <a:cubicBezTo>
                              <a:pt x="0" y="198"/>
                              <a:pt x="7" y="205"/>
                              <a:pt x="15" y="207"/>
                            </a:cubicBezTo>
                            <a:cubicBezTo>
                              <a:pt x="24" y="209"/>
                              <a:pt x="32" y="204"/>
                              <a:pt x="36" y="196"/>
                            </a:cubicBezTo>
                            <a:cubicBezTo>
                              <a:pt x="65" y="129"/>
                              <a:pt x="104" y="67"/>
                              <a:pt x="121" y="58"/>
                            </a:cubicBezTo>
                            <a:cubicBezTo>
                              <a:pt x="133" y="81"/>
                              <a:pt x="128" y="120"/>
                              <a:pt x="124" y="154"/>
                            </a:cubicBezTo>
                            <a:cubicBezTo>
                              <a:pt x="118" y="196"/>
                              <a:pt x="113" y="235"/>
                              <a:pt x="140" y="253"/>
                            </a:cubicBezTo>
                            <a:cubicBezTo>
                              <a:pt x="143" y="255"/>
                              <a:pt x="147" y="255"/>
                              <a:pt x="150" y="255"/>
                            </a:cubicBezTo>
                            <a:cubicBezTo>
                              <a:pt x="156" y="255"/>
                              <a:pt x="162" y="252"/>
                              <a:pt x="166" y="2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7" name="Google Shape;2360;p48">
                        <a:extLst>
                          <a:ext uri="{FF2B5EF4-FFF2-40B4-BE49-F238E27FC236}">
                            <a16:creationId xmlns:a16="http://schemas.microsoft.com/office/drawing/2014/main" id="{F76160A0-BF45-70A4-AE0C-CDD83C35BB31}"/>
                          </a:ext>
                        </a:extLst>
                      </p:cNvPr>
                      <p:cNvSpPr/>
                      <p:nvPr/>
                    </p:nvSpPr>
                    <p:spPr>
                      <a:xfrm>
                        <a:off x="-1854565" y="956845"/>
                        <a:ext cx="63360" cy="55800"/>
                      </a:xfrm>
                      <a:custGeom>
                        <a:avLst/>
                        <a:gdLst/>
                        <a:ahLst/>
                        <a:cxnLst/>
                        <a:rect l="l" t="t" r="r" b="b"/>
                        <a:pathLst>
                          <a:path w="176" h="155" extrusionOk="0">
                            <a:moveTo>
                              <a:pt x="70" y="136"/>
                            </a:moveTo>
                            <a:cubicBezTo>
                              <a:pt x="70" y="147"/>
                              <a:pt x="78" y="155"/>
                              <a:pt x="88" y="155"/>
                            </a:cubicBezTo>
                            <a:cubicBezTo>
                              <a:pt x="98" y="155"/>
                              <a:pt x="106" y="147"/>
                              <a:pt x="106" y="136"/>
                            </a:cubicBezTo>
                            <a:lnTo>
                              <a:pt x="106" y="98"/>
                            </a:lnTo>
                            <a:lnTo>
                              <a:pt x="158" y="98"/>
                            </a:lnTo>
                            <a:cubicBezTo>
                              <a:pt x="168" y="98"/>
                              <a:pt x="176" y="90"/>
                              <a:pt x="176" y="79"/>
                            </a:cubicBezTo>
                            <a:cubicBezTo>
                              <a:pt x="176" y="69"/>
                              <a:pt x="168" y="61"/>
                              <a:pt x="158" y="61"/>
                            </a:cubicBezTo>
                            <a:lnTo>
                              <a:pt x="106" y="61"/>
                            </a:lnTo>
                            <a:lnTo>
                              <a:pt x="106" y="18"/>
                            </a:lnTo>
                            <a:cubicBezTo>
                              <a:pt x="106" y="8"/>
                              <a:pt x="98" y="0"/>
                              <a:pt x="88" y="0"/>
                            </a:cubicBezTo>
                            <a:cubicBezTo>
                              <a:pt x="78" y="0"/>
                              <a:pt x="70" y="8"/>
                              <a:pt x="70" y="18"/>
                            </a:cubicBezTo>
                            <a:lnTo>
                              <a:pt x="70" y="61"/>
                            </a:lnTo>
                            <a:lnTo>
                              <a:pt x="18" y="61"/>
                            </a:lnTo>
                            <a:cubicBezTo>
                              <a:pt x="8" y="61"/>
                              <a:pt x="0" y="69"/>
                              <a:pt x="0" y="79"/>
                            </a:cubicBezTo>
                            <a:cubicBezTo>
                              <a:pt x="0" y="90"/>
                              <a:pt x="8" y="98"/>
                              <a:pt x="18" y="98"/>
                            </a:cubicBezTo>
                            <a:lnTo>
                              <a:pt x="70" y="98"/>
                            </a:lnTo>
                            <a:lnTo>
                              <a:pt x="70" y="136"/>
                            </a:lnTo>
                            <a:close/>
                          </a:path>
                        </a:pathLst>
                      </a:custGeom>
                      <a:solidFill>
                        <a:schemeClr val="dk1"/>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8" name="Google Shape;2361;p48">
                        <a:extLst>
                          <a:ext uri="{FF2B5EF4-FFF2-40B4-BE49-F238E27FC236}">
                            <a16:creationId xmlns:a16="http://schemas.microsoft.com/office/drawing/2014/main" id="{AB0D3522-F4A3-4E6D-E13E-449D91383FAB}"/>
                          </a:ext>
                        </a:extLst>
                      </p:cNvPr>
                      <p:cNvSpPr/>
                      <p:nvPr/>
                    </p:nvSpPr>
                    <p:spPr>
                      <a:xfrm>
                        <a:off x="-1760605" y="938485"/>
                        <a:ext cx="208440" cy="100800"/>
                      </a:xfrm>
                      <a:custGeom>
                        <a:avLst/>
                        <a:gdLst/>
                        <a:ahLst/>
                        <a:cxnLst/>
                        <a:rect l="l" t="t" r="r" b="b"/>
                        <a:pathLst>
                          <a:path w="579" h="280" extrusionOk="0">
                            <a:moveTo>
                              <a:pt x="443" y="17"/>
                            </a:moveTo>
                            <a:cubicBezTo>
                              <a:pt x="414" y="32"/>
                              <a:pt x="401" y="62"/>
                              <a:pt x="408" y="99"/>
                            </a:cubicBezTo>
                            <a:cubicBezTo>
                              <a:pt x="414" y="136"/>
                              <a:pt x="437" y="163"/>
                              <a:pt x="456" y="185"/>
                            </a:cubicBezTo>
                            <a:cubicBezTo>
                              <a:pt x="483" y="216"/>
                              <a:pt x="486" y="223"/>
                              <a:pt x="473" y="236"/>
                            </a:cubicBezTo>
                            <a:cubicBezTo>
                              <a:pt x="454" y="258"/>
                              <a:pt x="390" y="224"/>
                              <a:pt x="344" y="190"/>
                            </a:cubicBezTo>
                            <a:cubicBezTo>
                              <a:pt x="361" y="160"/>
                              <a:pt x="373" y="121"/>
                              <a:pt x="370" y="76"/>
                            </a:cubicBezTo>
                            <a:cubicBezTo>
                              <a:pt x="366" y="36"/>
                              <a:pt x="353" y="13"/>
                              <a:pt x="330" y="7"/>
                            </a:cubicBezTo>
                            <a:cubicBezTo>
                              <a:pt x="292" y="-3"/>
                              <a:pt x="251" y="45"/>
                              <a:pt x="244" y="55"/>
                            </a:cubicBezTo>
                            <a:lnTo>
                              <a:pt x="275" y="75"/>
                            </a:lnTo>
                            <a:cubicBezTo>
                              <a:pt x="282" y="65"/>
                              <a:pt x="310" y="40"/>
                              <a:pt x="321" y="43"/>
                            </a:cubicBezTo>
                            <a:cubicBezTo>
                              <a:pt x="324" y="43"/>
                              <a:pt x="331" y="52"/>
                              <a:pt x="333" y="79"/>
                            </a:cubicBezTo>
                            <a:cubicBezTo>
                              <a:pt x="338" y="139"/>
                              <a:pt x="308" y="189"/>
                              <a:pt x="276" y="213"/>
                            </a:cubicBezTo>
                            <a:cubicBezTo>
                              <a:pt x="257" y="228"/>
                              <a:pt x="237" y="233"/>
                              <a:pt x="222" y="227"/>
                            </a:cubicBezTo>
                            <a:cubicBezTo>
                              <a:pt x="190" y="215"/>
                              <a:pt x="195" y="136"/>
                              <a:pt x="203" y="99"/>
                            </a:cubicBezTo>
                            <a:cubicBezTo>
                              <a:pt x="205" y="90"/>
                              <a:pt x="200" y="81"/>
                              <a:pt x="191" y="78"/>
                            </a:cubicBezTo>
                            <a:cubicBezTo>
                              <a:pt x="183" y="75"/>
                              <a:pt x="173" y="79"/>
                              <a:pt x="169" y="87"/>
                            </a:cubicBezTo>
                            <a:cubicBezTo>
                              <a:pt x="149" y="123"/>
                              <a:pt x="97" y="198"/>
                              <a:pt x="60" y="195"/>
                            </a:cubicBezTo>
                            <a:cubicBezTo>
                              <a:pt x="55" y="195"/>
                              <a:pt x="48" y="193"/>
                              <a:pt x="43" y="181"/>
                            </a:cubicBezTo>
                            <a:cubicBezTo>
                              <a:pt x="29" y="149"/>
                              <a:pt x="42" y="78"/>
                              <a:pt x="69" y="46"/>
                            </a:cubicBezTo>
                            <a:cubicBezTo>
                              <a:pt x="72" y="42"/>
                              <a:pt x="75" y="39"/>
                              <a:pt x="76" y="38"/>
                            </a:cubicBezTo>
                            <a:cubicBezTo>
                              <a:pt x="80" y="43"/>
                              <a:pt x="83" y="56"/>
                              <a:pt x="85" y="67"/>
                            </a:cubicBezTo>
                            <a:lnTo>
                              <a:pt x="121" y="63"/>
                            </a:lnTo>
                            <a:cubicBezTo>
                              <a:pt x="120" y="50"/>
                              <a:pt x="113" y="9"/>
                              <a:pt x="86" y="2"/>
                            </a:cubicBezTo>
                            <a:cubicBezTo>
                              <a:pt x="71" y="-3"/>
                              <a:pt x="56" y="4"/>
                              <a:pt x="40" y="23"/>
                            </a:cubicBezTo>
                            <a:cubicBezTo>
                              <a:pt x="9" y="61"/>
                              <a:pt x="-12" y="147"/>
                              <a:pt x="9" y="196"/>
                            </a:cubicBezTo>
                            <a:cubicBezTo>
                              <a:pt x="19" y="217"/>
                              <a:pt x="36" y="230"/>
                              <a:pt x="58" y="232"/>
                            </a:cubicBezTo>
                            <a:cubicBezTo>
                              <a:pt x="97" y="235"/>
                              <a:pt x="133" y="200"/>
                              <a:pt x="161" y="166"/>
                            </a:cubicBezTo>
                            <a:cubicBezTo>
                              <a:pt x="162" y="205"/>
                              <a:pt x="172" y="247"/>
                              <a:pt x="209" y="261"/>
                            </a:cubicBezTo>
                            <a:cubicBezTo>
                              <a:pt x="217" y="265"/>
                              <a:pt x="226" y="266"/>
                              <a:pt x="235" y="266"/>
                            </a:cubicBezTo>
                            <a:cubicBezTo>
                              <a:pt x="256" y="266"/>
                              <a:pt x="278" y="258"/>
                              <a:pt x="298" y="243"/>
                            </a:cubicBezTo>
                            <a:cubicBezTo>
                              <a:pt x="306" y="237"/>
                              <a:pt x="314" y="229"/>
                              <a:pt x="322" y="220"/>
                            </a:cubicBezTo>
                            <a:cubicBezTo>
                              <a:pt x="353" y="242"/>
                              <a:pt x="409" y="280"/>
                              <a:pt x="455" y="280"/>
                            </a:cubicBezTo>
                            <a:cubicBezTo>
                              <a:pt x="473" y="280"/>
                              <a:pt x="488" y="274"/>
                              <a:pt x="501" y="261"/>
                            </a:cubicBezTo>
                            <a:cubicBezTo>
                              <a:pt x="536" y="222"/>
                              <a:pt x="507" y="188"/>
                              <a:pt x="484" y="161"/>
                            </a:cubicBezTo>
                            <a:cubicBezTo>
                              <a:pt x="467" y="141"/>
                              <a:pt x="449" y="120"/>
                              <a:pt x="444" y="92"/>
                            </a:cubicBezTo>
                            <a:cubicBezTo>
                              <a:pt x="440" y="71"/>
                              <a:pt x="445" y="57"/>
                              <a:pt x="460" y="50"/>
                            </a:cubicBezTo>
                            <a:cubicBezTo>
                              <a:pt x="476" y="41"/>
                              <a:pt x="502" y="44"/>
                              <a:pt x="513" y="56"/>
                            </a:cubicBezTo>
                            <a:cubicBezTo>
                              <a:pt x="539" y="81"/>
                              <a:pt x="544" y="96"/>
                              <a:pt x="544" y="96"/>
                            </a:cubicBezTo>
                            <a:lnTo>
                              <a:pt x="544" y="95"/>
                            </a:lnTo>
                            <a:lnTo>
                              <a:pt x="579" y="87"/>
                            </a:lnTo>
                            <a:cubicBezTo>
                              <a:pt x="578" y="83"/>
                              <a:pt x="572" y="63"/>
                              <a:pt x="539" y="30"/>
                            </a:cubicBezTo>
                            <a:cubicBezTo>
                              <a:pt x="516" y="7"/>
                              <a:pt x="474" y="1"/>
                              <a:pt x="443" y="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9" name="Google Shape;2362;p48">
                        <a:extLst>
                          <a:ext uri="{FF2B5EF4-FFF2-40B4-BE49-F238E27FC236}">
                            <a16:creationId xmlns:a16="http://schemas.microsoft.com/office/drawing/2014/main" id="{E1A0CC9B-D0E5-E613-98DC-715C3956C0A8}"/>
                          </a:ext>
                        </a:extLst>
                      </p:cNvPr>
                      <p:cNvSpPr/>
                      <p:nvPr/>
                    </p:nvSpPr>
                    <p:spPr>
                      <a:xfrm>
                        <a:off x="-1534885" y="912205"/>
                        <a:ext cx="89640" cy="113400"/>
                      </a:xfrm>
                      <a:custGeom>
                        <a:avLst/>
                        <a:gdLst/>
                        <a:ahLst/>
                        <a:cxnLst/>
                        <a:rect l="l" t="t" r="r" b="b"/>
                        <a:pathLst>
                          <a:path w="249" h="315" extrusionOk="0">
                            <a:moveTo>
                              <a:pt x="156" y="145"/>
                            </a:moveTo>
                            <a:cubicBezTo>
                              <a:pt x="124" y="168"/>
                              <a:pt x="92" y="185"/>
                              <a:pt x="67" y="199"/>
                            </a:cubicBezTo>
                            <a:cubicBezTo>
                              <a:pt x="27" y="221"/>
                              <a:pt x="3" y="234"/>
                              <a:pt x="0" y="256"/>
                            </a:cubicBezTo>
                            <a:cubicBezTo>
                              <a:pt x="-1" y="268"/>
                              <a:pt x="4" y="278"/>
                              <a:pt x="14" y="287"/>
                            </a:cubicBezTo>
                            <a:cubicBezTo>
                              <a:pt x="41" y="311"/>
                              <a:pt x="112" y="315"/>
                              <a:pt x="162" y="315"/>
                            </a:cubicBezTo>
                            <a:cubicBezTo>
                              <a:pt x="185" y="315"/>
                              <a:pt x="203" y="314"/>
                              <a:pt x="211" y="314"/>
                            </a:cubicBezTo>
                            <a:lnTo>
                              <a:pt x="209" y="277"/>
                            </a:lnTo>
                            <a:cubicBezTo>
                              <a:pt x="152" y="280"/>
                              <a:pt x="64" y="278"/>
                              <a:pt x="38" y="259"/>
                            </a:cubicBezTo>
                            <a:cubicBezTo>
                              <a:pt x="46" y="252"/>
                              <a:pt x="67" y="240"/>
                              <a:pt x="85" y="231"/>
                            </a:cubicBezTo>
                            <a:cubicBezTo>
                              <a:pt x="111" y="216"/>
                              <a:pt x="143" y="199"/>
                              <a:pt x="177" y="175"/>
                            </a:cubicBezTo>
                            <a:cubicBezTo>
                              <a:pt x="226" y="140"/>
                              <a:pt x="249" y="108"/>
                              <a:pt x="249" y="77"/>
                            </a:cubicBezTo>
                            <a:cubicBezTo>
                              <a:pt x="249" y="45"/>
                              <a:pt x="223" y="23"/>
                              <a:pt x="203" y="9"/>
                            </a:cubicBezTo>
                            <a:cubicBezTo>
                              <a:pt x="191" y="1"/>
                              <a:pt x="178" y="-2"/>
                              <a:pt x="164" y="3"/>
                            </a:cubicBezTo>
                            <a:cubicBezTo>
                              <a:pt x="124" y="16"/>
                              <a:pt x="97" y="91"/>
                              <a:pt x="92" y="106"/>
                            </a:cubicBezTo>
                            <a:lnTo>
                              <a:pt x="127" y="117"/>
                            </a:lnTo>
                            <a:cubicBezTo>
                              <a:pt x="137" y="89"/>
                              <a:pt x="159" y="43"/>
                              <a:pt x="176" y="38"/>
                            </a:cubicBezTo>
                            <a:cubicBezTo>
                              <a:pt x="178" y="37"/>
                              <a:pt x="179" y="37"/>
                              <a:pt x="182" y="39"/>
                            </a:cubicBezTo>
                            <a:cubicBezTo>
                              <a:pt x="202" y="53"/>
                              <a:pt x="212" y="66"/>
                              <a:pt x="212" y="78"/>
                            </a:cubicBezTo>
                            <a:cubicBezTo>
                              <a:pt x="212" y="90"/>
                              <a:pt x="203" y="111"/>
                              <a:pt x="156" y="14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0" name="Google Shape;2363;p48">
                        <a:extLst>
                          <a:ext uri="{FF2B5EF4-FFF2-40B4-BE49-F238E27FC236}">
                            <a16:creationId xmlns:a16="http://schemas.microsoft.com/office/drawing/2014/main" id="{6DABB703-236B-5FC5-4044-E25D6A46E34C}"/>
                          </a:ext>
                        </a:extLst>
                      </p:cNvPr>
                      <p:cNvSpPr/>
                      <p:nvPr/>
                    </p:nvSpPr>
                    <p:spPr>
                      <a:xfrm>
                        <a:off x="-1407445" y="946765"/>
                        <a:ext cx="90360" cy="82800"/>
                      </a:xfrm>
                      <a:custGeom>
                        <a:avLst/>
                        <a:gdLst/>
                        <a:ahLst/>
                        <a:cxnLst/>
                        <a:rect l="l" t="t" r="r" b="b"/>
                        <a:pathLst>
                          <a:path w="251" h="230" extrusionOk="0">
                            <a:moveTo>
                              <a:pt x="223" y="183"/>
                            </a:moveTo>
                            <a:cubicBezTo>
                              <a:pt x="218" y="189"/>
                              <a:pt x="202" y="202"/>
                              <a:pt x="184" y="186"/>
                            </a:cubicBezTo>
                            <a:cubicBezTo>
                              <a:pt x="174" y="177"/>
                              <a:pt x="177" y="159"/>
                              <a:pt x="184" y="130"/>
                            </a:cubicBezTo>
                            <a:cubicBezTo>
                              <a:pt x="190" y="103"/>
                              <a:pt x="199" y="68"/>
                              <a:pt x="189" y="33"/>
                            </a:cubicBezTo>
                            <a:cubicBezTo>
                              <a:pt x="184" y="12"/>
                              <a:pt x="169" y="8"/>
                              <a:pt x="164" y="7"/>
                            </a:cubicBezTo>
                            <a:cubicBezTo>
                              <a:pt x="134" y="3"/>
                              <a:pt x="88" y="55"/>
                              <a:pt x="45" y="116"/>
                            </a:cubicBezTo>
                            <a:lnTo>
                              <a:pt x="58" y="5"/>
                            </a:lnTo>
                            <a:lnTo>
                              <a:pt x="22" y="0"/>
                            </a:lnTo>
                            <a:lnTo>
                              <a:pt x="0" y="189"/>
                            </a:lnTo>
                            <a:cubicBezTo>
                              <a:pt x="-1" y="197"/>
                              <a:pt x="4" y="205"/>
                              <a:pt x="12" y="208"/>
                            </a:cubicBezTo>
                            <a:cubicBezTo>
                              <a:pt x="20" y="211"/>
                              <a:pt x="29" y="208"/>
                              <a:pt x="34" y="200"/>
                            </a:cubicBezTo>
                            <a:cubicBezTo>
                              <a:pt x="80" y="125"/>
                              <a:pt x="133" y="58"/>
                              <a:pt x="155" y="46"/>
                            </a:cubicBezTo>
                            <a:cubicBezTo>
                              <a:pt x="160" y="71"/>
                              <a:pt x="154" y="97"/>
                              <a:pt x="148" y="122"/>
                            </a:cubicBezTo>
                            <a:cubicBezTo>
                              <a:pt x="141" y="155"/>
                              <a:pt x="133" y="190"/>
                              <a:pt x="159" y="213"/>
                            </a:cubicBezTo>
                            <a:cubicBezTo>
                              <a:pt x="174" y="226"/>
                              <a:pt x="188" y="230"/>
                              <a:pt x="201" y="230"/>
                            </a:cubicBezTo>
                            <a:cubicBezTo>
                              <a:pt x="222" y="230"/>
                              <a:pt x="240" y="219"/>
                              <a:pt x="251" y="207"/>
                            </a:cubicBezTo>
                            <a:lnTo>
                              <a:pt x="223" y="183"/>
                            </a:ln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1" name="Google Shape;2364;p48">
                        <a:extLst>
                          <a:ext uri="{FF2B5EF4-FFF2-40B4-BE49-F238E27FC236}">
                            <a16:creationId xmlns:a16="http://schemas.microsoft.com/office/drawing/2014/main" id="{8402D50A-A917-6526-B275-800854650D69}"/>
                          </a:ext>
                        </a:extLst>
                      </p:cNvPr>
                      <p:cNvSpPr/>
                      <p:nvPr/>
                    </p:nvSpPr>
                    <p:spPr>
                      <a:xfrm>
                        <a:off x="-1303405" y="896365"/>
                        <a:ext cx="35280" cy="151560"/>
                      </a:xfrm>
                      <a:custGeom>
                        <a:avLst/>
                        <a:gdLst/>
                        <a:ahLst/>
                        <a:cxnLst/>
                        <a:rect l="l" t="t" r="r" b="b"/>
                        <a:pathLst>
                          <a:path w="98" h="421" extrusionOk="0">
                            <a:moveTo>
                              <a:pt x="0" y="416"/>
                            </a:moveTo>
                            <a:lnTo>
                              <a:pt x="36" y="421"/>
                            </a:lnTo>
                            <a:lnTo>
                              <a:pt x="98" y="5"/>
                            </a:lnTo>
                            <a:lnTo>
                              <a:pt x="61" y="0"/>
                            </a:lnTo>
                            <a:lnTo>
                              <a:pt x="0" y="41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2" name="Google Shape;2365;p48">
                        <a:extLst>
                          <a:ext uri="{FF2B5EF4-FFF2-40B4-BE49-F238E27FC236}">
                            <a16:creationId xmlns:a16="http://schemas.microsoft.com/office/drawing/2014/main" id="{A8EF7C5F-E041-DF32-1D82-908A7E58C3E6}"/>
                          </a:ext>
                        </a:extLst>
                      </p:cNvPr>
                      <p:cNvSpPr/>
                      <p:nvPr/>
                    </p:nvSpPr>
                    <p:spPr>
                      <a:xfrm>
                        <a:off x="-2128885" y="1196605"/>
                        <a:ext cx="105840" cy="131400"/>
                      </a:xfrm>
                      <a:custGeom>
                        <a:avLst/>
                        <a:gdLst/>
                        <a:ahLst/>
                        <a:cxnLst/>
                        <a:rect l="l" t="t" r="r" b="b"/>
                        <a:pathLst>
                          <a:path w="294" h="365" extrusionOk="0">
                            <a:moveTo>
                              <a:pt x="236" y="307"/>
                            </a:moveTo>
                            <a:cubicBezTo>
                              <a:pt x="234" y="308"/>
                              <a:pt x="227" y="310"/>
                              <a:pt x="215" y="304"/>
                            </a:cubicBezTo>
                            <a:cubicBezTo>
                              <a:pt x="205" y="296"/>
                              <a:pt x="211" y="233"/>
                              <a:pt x="214" y="198"/>
                            </a:cubicBezTo>
                            <a:cubicBezTo>
                              <a:pt x="222" y="119"/>
                              <a:pt x="231" y="29"/>
                              <a:pt x="172" y="13"/>
                            </a:cubicBezTo>
                            <a:cubicBezTo>
                              <a:pt x="161" y="10"/>
                              <a:pt x="145" y="10"/>
                              <a:pt x="126" y="24"/>
                            </a:cubicBezTo>
                            <a:cubicBezTo>
                              <a:pt x="90" y="51"/>
                              <a:pt x="60" y="126"/>
                              <a:pt x="39" y="197"/>
                            </a:cubicBezTo>
                            <a:cubicBezTo>
                              <a:pt x="38" y="130"/>
                              <a:pt x="37" y="54"/>
                              <a:pt x="36" y="0"/>
                            </a:cubicBezTo>
                            <a:lnTo>
                              <a:pt x="0" y="0"/>
                            </a:lnTo>
                            <a:lnTo>
                              <a:pt x="2" y="173"/>
                            </a:lnTo>
                            <a:cubicBezTo>
                              <a:pt x="3" y="262"/>
                              <a:pt x="4" y="310"/>
                              <a:pt x="6" y="335"/>
                            </a:cubicBezTo>
                            <a:cubicBezTo>
                              <a:pt x="5" y="341"/>
                              <a:pt x="4" y="345"/>
                              <a:pt x="4" y="346"/>
                            </a:cubicBezTo>
                            <a:lnTo>
                              <a:pt x="7" y="346"/>
                            </a:lnTo>
                            <a:cubicBezTo>
                              <a:pt x="10" y="364"/>
                              <a:pt x="14" y="365"/>
                              <a:pt x="21" y="365"/>
                            </a:cubicBezTo>
                            <a:lnTo>
                              <a:pt x="23" y="365"/>
                            </a:lnTo>
                            <a:cubicBezTo>
                              <a:pt x="32" y="365"/>
                              <a:pt x="40" y="356"/>
                              <a:pt x="41" y="347"/>
                            </a:cubicBezTo>
                            <a:cubicBezTo>
                              <a:pt x="43" y="326"/>
                              <a:pt x="93" y="91"/>
                              <a:pt x="150" y="52"/>
                            </a:cubicBezTo>
                            <a:cubicBezTo>
                              <a:pt x="156" y="48"/>
                              <a:pt x="160" y="48"/>
                              <a:pt x="162" y="48"/>
                            </a:cubicBezTo>
                            <a:cubicBezTo>
                              <a:pt x="191" y="56"/>
                              <a:pt x="183" y="136"/>
                              <a:pt x="178" y="195"/>
                            </a:cubicBezTo>
                            <a:cubicBezTo>
                              <a:pt x="171" y="264"/>
                              <a:pt x="166" y="318"/>
                              <a:pt x="198" y="336"/>
                            </a:cubicBezTo>
                            <a:cubicBezTo>
                              <a:pt x="220" y="348"/>
                              <a:pt x="238" y="345"/>
                              <a:pt x="249" y="341"/>
                            </a:cubicBezTo>
                            <a:cubicBezTo>
                              <a:pt x="279" y="329"/>
                              <a:pt x="292" y="295"/>
                              <a:pt x="294" y="291"/>
                            </a:cubicBezTo>
                            <a:lnTo>
                              <a:pt x="259" y="278"/>
                            </a:lnTo>
                            <a:cubicBezTo>
                              <a:pt x="257" y="284"/>
                              <a:pt x="248" y="302"/>
                              <a:pt x="236" y="30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3" name="Google Shape;2366;p48">
                        <a:extLst>
                          <a:ext uri="{FF2B5EF4-FFF2-40B4-BE49-F238E27FC236}">
                            <a16:creationId xmlns:a16="http://schemas.microsoft.com/office/drawing/2014/main" id="{452A4F9E-97CE-4A29-8575-BDD4055F2CED}"/>
                          </a:ext>
                        </a:extLst>
                      </p:cNvPr>
                      <p:cNvSpPr/>
                      <p:nvPr/>
                    </p:nvSpPr>
                    <p:spPr>
                      <a:xfrm>
                        <a:off x="-1973005" y="1216405"/>
                        <a:ext cx="87120" cy="82800"/>
                      </a:xfrm>
                      <a:custGeom>
                        <a:avLst/>
                        <a:gdLst/>
                        <a:ahLst/>
                        <a:cxnLst/>
                        <a:rect l="l" t="t" r="r" b="b"/>
                        <a:pathLst>
                          <a:path w="242" h="230" extrusionOk="0">
                            <a:moveTo>
                              <a:pt x="242" y="149"/>
                            </a:moveTo>
                            <a:cubicBezTo>
                              <a:pt x="243" y="142"/>
                              <a:pt x="240" y="135"/>
                              <a:pt x="235" y="131"/>
                            </a:cubicBezTo>
                            <a:lnTo>
                              <a:pt x="42" y="0"/>
                            </a:lnTo>
                            <a:lnTo>
                              <a:pt x="21" y="30"/>
                            </a:lnTo>
                            <a:lnTo>
                              <a:pt x="182" y="140"/>
                            </a:lnTo>
                            <a:lnTo>
                              <a:pt x="0" y="195"/>
                            </a:lnTo>
                            <a:lnTo>
                              <a:pt x="11" y="230"/>
                            </a:lnTo>
                            <a:lnTo>
                              <a:pt x="230" y="164"/>
                            </a:lnTo>
                            <a:cubicBezTo>
                              <a:pt x="236" y="162"/>
                              <a:pt x="241" y="156"/>
                              <a:pt x="242" y="149"/>
                            </a:cubicBez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4" name="Google Shape;2367;p48">
                        <a:extLst>
                          <a:ext uri="{FF2B5EF4-FFF2-40B4-BE49-F238E27FC236}">
                            <a16:creationId xmlns:a16="http://schemas.microsoft.com/office/drawing/2014/main" id="{7C8378CE-A3B1-F11A-E9B5-95BD3B7DA337}"/>
                          </a:ext>
                        </a:extLst>
                      </p:cNvPr>
                      <p:cNvSpPr/>
                      <p:nvPr/>
                    </p:nvSpPr>
                    <p:spPr>
                      <a:xfrm>
                        <a:off x="-1951405" y="1293085"/>
                        <a:ext cx="82080" cy="40680"/>
                      </a:xfrm>
                      <a:custGeom>
                        <a:avLst/>
                        <a:gdLst/>
                        <a:ahLst/>
                        <a:cxnLst/>
                        <a:rect l="l" t="t" r="r" b="b"/>
                        <a:pathLst>
                          <a:path w="228" h="113" extrusionOk="0">
                            <a:moveTo>
                              <a:pt x="0" y="78"/>
                            </a:moveTo>
                            <a:lnTo>
                              <a:pt x="13" y="113"/>
                            </a:lnTo>
                            <a:lnTo>
                              <a:pt x="228" y="34"/>
                            </a:lnTo>
                            <a:lnTo>
                              <a:pt x="215" y="0"/>
                            </a:lnTo>
                            <a:lnTo>
                              <a:pt x="0" y="78"/>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5" name="Google Shape;2368;p48">
                        <a:extLst>
                          <a:ext uri="{FF2B5EF4-FFF2-40B4-BE49-F238E27FC236}">
                            <a16:creationId xmlns:a16="http://schemas.microsoft.com/office/drawing/2014/main" id="{1F8705AE-A210-D766-E43C-AA89E58F170D}"/>
                          </a:ext>
                        </a:extLst>
                      </p:cNvPr>
                      <p:cNvSpPr/>
                      <p:nvPr/>
                    </p:nvSpPr>
                    <p:spPr>
                      <a:xfrm>
                        <a:off x="-1836925" y="1216405"/>
                        <a:ext cx="114480" cy="102240"/>
                      </a:xfrm>
                      <a:custGeom>
                        <a:avLst/>
                        <a:gdLst/>
                        <a:ahLst/>
                        <a:cxnLst/>
                        <a:rect l="l" t="t" r="r" b="b"/>
                        <a:pathLst>
                          <a:path w="318" h="284" extrusionOk="0">
                            <a:moveTo>
                              <a:pt x="230" y="234"/>
                            </a:moveTo>
                            <a:cubicBezTo>
                              <a:pt x="224" y="225"/>
                              <a:pt x="234" y="181"/>
                              <a:pt x="241" y="154"/>
                            </a:cubicBezTo>
                            <a:cubicBezTo>
                              <a:pt x="250" y="113"/>
                              <a:pt x="260" y="70"/>
                              <a:pt x="254" y="38"/>
                            </a:cubicBezTo>
                            <a:cubicBezTo>
                              <a:pt x="248" y="10"/>
                              <a:pt x="232" y="3"/>
                              <a:pt x="222" y="1"/>
                            </a:cubicBezTo>
                            <a:cubicBezTo>
                              <a:pt x="171" y="-10"/>
                              <a:pt x="91" y="93"/>
                              <a:pt x="53" y="148"/>
                            </a:cubicBezTo>
                            <a:lnTo>
                              <a:pt x="53" y="50"/>
                            </a:lnTo>
                            <a:lnTo>
                              <a:pt x="16" y="50"/>
                            </a:lnTo>
                            <a:lnTo>
                              <a:pt x="16" y="206"/>
                            </a:lnTo>
                            <a:cubicBezTo>
                              <a:pt x="-1" y="238"/>
                              <a:pt x="-3" y="258"/>
                              <a:pt x="7" y="272"/>
                            </a:cubicBezTo>
                            <a:cubicBezTo>
                              <a:pt x="12" y="280"/>
                              <a:pt x="22" y="284"/>
                              <a:pt x="31" y="284"/>
                            </a:cubicBezTo>
                            <a:cubicBezTo>
                              <a:pt x="34" y="284"/>
                              <a:pt x="37" y="283"/>
                              <a:pt x="39" y="282"/>
                            </a:cubicBezTo>
                            <a:cubicBezTo>
                              <a:pt x="47" y="280"/>
                              <a:pt x="53" y="273"/>
                              <a:pt x="53" y="265"/>
                            </a:cubicBezTo>
                            <a:lnTo>
                              <a:pt x="53" y="215"/>
                            </a:lnTo>
                            <a:cubicBezTo>
                              <a:pt x="58" y="206"/>
                              <a:pt x="66" y="194"/>
                              <a:pt x="76" y="179"/>
                            </a:cubicBezTo>
                            <a:cubicBezTo>
                              <a:pt x="149" y="72"/>
                              <a:pt x="204" y="33"/>
                              <a:pt x="215" y="36"/>
                            </a:cubicBezTo>
                            <a:cubicBezTo>
                              <a:pt x="215" y="36"/>
                              <a:pt x="217" y="38"/>
                              <a:pt x="218" y="45"/>
                            </a:cubicBezTo>
                            <a:cubicBezTo>
                              <a:pt x="223" y="69"/>
                              <a:pt x="213" y="110"/>
                              <a:pt x="205" y="145"/>
                            </a:cubicBezTo>
                            <a:cubicBezTo>
                              <a:pt x="194" y="193"/>
                              <a:pt x="185" y="231"/>
                              <a:pt x="200" y="254"/>
                            </a:cubicBezTo>
                            <a:cubicBezTo>
                              <a:pt x="205" y="262"/>
                              <a:pt x="214" y="268"/>
                              <a:pt x="224" y="270"/>
                            </a:cubicBezTo>
                            <a:cubicBezTo>
                              <a:pt x="285" y="281"/>
                              <a:pt x="317" y="214"/>
                              <a:pt x="318" y="211"/>
                            </a:cubicBezTo>
                            <a:lnTo>
                              <a:pt x="285" y="196"/>
                            </a:lnTo>
                            <a:cubicBezTo>
                              <a:pt x="285" y="196"/>
                              <a:pt x="264" y="239"/>
                              <a:pt x="230" y="2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6" name="Google Shape;2369;p48">
                        <a:extLst>
                          <a:ext uri="{FF2B5EF4-FFF2-40B4-BE49-F238E27FC236}">
                            <a16:creationId xmlns:a16="http://schemas.microsoft.com/office/drawing/2014/main" id="{ED819E97-72EE-83CB-DA3F-BB254D54F2AA}"/>
                          </a:ext>
                        </a:extLst>
                      </p:cNvPr>
                      <p:cNvSpPr/>
                      <p:nvPr/>
                    </p:nvSpPr>
                    <p:spPr>
                      <a:xfrm>
                        <a:off x="-1712365" y="1280485"/>
                        <a:ext cx="62280" cy="78120"/>
                      </a:xfrm>
                      <a:custGeom>
                        <a:avLst/>
                        <a:gdLst/>
                        <a:ahLst/>
                        <a:cxnLst/>
                        <a:rect l="l" t="t" r="r" b="b"/>
                        <a:pathLst>
                          <a:path w="173" h="217" extrusionOk="0">
                            <a:moveTo>
                              <a:pt x="132" y="122"/>
                            </a:moveTo>
                            <a:cubicBezTo>
                              <a:pt x="121" y="160"/>
                              <a:pt x="90" y="186"/>
                              <a:pt x="66" y="179"/>
                            </a:cubicBezTo>
                            <a:cubicBezTo>
                              <a:pt x="41" y="172"/>
                              <a:pt x="29" y="134"/>
                              <a:pt x="40" y="96"/>
                            </a:cubicBezTo>
                            <a:cubicBezTo>
                              <a:pt x="46" y="76"/>
                              <a:pt x="57" y="58"/>
                              <a:pt x="70" y="48"/>
                            </a:cubicBezTo>
                            <a:cubicBezTo>
                              <a:pt x="76" y="43"/>
                              <a:pt x="86" y="37"/>
                              <a:pt x="98" y="37"/>
                            </a:cubicBezTo>
                            <a:cubicBezTo>
                              <a:pt x="101" y="37"/>
                              <a:pt x="103" y="37"/>
                              <a:pt x="106" y="38"/>
                            </a:cubicBezTo>
                            <a:cubicBezTo>
                              <a:pt x="131" y="45"/>
                              <a:pt x="142" y="83"/>
                              <a:pt x="132" y="122"/>
                            </a:cubicBezTo>
                            <a:moveTo>
                              <a:pt x="116" y="3"/>
                            </a:moveTo>
                            <a:cubicBezTo>
                              <a:pt x="93" y="-4"/>
                              <a:pt x="69" y="2"/>
                              <a:pt x="48" y="19"/>
                            </a:cubicBezTo>
                            <a:cubicBezTo>
                              <a:pt x="28" y="35"/>
                              <a:pt x="13" y="58"/>
                              <a:pt x="5" y="86"/>
                            </a:cubicBezTo>
                            <a:cubicBezTo>
                              <a:pt x="-11" y="145"/>
                              <a:pt x="11" y="202"/>
                              <a:pt x="56" y="215"/>
                            </a:cubicBezTo>
                            <a:cubicBezTo>
                              <a:pt x="62" y="216"/>
                              <a:pt x="68" y="217"/>
                              <a:pt x="74" y="217"/>
                            </a:cubicBezTo>
                            <a:cubicBezTo>
                              <a:pt x="114" y="217"/>
                              <a:pt x="152" y="183"/>
                              <a:pt x="167" y="132"/>
                            </a:cubicBezTo>
                            <a:cubicBezTo>
                              <a:pt x="184" y="72"/>
                              <a:pt x="161" y="15"/>
                              <a:pt x="116" y="3"/>
                            </a:cubicBezTo>
                            <a:close/>
                          </a:path>
                        </a:pathLst>
                      </a:custGeom>
                      <a:solidFill>
                        <a:schemeClr val="dk1"/>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7" name="Google Shape;2370;p48">
                        <a:extLst>
                          <a:ext uri="{FF2B5EF4-FFF2-40B4-BE49-F238E27FC236}">
                            <a16:creationId xmlns:a16="http://schemas.microsoft.com/office/drawing/2014/main" id="{8021DDD1-25E6-A442-D3FB-AB0E65E88841}"/>
                          </a:ext>
                        </a:extLst>
                      </p:cNvPr>
                      <p:cNvSpPr/>
                      <p:nvPr/>
                    </p:nvSpPr>
                    <p:spPr>
                      <a:xfrm>
                        <a:off x="-1610485" y="1229725"/>
                        <a:ext cx="21960" cy="29880"/>
                      </a:xfrm>
                      <a:custGeom>
                        <a:avLst/>
                        <a:gdLst/>
                        <a:ahLst/>
                        <a:cxnLst/>
                        <a:rect l="l" t="t" r="r" b="b"/>
                        <a:pathLst>
                          <a:path w="61" h="83" extrusionOk="0">
                            <a:moveTo>
                              <a:pt x="31" y="83"/>
                            </a:moveTo>
                            <a:cubicBezTo>
                              <a:pt x="48" y="83"/>
                              <a:pt x="61" y="65"/>
                              <a:pt x="61" y="42"/>
                            </a:cubicBezTo>
                            <a:cubicBezTo>
                              <a:pt x="61" y="19"/>
                              <a:pt x="48" y="0"/>
                              <a:pt x="31" y="0"/>
                            </a:cubicBezTo>
                            <a:cubicBezTo>
                              <a:pt x="14" y="0"/>
                              <a:pt x="0" y="19"/>
                              <a:pt x="0" y="42"/>
                            </a:cubicBezTo>
                            <a:cubicBezTo>
                              <a:pt x="0" y="65"/>
                              <a:pt x="14" y="83"/>
                              <a:pt x="31" y="8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8" name="Google Shape;2371;p48">
                        <a:extLst>
                          <a:ext uri="{FF2B5EF4-FFF2-40B4-BE49-F238E27FC236}">
                            <a16:creationId xmlns:a16="http://schemas.microsoft.com/office/drawing/2014/main" id="{8D7725DB-8FDE-6465-6B89-9FE0595B7504}"/>
                          </a:ext>
                        </a:extLst>
                      </p:cNvPr>
                      <p:cNvSpPr/>
                      <p:nvPr/>
                    </p:nvSpPr>
                    <p:spPr>
                      <a:xfrm>
                        <a:off x="-1609045" y="1269325"/>
                        <a:ext cx="22320" cy="29880"/>
                      </a:xfrm>
                      <a:custGeom>
                        <a:avLst/>
                        <a:gdLst/>
                        <a:ahLst/>
                        <a:cxnLst/>
                        <a:rect l="l" t="t" r="r" b="b"/>
                        <a:pathLst>
                          <a:path w="62" h="83" extrusionOk="0">
                            <a:moveTo>
                              <a:pt x="31" y="0"/>
                            </a:moveTo>
                            <a:cubicBezTo>
                              <a:pt x="14" y="0"/>
                              <a:pt x="0" y="18"/>
                              <a:pt x="0" y="41"/>
                            </a:cubicBezTo>
                            <a:cubicBezTo>
                              <a:pt x="0" y="64"/>
                              <a:pt x="14" y="83"/>
                              <a:pt x="31" y="83"/>
                            </a:cubicBezTo>
                            <a:cubicBezTo>
                              <a:pt x="48" y="83"/>
                              <a:pt x="62" y="64"/>
                              <a:pt x="62" y="41"/>
                            </a:cubicBezTo>
                            <a:cubicBezTo>
                              <a:pt x="62" y="18"/>
                              <a:pt x="48" y="0"/>
                              <a:pt x="3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9" name="Google Shape;2372;p48">
                        <a:extLst>
                          <a:ext uri="{FF2B5EF4-FFF2-40B4-BE49-F238E27FC236}">
                            <a16:creationId xmlns:a16="http://schemas.microsoft.com/office/drawing/2014/main" id="{8EF7EC39-4836-4DF2-B761-FAB7629D5969}"/>
                          </a:ext>
                        </a:extLst>
                      </p:cNvPr>
                      <p:cNvSpPr/>
                      <p:nvPr/>
                    </p:nvSpPr>
                    <p:spPr>
                      <a:xfrm>
                        <a:off x="-1542805" y="1136485"/>
                        <a:ext cx="73800" cy="274320"/>
                      </a:xfrm>
                      <a:custGeom>
                        <a:avLst/>
                        <a:gdLst/>
                        <a:ahLst/>
                        <a:cxnLst/>
                        <a:rect l="l" t="t" r="r" b="b"/>
                        <a:pathLst>
                          <a:path w="205" h="762" extrusionOk="0">
                            <a:moveTo>
                              <a:pt x="205" y="28"/>
                            </a:moveTo>
                            <a:lnTo>
                              <a:pt x="181" y="0"/>
                            </a:lnTo>
                            <a:cubicBezTo>
                              <a:pt x="178" y="3"/>
                              <a:pt x="-147" y="290"/>
                              <a:pt x="80" y="762"/>
                            </a:cubicBezTo>
                            <a:lnTo>
                              <a:pt x="113" y="746"/>
                            </a:lnTo>
                            <a:cubicBezTo>
                              <a:pt x="-101" y="300"/>
                              <a:pt x="192" y="39"/>
                              <a:pt x="205"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0" name="Google Shape;2373;p48">
                        <a:extLst>
                          <a:ext uri="{FF2B5EF4-FFF2-40B4-BE49-F238E27FC236}">
                            <a16:creationId xmlns:a16="http://schemas.microsoft.com/office/drawing/2014/main" id="{C9376776-1A40-2305-DFF3-84B690E8A41B}"/>
                          </a:ext>
                        </a:extLst>
                      </p:cNvPr>
                      <p:cNvSpPr/>
                      <p:nvPr/>
                    </p:nvSpPr>
                    <p:spPr>
                      <a:xfrm>
                        <a:off x="-1327885" y="1137205"/>
                        <a:ext cx="53640" cy="275760"/>
                      </a:xfrm>
                      <a:custGeom>
                        <a:avLst/>
                        <a:gdLst/>
                        <a:ahLst/>
                        <a:cxnLst/>
                        <a:rect l="l" t="t" r="r" b="b"/>
                        <a:pathLst>
                          <a:path w="149" h="766" extrusionOk="0">
                            <a:moveTo>
                              <a:pt x="2" y="23"/>
                            </a:moveTo>
                            <a:cubicBezTo>
                              <a:pt x="4" y="27"/>
                              <a:pt x="249" y="334"/>
                              <a:pt x="0" y="747"/>
                            </a:cubicBezTo>
                            <a:lnTo>
                              <a:pt x="32" y="766"/>
                            </a:lnTo>
                            <a:cubicBezTo>
                              <a:pt x="294" y="331"/>
                              <a:pt x="33" y="4"/>
                              <a:pt x="30" y="0"/>
                            </a:cubicBezTo>
                            <a:lnTo>
                              <a:pt x="2" y="2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1" name="Google Shape;2374;p48">
                        <a:extLst>
                          <a:ext uri="{FF2B5EF4-FFF2-40B4-BE49-F238E27FC236}">
                            <a16:creationId xmlns:a16="http://schemas.microsoft.com/office/drawing/2014/main" id="{3119FFA8-E9B0-050E-511B-0A0D34DE1C26}"/>
                          </a:ext>
                        </a:extLst>
                      </p:cNvPr>
                      <p:cNvSpPr/>
                      <p:nvPr/>
                    </p:nvSpPr>
                    <p:spPr>
                      <a:xfrm>
                        <a:off x="-1523005" y="1219645"/>
                        <a:ext cx="120600" cy="108000"/>
                      </a:xfrm>
                      <a:custGeom>
                        <a:avLst/>
                        <a:gdLst/>
                        <a:ahLst/>
                        <a:cxnLst/>
                        <a:rect l="l" t="t" r="r" b="b"/>
                        <a:pathLst>
                          <a:path w="335" h="300" extrusionOk="0">
                            <a:moveTo>
                              <a:pt x="223" y="116"/>
                            </a:moveTo>
                            <a:cubicBezTo>
                              <a:pt x="233" y="95"/>
                              <a:pt x="244" y="73"/>
                              <a:pt x="254" y="55"/>
                            </a:cubicBezTo>
                            <a:cubicBezTo>
                              <a:pt x="262" y="42"/>
                              <a:pt x="267" y="38"/>
                              <a:pt x="267" y="38"/>
                            </a:cubicBezTo>
                            <a:cubicBezTo>
                              <a:pt x="277" y="44"/>
                              <a:pt x="292" y="90"/>
                              <a:pt x="299" y="136"/>
                            </a:cubicBezTo>
                            <a:lnTo>
                              <a:pt x="335" y="130"/>
                            </a:lnTo>
                            <a:cubicBezTo>
                              <a:pt x="330" y="94"/>
                              <a:pt x="314" y="9"/>
                              <a:pt x="274" y="2"/>
                            </a:cubicBezTo>
                            <a:cubicBezTo>
                              <a:pt x="255" y="-2"/>
                              <a:pt x="238" y="10"/>
                              <a:pt x="223" y="37"/>
                            </a:cubicBezTo>
                            <a:cubicBezTo>
                              <a:pt x="221" y="40"/>
                              <a:pt x="219" y="44"/>
                              <a:pt x="217" y="48"/>
                            </a:cubicBezTo>
                            <a:cubicBezTo>
                              <a:pt x="212" y="34"/>
                              <a:pt x="204" y="23"/>
                              <a:pt x="193" y="14"/>
                            </a:cubicBezTo>
                            <a:cubicBezTo>
                              <a:pt x="172" y="-3"/>
                              <a:pt x="154" y="-1"/>
                              <a:pt x="142" y="3"/>
                            </a:cubicBezTo>
                            <a:cubicBezTo>
                              <a:pt x="95" y="20"/>
                              <a:pt x="72" y="111"/>
                              <a:pt x="67" y="129"/>
                            </a:cubicBezTo>
                            <a:lnTo>
                              <a:pt x="103" y="137"/>
                            </a:lnTo>
                            <a:cubicBezTo>
                              <a:pt x="111" y="101"/>
                              <a:pt x="133" y="45"/>
                              <a:pt x="154" y="38"/>
                            </a:cubicBezTo>
                            <a:cubicBezTo>
                              <a:pt x="156" y="37"/>
                              <a:pt x="161" y="35"/>
                              <a:pt x="170" y="42"/>
                            </a:cubicBezTo>
                            <a:cubicBezTo>
                              <a:pt x="185" y="54"/>
                              <a:pt x="188" y="79"/>
                              <a:pt x="187" y="107"/>
                            </a:cubicBezTo>
                            <a:cubicBezTo>
                              <a:pt x="186" y="110"/>
                              <a:pt x="184" y="113"/>
                              <a:pt x="183" y="116"/>
                            </a:cubicBezTo>
                            <a:cubicBezTo>
                              <a:pt x="150" y="185"/>
                              <a:pt x="114" y="263"/>
                              <a:pt x="76" y="255"/>
                            </a:cubicBezTo>
                            <a:cubicBezTo>
                              <a:pt x="57" y="252"/>
                              <a:pt x="44" y="245"/>
                              <a:pt x="39" y="236"/>
                            </a:cubicBezTo>
                            <a:cubicBezTo>
                              <a:pt x="34" y="228"/>
                              <a:pt x="37" y="218"/>
                              <a:pt x="37" y="218"/>
                            </a:cubicBezTo>
                            <a:lnTo>
                              <a:pt x="2" y="206"/>
                            </a:lnTo>
                            <a:cubicBezTo>
                              <a:pt x="2" y="208"/>
                              <a:pt x="-6" y="231"/>
                              <a:pt x="7" y="254"/>
                            </a:cubicBezTo>
                            <a:cubicBezTo>
                              <a:pt x="18" y="273"/>
                              <a:pt x="39" y="286"/>
                              <a:pt x="69" y="291"/>
                            </a:cubicBezTo>
                            <a:cubicBezTo>
                              <a:pt x="73" y="292"/>
                              <a:pt x="77" y="292"/>
                              <a:pt x="81" y="292"/>
                            </a:cubicBezTo>
                            <a:cubicBezTo>
                              <a:pt x="118" y="292"/>
                              <a:pt x="147" y="260"/>
                              <a:pt x="173" y="217"/>
                            </a:cubicBezTo>
                            <a:cubicBezTo>
                              <a:pt x="170" y="246"/>
                              <a:pt x="172" y="269"/>
                              <a:pt x="187" y="283"/>
                            </a:cubicBezTo>
                            <a:cubicBezTo>
                              <a:pt x="200" y="294"/>
                              <a:pt x="217" y="300"/>
                              <a:pt x="236" y="300"/>
                            </a:cubicBezTo>
                            <a:cubicBezTo>
                              <a:pt x="243" y="300"/>
                              <a:pt x="250" y="299"/>
                              <a:pt x="258" y="297"/>
                            </a:cubicBezTo>
                            <a:cubicBezTo>
                              <a:pt x="290" y="290"/>
                              <a:pt x="320" y="269"/>
                              <a:pt x="330" y="245"/>
                            </a:cubicBezTo>
                            <a:lnTo>
                              <a:pt x="296" y="231"/>
                            </a:lnTo>
                            <a:cubicBezTo>
                              <a:pt x="292" y="242"/>
                              <a:pt x="273" y="256"/>
                              <a:pt x="250" y="262"/>
                            </a:cubicBezTo>
                            <a:cubicBezTo>
                              <a:pt x="241" y="264"/>
                              <a:pt x="223" y="266"/>
                              <a:pt x="211" y="255"/>
                            </a:cubicBezTo>
                            <a:cubicBezTo>
                              <a:pt x="204" y="248"/>
                              <a:pt x="211" y="203"/>
                              <a:pt x="215" y="178"/>
                            </a:cubicBezTo>
                            <a:cubicBezTo>
                              <a:pt x="218" y="158"/>
                              <a:pt x="222" y="137"/>
                              <a:pt x="223" y="11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2" name="Google Shape;2375;p48">
                        <a:extLst>
                          <a:ext uri="{FF2B5EF4-FFF2-40B4-BE49-F238E27FC236}">
                            <a16:creationId xmlns:a16="http://schemas.microsoft.com/office/drawing/2014/main" id="{261B46C5-7D28-458A-A981-FB936B0076C1}"/>
                          </a:ext>
                        </a:extLst>
                      </p:cNvPr>
                      <p:cNvSpPr/>
                      <p:nvPr/>
                    </p:nvSpPr>
                    <p:spPr>
                      <a:xfrm>
                        <a:off x="-1390525" y="1303885"/>
                        <a:ext cx="54720" cy="63360"/>
                      </a:xfrm>
                      <a:custGeom>
                        <a:avLst/>
                        <a:gdLst/>
                        <a:ahLst/>
                        <a:cxnLst/>
                        <a:rect l="l" t="t" r="r" b="b"/>
                        <a:pathLst>
                          <a:path w="152" h="176" extrusionOk="0">
                            <a:moveTo>
                              <a:pt x="132" y="23"/>
                            </a:moveTo>
                            <a:cubicBezTo>
                              <a:pt x="129" y="21"/>
                              <a:pt x="116" y="18"/>
                              <a:pt x="105" y="33"/>
                            </a:cubicBezTo>
                            <a:cubicBezTo>
                              <a:pt x="98" y="43"/>
                              <a:pt x="79" y="61"/>
                              <a:pt x="61" y="79"/>
                            </a:cubicBezTo>
                            <a:cubicBezTo>
                              <a:pt x="58" y="81"/>
                              <a:pt x="55" y="84"/>
                              <a:pt x="52" y="86"/>
                            </a:cubicBezTo>
                            <a:cubicBezTo>
                              <a:pt x="49" y="56"/>
                              <a:pt x="43" y="24"/>
                              <a:pt x="37" y="0"/>
                            </a:cubicBezTo>
                            <a:lnTo>
                              <a:pt x="2" y="8"/>
                            </a:lnTo>
                            <a:cubicBezTo>
                              <a:pt x="11" y="51"/>
                              <a:pt x="17" y="95"/>
                              <a:pt x="18" y="121"/>
                            </a:cubicBezTo>
                            <a:cubicBezTo>
                              <a:pt x="2" y="139"/>
                              <a:pt x="-3" y="150"/>
                              <a:pt x="1" y="162"/>
                            </a:cubicBezTo>
                            <a:cubicBezTo>
                              <a:pt x="3" y="165"/>
                              <a:pt x="8" y="176"/>
                              <a:pt x="24" y="176"/>
                            </a:cubicBezTo>
                            <a:cubicBezTo>
                              <a:pt x="32" y="176"/>
                              <a:pt x="39" y="172"/>
                              <a:pt x="45" y="165"/>
                            </a:cubicBezTo>
                            <a:cubicBezTo>
                              <a:pt x="50" y="159"/>
                              <a:pt x="53" y="149"/>
                              <a:pt x="54" y="136"/>
                            </a:cubicBezTo>
                            <a:cubicBezTo>
                              <a:pt x="64" y="126"/>
                              <a:pt x="76" y="114"/>
                              <a:pt x="86" y="105"/>
                            </a:cubicBezTo>
                            <a:cubicBezTo>
                              <a:pt x="96" y="95"/>
                              <a:pt x="106" y="86"/>
                              <a:pt x="114" y="77"/>
                            </a:cubicBezTo>
                            <a:cubicBezTo>
                              <a:pt x="115" y="101"/>
                              <a:pt x="113" y="135"/>
                              <a:pt x="111" y="165"/>
                            </a:cubicBezTo>
                            <a:lnTo>
                              <a:pt x="147" y="168"/>
                            </a:lnTo>
                            <a:cubicBezTo>
                              <a:pt x="159" y="32"/>
                              <a:pt x="144" y="27"/>
                              <a:pt x="132" y="23"/>
                            </a:cubicBezTo>
                            <a:close/>
                          </a:path>
                        </a:pathLst>
                      </a:custGeom>
                      <a:solidFill>
                        <a:schemeClr val="dk1"/>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3" name="Google Shape;2376;p48">
                        <a:extLst>
                          <a:ext uri="{FF2B5EF4-FFF2-40B4-BE49-F238E27FC236}">
                            <a16:creationId xmlns:a16="http://schemas.microsoft.com/office/drawing/2014/main" id="{9DE5F1F4-E2E6-E11E-6523-1A1C7DC43E83}"/>
                          </a:ext>
                        </a:extLst>
                      </p:cNvPr>
                      <p:cNvSpPr/>
                      <p:nvPr/>
                    </p:nvSpPr>
                    <p:spPr>
                      <a:xfrm>
                        <a:off x="-1188565" y="834085"/>
                        <a:ext cx="100800" cy="540720"/>
                      </a:xfrm>
                      <a:custGeom>
                        <a:avLst/>
                        <a:gdLst/>
                        <a:ahLst/>
                        <a:cxnLst/>
                        <a:rect l="l" t="t" r="r" b="b"/>
                        <a:pathLst>
                          <a:path w="280" h="1502" extrusionOk="0">
                            <a:moveTo>
                              <a:pt x="37" y="837"/>
                            </a:moveTo>
                            <a:cubicBezTo>
                              <a:pt x="50" y="418"/>
                              <a:pt x="277" y="22"/>
                              <a:pt x="280" y="18"/>
                            </a:cubicBezTo>
                            <a:lnTo>
                              <a:pt x="248" y="0"/>
                            </a:lnTo>
                            <a:cubicBezTo>
                              <a:pt x="246" y="4"/>
                              <a:pt x="14" y="407"/>
                              <a:pt x="0" y="836"/>
                            </a:cubicBezTo>
                            <a:cubicBezTo>
                              <a:pt x="-13" y="1268"/>
                              <a:pt x="237" y="1493"/>
                              <a:pt x="247" y="1502"/>
                            </a:cubicBezTo>
                            <a:lnTo>
                              <a:pt x="272" y="1475"/>
                            </a:lnTo>
                            <a:cubicBezTo>
                              <a:pt x="269" y="1473"/>
                              <a:pt x="24" y="1253"/>
                              <a:pt x="37" y="83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 name="Google Shape;2377;p48">
                        <a:extLst>
                          <a:ext uri="{FF2B5EF4-FFF2-40B4-BE49-F238E27FC236}">
                            <a16:creationId xmlns:a16="http://schemas.microsoft.com/office/drawing/2014/main" id="{18ED7952-F10D-9FF9-3F89-74DAD4E59ACB}"/>
                          </a:ext>
                        </a:extLst>
                      </p:cNvPr>
                      <p:cNvSpPr/>
                      <p:nvPr/>
                    </p:nvSpPr>
                    <p:spPr>
                      <a:xfrm>
                        <a:off x="-580525" y="832285"/>
                        <a:ext cx="149760" cy="494280"/>
                      </a:xfrm>
                      <a:custGeom>
                        <a:avLst/>
                        <a:gdLst/>
                        <a:ahLst/>
                        <a:cxnLst/>
                        <a:rect l="l" t="t" r="r" b="b"/>
                        <a:pathLst>
                          <a:path w="416" h="1373" extrusionOk="0">
                            <a:moveTo>
                              <a:pt x="201" y="19"/>
                            </a:moveTo>
                            <a:cubicBezTo>
                              <a:pt x="204" y="23"/>
                              <a:pt x="454" y="437"/>
                              <a:pt x="357" y="788"/>
                            </a:cubicBezTo>
                            <a:cubicBezTo>
                              <a:pt x="259" y="1141"/>
                              <a:pt x="2" y="1341"/>
                              <a:pt x="0" y="1343"/>
                            </a:cubicBezTo>
                            <a:lnTo>
                              <a:pt x="22" y="1373"/>
                            </a:lnTo>
                            <a:cubicBezTo>
                              <a:pt x="33" y="1364"/>
                              <a:pt x="291" y="1163"/>
                              <a:pt x="392" y="798"/>
                            </a:cubicBezTo>
                            <a:cubicBezTo>
                              <a:pt x="494" y="431"/>
                              <a:pt x="243" y="17"/>
                              <a:pt x="232" y="0"/>
                            </a:cubicBezTo>
                            <a:lnTo>
                              <a:pt x="201" y="1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 name="Google Shape;2378;p48">
                        <a:extLst>
                          <a:ext uri="{FF2B5EF4-FFF2-40B4-BE49-F238E27FC236}">
                            <a16:creationId xmlns:a16="http://schemas.microsoft.com/office/drawing/2014/main" id="{97289298-C41C-BBA8-4694-A1D2A2366138}"/>
                          </a:ext>
                        </a:extLst>
                      </p:cNvPr>
                      <p:cNvSpPr/>
                      <p:nvPr/>
                    </p:nvSpPr>
                    <p:spPr>
                      <a:xfrm>
                        <a:off x="-1087405" y="1134685"/>
                        <a:ext cx="63000" cy="98640"/>
                      </a:xfrm>
                      <a:custGeom>
                        <a:avLst/>
                        <a:gdLst/>
                        <a:ahLst/>
                        <a:cxnLst/>
                        <a:rect l="l" t="t" r="r" b="b"/>
                        <a:pathLst>
                          <a:path w="175" h="274" extrusionOk="0">
                            <a:moveTo>
                              <a:pt x="119" y="1"/>
                            </a:moveTo>
                            <a:cubicBezTo>
                              <a:pt x="91" y="8"/>
                              <a:pt x="66" y="51"/>
                              <a:pt x="46" y="101"/>
                            </a:cubicBezTo>
                            <a:lnTo>
                              <a:pt x="49" y="51"/>
                            </a:lnTo>
                            <a:lnTo>
                              <a:pt x="13" y="48"/>
                            </a:lnTo>
                            <a:lnTo>
                              <a:pt x="0" y="254"/>
                            </a:lnTo>
                            <a:cubicBezTo>
                              <a:pt x="-1" y="264"/>
                              <a:pt x="6" y="272"/>
                              <a:pt x="15" y="273"/>
                            </a:cubicBezTo>
                            <a:cubicBezTo>
                              <a:pt x="16" y="274"/>
                              <a:pt x="17" y="274"/>
                              <a:pt x="18" y="274"/>
                            </a:cubicBezTo>
                            <a:cubicBezTo>
                              <a:pt x="26" y="274"/>
                              <a:pt x="34" y="268"/>
                              <a:pt x="36" y="260"/>
                            </a:cubicBezTo>
                            <a:cubicBezTo>
                              <a:pt x="59" y="160"/>
                              <a:pt x="100" y="50"/>
                              <a:pt x="125" y="37"/>
                            </a:cubicBezTo>
                            <a:cubicBezTo>
                              <a:pt x="139" y="56"/>
                              <a:pt x="142" y="160"/>
                              <a:pt x="131" y="267"/>
                            </a:cubicBezTo>
                            <a:lnTo>
                              <a:pt x="168" y="270"/>
                            </a:lnTo>
                            <a:cubicBezTo>
                              <a:pt x="174" y="202"/>
                              <a:pt x="186" y="41"/>
                              <a:pt x="148" y="8"/>
                            </a:cubicBezTo>
                            <a:cubicBezTo>
                              <a:pt x="139" y="1"/>
                              <a:pt x="129" y="-2"/>
                              <a:pt x="119"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 name="Google Shape;2379;p48">
                        <a:extLst>
                          <a:ext uri="{FF2B5EF4-FFF2-40B4-BE49-F238E27FC236}">
                            <a16:creationId xmlns:a16="http://schemas.microsoft.com/office/drawing/2014/main" id="{A3F8ECE8-3CBE-4318-7C8D-B011D8C14EE4}"/>
                          </a:ext>
                        </a:extLst>
                      </p:cNvPr>
                      <p:cNvSpPr/>
                      <p:nvPr/>
                    </p:nvSpPr>
                    <p:spPr>
                      <a:xfrm>
                        <a:off x="-983005" y="1067005"/>
                        <a:ext cx="55080" cy="76320"/>
                      </a:xfrm>
                      <a:custGeom>
                        <a:avLst/>
                        <a:gdLst/>
                        <a:ahLst/>
                        <a:cxnLst/>
                        <a:rect l="l" t="t" r="r" b="b"/>
                        <a:pathLst>
                          <a:path w="153" h="212" extrusionOk="0">
                            <a:moveTo>
                              <a:pt x="148" y="212"/>
                            </a:moveTo>
                            <a:lnTo>
                              <a:pt x="153" y="212"/>
                            </a:lnTo>
                            <a:lnTo>
                              <a:pt x="153" y="175"/>
                            </a:lnTo>
                            <a:lnTo>
                              <a:pt x="148" y="176"/>
                            </a:lnTo>
                            <a:cubicBezTo>
                              <a:pt x="79" y="177"/>
                              <a:pt x="59" y="169"/>
                              <a:pt x="53" y="166"/>
                            </a:cubicBezTo>
                            <a:cubicBezTo>
                              <a:pt x="56" y="159"/>
                              <a:pt x="68" y="146"/>
                              <a:pt x="75" y="137"/>
                            </a:cubicBezTo>
                            <a:cubicBezTo>
                              <a:pt x="101" y="108"/>
                              <a:pt x="140" y="63"/>
                              <a:pt x="106" y="20"/>
                            </a:cubicBezTo>
                            <a:cubicBezTo>
                              <a:pt x="89" y="1"/>
                              <a:pt x="73" y="-1"/>
                              <a:pt x="62" y="1"/>
                            </a:cubicBezTo>
                            <a:cubicBezTo>
                              <a:pt x="26" y="7"/>
                              <a:pt x="4" y="63"/>
                              <a:pt x="0" y="74"/>
                            </a:cubicBezTo>
                            <a:lnTo>
                              <a:pt x="34" y="86"/>
                            </a:lnTo>
                            <a:cubicBezTo>
                              <a:pt x="42" y="64"/>
                              <a:pt x="58" y="38"/>
                              <a:pt x="68" y="37"/>
                            </a:cubicBezTo>
                            <a:cubicBezTo>
                              <a:pt x="70" y="36"/>
                              <a:pt x="74" y="40"/>
                              <a:pt x="77" y="43"/>
                            </a:cubicBezTo>
                            <a:cubicBezTo>
                              <a:pt x="90" y="59"/>
                              <a:pt x="78" y="79"/>
                              <a:pt x="48" y="113"/>
                            </a:cubicBezTo>
                            <a:cubicBezTo>
                              <a:pt x="31" y="133"/>
                              <a:pt x="16" y="149"/>
                              <a:pt x="16" y="167"/>
                            </a:cubicBezTo>
                            <a:cubicBezTo>
                              <a:pt x="16" y="176"/>
                              <a:pt x="20" y="184"/>
                              <a:pt x="26" y="190"/>
                            </a:cubicBezTo>
                            <a:cubicBezTo>
                              <a:pt x="41" y="205"/>
                              <a:pt x="75" y="212"/>
                              <a:pt x="134" y="212"/>
                            </a:cubicBezTo>
                            <a:cubicBezTo>
                              <a:pt x="139" y="212"/>
                              <a:pt x="143" y="212"/>
                              <a:pt x="148" y="212"/>
                            </a:cubicBezTo>
                            <a:close/>
                          </a:path>
                        </a:pathLst>
                      </a:custGeom>
                      <a:solidFill>
                        <a:schemeClr val="dk1"/>
                      </a:solidFill>
                      <a:ln>
                        <a:noFill/>
                      </a:ln>
                    </p:spPr>
                    <p:txBody>
                      <a:bodyPr spcFirstLastPara="1" wrap="square" lIns="90000" tIns="31300" rIns="90000" bIns="31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7" name="Google Shape;2380;p48">
                        <a:extLst>
                          <a:ext uri="{FF2B5EF4-FFF2-40B4-BE49-F238E27FC236}">
                            <a16:creationId xmlns:a16="http://schemas.microsoft.com/office/drawing/2014/main" id="{4A1025CA-DA1D-AA58-CEAB-E768EBECFFD0}"/>
                          </a:ext>
                        </a:extLst>
                      </p:cNvPr>
                      <p:cNvSpPr/>
                      <p:nvPr/>
                    </p:nvSpPr>
                    <p:spPr>
                      <a:xfrm>
                        <a:off x="-1064005" y="884485"/>
                        <a:ext cx="82800" cy="115200"/>
                      </a:xfrm>
                      <a:custGeom>
                        <a:avLst/>
                        <a:gdLst/>
                        <a:ahLst/>
                        <a:cxnLst/>
                        <a:rect l="l" t="t" r="r" b="b"/>
                        <a:pathLst>
                          <a:path w="230" h="320" extrusionOk="0">
                            <a:moveTo>
                              <a:pt x="17" y="277"/>
                            </a:moveTo>
                            <a:cubicBezTo>
                              <a:pt x="27" y="278"/>
                              <a:pt x="36" y="271"/>
                              <a:pt x="37" y="261"/>
                            </a:cubicBezTo>
                            <a:cubicBezTo>
                              <a:pt x="44" y="208"/>
                              <a:pt x="76" y="70"/>
                              <a:pt x="142" y="67"/>
                            </a:cubicBezTo>
                            <a:cubicBezTo>
                              <a:pt x="151" y="66"/>
                              <a:pt x="158" y="69"/>
                              <a:pt x="165" y="76"/>
                            </a:cubicBezTo>
                            <a:cubicBezTo>
                              <a:pt x="202" y="113"/>
                              <a:pt x="193" y="245"/>
                              <a:pt x="190" y="295"/>
                            </a:cubicBezTo>
                            <a:cubicBezTo>
                              <a:pt x="189" y="306"/>
                              <a:pt x="189" y="315"/>
                              <a:pt x="189" y="320"/>
                            </a:cubicBezTo>
                            <a:lnTo>
                              <a:pt x="225" y="320"/>
                            </a:lnTo>
                            <a:cubicBezTo>
                              <a:pt x="225" y="315"/>
                              <a:pt x="226" y="307"/>
                              <a:pt x="226" y="297"/>
                            </a:cubicBezTo>
                            <a:cubicBezTo>
                              <a:pt x="231" y="233"/>
                              <a:pt x="239" y="99"/>
                              <a:pt x="191" y="50"/>
                            </a:cubicBezTo>
                            <a:cubicBezTo>
                              <a:pt x="177" y="36"/>
                              <a:pt x="160" y="29"/>
                              <a:pt x="140" y="30"/>
                            </a:cubicBezTo>
                            <a:cubicBezTo>
                              <a:pt x="93" y="32"/>
                              <a:pt x="61" y="72"/>
                              <a:pt x="39" y="117"/>
                            </a:cubicBezTo>
                            <a:lnTo>
                              <a:pt x="41" y="1"/>
                            </a:lnTo>
                            <a:lnTo>
                              <a:pt x="5" y="0"/>
                            </a:lnTo>
                            <a:lnTo>
                              <a:pt x="0" y="258"/>
                            </a:lnTo>
                            <a:cubicBezTo>
                              <a:pt x="0" y="268"/>
                              <a:pt x="8" y="276"/>
                              <a:pt x="17" y="2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 name="Google Shape;2381;p48">
                        <a:extLst>
                          <a:ext uri="{FF2B5EF4-FFF2-40B4-BE49-F238E27FC236}">
                            <a16:creationId xmlns:a16="http://schemas.microsoft.com/office/drawing/2014/main" id="{E327665D-BCB0-A897-176A-10E3AE7841BF}"/>
                          </a:ext>
                        </a:extLst>
                      </p:cNvPr>
                      <p:cNvSpPr/>
                      <p:nvPr/>
                    </p:nvSpPr>
                    <p:spPr>
                      <a:xfrm>
                        <a:off x="-884005" y="905005"/>
                        <a:ext cx="42480" cy="58320"/>
                      </a:xfrm>
                      <a:custGeom>
                        <a:avLst/>
                        <a:gdLst/>
                        <a:ahLst/>
                        <a:cxnLst/>
                        <a:rect l="l" t="t" r="r" b="b"/>
                        <a:pathLst>
                          <a:path w="118" h="162" extrusionOk="0">
                            <a:moveTo>
                              <a:pt x="48" y="162"/>
                            </a:moveTo>
                            <a:lnTo>
                              <a:pt x="84" y="162"/>
                            </a:lnTo>
                            <a:lnTo>
                              <a:pt x="84" y="84"/>
                            </a:lnTo>
                            <a:lnTo>
                              <a:pt x="118" y="84"/>
                            </a:lnTo>
                            <a:lnTo>
                              <a:pt x="118" y="48"/>
                            </a:lnTo>
                            <a:lnTo>
                              <a:pt x="84" y="48"/>
                            </a:lnTo>
                            <a:lnTo>
                              <a:pt x="84" y="0"/>
                            </a:lnTo>
                            <a:lnTo>
                              <a:pt x="48" y="0"/>
                            </a:lnTo>
                            <a:lnTo>
                              <a:pt x="48" y="48"/>
                            </a:lnTo>
                            <a:lnTo>
                              <a:pt x="0" y="48"/>
                            </a:lnTo>
                            <a:lnTo>
                              <a:pt x="0" y="84"/>
                            </a:lnTo>
                            <a:lnTo>
                              <a:pt x="48" y="84"/>
                            </a:lnTo>
                            <a:lnTo>
                              <a:pt x="48" y="162"/>
                            </a:lnTo>
                            <a:close/>
                          </a:path>
                        </a:pathLst>
                      </a:custGeom>
                      <a:solidFill>
                        <a:schemeClr val="dk1"/>
                      </a:solidFill>
                      <a:ln>
                        <a:noFill/>
                      </a:ln>
                    </p:spPr>
                    <p:txBody>
                      <a:bodyPr spcFirstLastPara="1" wrap="square" lIns="90000" tIns="13300" rIns="90000" bIns="13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 name="Google Shape;2382;p48">
                        <a:extLst>
                          <a:ext uri="{FF2B5EF4-FFF2-40B4-BE49-F238E27FC236}">
                            <a16:creationId xmlns:a16="http://schemas.microsoft.com/office/drawing/2014/main" id="{2259D7BA-EE1D-DE52-CD3F-464767AE5AF2}"/>
                          </a:ext>
                        </a:extLst>
                      </p:cNvPr>
                      <p:cNvSpPr/>
                      <p:nvPr/>
                    </p:nvSpPr>
                    <p:spPr>
                      <a:xfrm>
                        <a:off x="-803725" y="884845"/>
                        <a:ext cx="93600" cy="96120"/>
                      </a:xfrm>
                      <a:custGeom>
                        <a:avLst/>
                        <a:gdLst/>
                        <a:ahLst/>
                        <a:cxnLst/>
                        <a:rect l="l" t="t" r="r" b="b"/>
                        <a:pathLst>
                          <a:path w="260" h="267" extrusionOk="0">
                            <a:moveTo>
                              <a:pt x="18" y="267"/>
                            </a:moveTo>
                            <a:lnTo>
                              <a:pt x="19" y="267"/>
                            </a:lnTo>
                            <a:cubicBezTo>
                              <a:pt x="29" y="267"/>
                              <a:pt x="36" y="259"/>
                              <a:pt x="36" y="249"/>
                            </a:cubicBezTo>
                            <a:lnTo>
                              <a:pt x="36" y="229"/>
                            </a:lnTo>
                            <a:cubicBezTo>
                              <a:pt x="38" y="201"/>
                              <a:pt x="48" y="148"/>
                              <a:pt x="97" y="100"/>
                            </a:cubicBezTo>
                            <a:cubicBezTo>
                              <a:pt x="158" y="38"/>
                              <a:pt x="182" y="34"/>
                              <a:pt x="190" y="37"/>
                            </a:cubicBezTo>
                            <a:cubicBezTo>
                              <a:pt x="199" y="40"/>
                              <a:pt x="206" y="58"/>
                              <a:pt x="210" y="85"/>
                            </a:cubicBezTo>
                            <a:cubicBezTo>
                              <a:pt x="223" y="183"/>
                              <a:pt x="223" y="261"/>
                              <a:pt x="223" y="262"/>
                            </a:cubicBezTo>
                            <a:lnTo>
                              <a:pt x="260" y="262"/>
                            </a:lnTo>
                            <a:cubicBezTo>
                              <a:pt x="260" y="259"/>
                              <a:pt x="259" y="181"/>
                              <a:pt x="246" y="80"/>
                            </a:cubicBezTo>
                            <a:cubicBezTo>
                              <a:pt x="241" y="36"/>
                              <a:pt x="226" y="11"/>
                              <a:pt x="202" y="3"/>
                            </a:cubicBezTo>
                            <a:cubicBezTo>
                              <a:pt x="171" y="-8"/>
                              <a:pt x="131" y="13"/>
                              <a:pt x="71" y="74"/>
                            </a:cubicBezTo>
                            <a:cubicBezTo>
                              <a:pt x="57" y="88"/>
                              <a:pt x="45" y="102"/>
                              <a:pt x="36" y="117"/>
                            </a:cubicBezTo>
                            <a:lnTo>
                              <a:pt x="36" y="21"/>
                            </a:lnTo>
                            <a:lnTo>
                              <a:pt x="0" y="21"/>
                            </a:lnTo>
                            <a:lnTo>
                              <a:pt x="0" y="229"/>
                            </a:lnTo>
                            <a:cubicBezTo>
                              <a:pt x="-1" y="241"/>
                              <a:pt x="0" y="250"/>
                              <a:pt x="0" y="251"/>
                            </a:cubicBezTo>
                            <a:cubicBezTo>
                              <a:pt x="1" y="260"/>
                              <a:pt x="9" y="267"/>
                              <a:pt x="18" y="2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 name="Google Shape;2383;p48">
                        <a:extLst>
                          <a:ext uri="{FF2B5EF4-FFF2-40B4-BE49-F238E27FC236}">
                            <a16:creationId xmlns:a16="http://schemas.microsoft.com/office/drawing/2014/main" id="{5E096E8E-DCA4-4B6A-ABB1-EADFE6E95583}"/>
                          </a:ext>
                        </a:extLst>
                      </p:cNvPr>
                      <p:cNvSpPr/>
                      <p:nvPr/>
                    </p:nvSpPr>
                    <p:spPr>
                      <a:xfrm>
                        <a:off x="-689965" y="937765"/>
                        <a:ext cx="41040" cy="13320"/>
                      </a:xfrm>
                      <a:custGeom>
                        <a:avLst/>
                        <a:gdLst/>
                        <a:ahLst/>
                        <a:cxnLst/>
                        <a:rect l="l" t="t" r="r" b="b"/>
                        <a:pathLst>
                          <a:path w="114" h="37" extrusionOk="0">
                            <a:moveTo>
                              <a:pt x="114" y="0"/>
                            </a:moveTo>
                            <a:lnTo>
                              <a:pt x="0" y="0"/>
                            </a:lnTo>
                            <a:lnTo>
                              <a:pt x="0" y="37"/>
                            </a:lnTo>
                            <a:lnTo>
                              <a:pt x="114" y="37"/>
                            </a:lnTo>
                            <a:lnTo>
                              <a:pt x="114"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1" name="Google Shape;2384;p48">
                        <a:extLst>
                          <a:ext uri="{FF2B5EF4-FFF2-40B4-BE49-F238E27FC236}">
                            <a16:creationId xmlns:a16="http://schemas.microsoft.com/office/drawing/2014/main" id="{5E99C0BF-7B49-BC4F-F9E7-DB095F57A308}"/>
                          </a:ext>
                        </a:extLst>
                      </p:cNvPr>
                      <p:cNvSpPr/>
                      <p:nvPr/>
                    </p:nvSpPr>
                    <p:spPr>
                      <a:xfrm>
                        <a:off x="-620485" y="868285"/>
                        <a:ext cx="42480" cy="106200"/>
                      </a:xfrm>
                      <a:custGeom>
                        <a:avLst/>
                        <a:gdLst/>
                        <a:ahLst/>
                        <a:cxnLst/>
                        <a:rect l="l" t="t" r="r" b="b"/>
                        <a:pathLst>
                          <a:path w="118" h="295" extrusionOk="0">
                            <a:moveTo>
                              <a:pt x="79" y="112"/>
                            </a:moveTo>
                            <a:lnTo>
                              <a:pt x="82" y="295"/>
                            </a:lnTo>
                            <a:lnTo>
                              <a:pt x="118" y="295"/>
                            </a:lnTo>
                            <a:lnTo>
                              <a:pt x="114" y="19"/>
                            </a:lnTo>
                            <a:cubicBezTo>
                              <a:pt x="114" y="10"/>
                              <a:pt x="108" y="3"/>
                              <a:pt x="99" y="1"/>
                            </a:cubicBezTo>
                            <a:cubicBezTo>
                              <a:pt x="90" y="-1"/>
                              <a:pt x="82" y="4"/>
                              <a:pt x="79" y="12"/>
                            </a:cubicBezTo>
                            <a:cubicBezTo>
                              <a:pt x="79" y="12"/>
                              <a:pt x="61" y="56"/>
                              <a:pt x="48" y="91"/>
                            </a:cubicBezTo>
                            <a:cubicBezTo>
                              <a:pt x="37" y="122"/>
                              <a:pt x="1" y="154"/>
                              <a:pt x="0" y="154"/>
                            </a:cubicBezTo>
                            <a:lnTo>
                              <a:pt x="25" y="182"/>
                            </a:lnTo>
                            <a:cubicBezTo>
                              <a:pt x="26" y="180"/>
                              <a:pt x="62" y="148"/>
                              <a:pt x="79" y="11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2" name="Google Shape;2385;p48">
                        <a:extLst>
                          <a:ext uri="{FF2B5EF4-FFF2-40B4-BE49-F238E27FC236}">
                            <a16:creationId xmlns:a16="http://schemas.microsoft.com/office/drawing/2014/main" id="{7E812751-6690-F059-68D5-59CA9AA6E9BB}"/>
                          </a:ext>
                        </a:extLst>
                      </p:cNvPr>
                      <p:cNvSpPr/>
                      <p:nvPr/>
                    </p:nvSpPr>
                    <p:spPr>
                      <a:xfrm>
                        <a:off x="-969685" y="808885"/>
                        <a:ext cx="70920" cy="86400"/>
                      </a:xfrm>
                      <a:custGeom>
                        <a:avLst/>
                        <a:gdLst/>
                        <a:ahLst/>
                        <a:cxnLst/>
                        <a:rect l="l" t="t" r="r" b="b"/>
                        <a:pathLst>
                          <a:path w="197" h="240" extrusionOk="0">
                            <a:moveTo>
                              <a:pt x="83" y="240"/>
                            </a:moveTo>
                            <a:cubicBezTo>
                              <a:pt x="118" y="240"/>
                              <a:pt x="160" y="234"/>
                              <a:pt x="197" y="228"/>
                            </a:cubicBezTo>
                            <a:lnTo>
                              <a:pt x="191" y="192"/>
                            </a:lnTo>
                            <a:cubicBezTo>
                              <a:pt x="126" y="203"/>
                              <a:pt x="59" y="206"/>
                              <a:pt x="39" y="199"/>
                            </a:cubicBezTo>
                            <a:cubicBezTo>
                              <a:pt x="54" y="180"/>
                              <a:pt x="78" y="167"/>
                              <a:pt x="102" y="155"/>
                            </a:cubicBezTo>
                            <a:cubicBezTo>
                              <a:pt x="138" y="137"/>
                              <a:pt x="183" y="114"/>
                              <a:pt x="168" y="61"/>
                            </a:cubicBezTo>
                            <a:cubicBezTo>
                              <a:pt x="155" y="11"/>
                              <a:pt x="123" y="3"/>
                              <a:pt x="109" y="1"/>
                            </a:cubicBezTo>
                            <a:cubicBezTo>
                              <a:pt x="83" y="-2"/>
                              <a:pt x="55" y="15"/>
                              <a:pt x="42" y="40"/>
                            </a:cubicBezTo>
                            <a:lnTo>
                              <a:pt x="75" y="56"/>
                            </a:lnTo>
                            <a:cubicBezTo>
                              <a:pt x="81" y="45"/>
                              <a:pt x="94" y="36"/>
                              <a:pt x="106" y="38"/>
                            </a:cubicBezTo>
                            <a:cubicBezTo>
                              <a:pt x="122" y="39"/>
                              <a:pt x="130" y="59"/>
                              <a:pt x="133" y="71"/>
                            </a:cubicBezTo>
                            <a:cubicBezTo>
                              <a:pt x="139" y="92"/>
                              <a:pt x="128" y="101"/>
                              <a:pt x="85" y="123"/>
                            </a:cubicBezTo>
                            <a:cubicBezTo>
                              <a:pt x="59" y="136"/>
                              <a:pt x="29" y="151"/>
                              <a:pt x="9" y="177"/>
                            </a:cubicBezTo>
                            <a:cubicBezTo>
                              <a:pt x="-5" y="196"/>
                              <a:pt x="0" y="210"/>
                              <a:pt x="4" y="217"/>
                            </a:cubicBezTo>
                            <a:cubicBezTo>
                              <a:pt x="14" y="234"/>
                              <a:pt x="44" y="240"/>
                              <a:pt x="83" y="240"/>
                            </a:cubicBezTo>
                            <a:close/>
                          </a:path>
                        </a:pathLst>
                      </a:custGeom>
                      <a:solidFill>
                        <a:schemeClr val="dk1"/>
                      </a:solidFill>
                      <a:ln>
                        <a:noFill/>
                      </a:ln>
                    </p:spPr>
                    <p:txBody>
                      <a:bodyPr spcFirstLastPara="1" wrap="square" lIns="90000" tIns="41400" rIns="90000" bIns="41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 name="Google Shape;2386;p48">
                        <a:extLst>
                          <a:ext uri="{FF2B5EF4-FFF2-40B4-BE49-F238E27FC236}">
                            <a16:creationId xmlns:a16="http://schemas.microsoft.com/office/drawing/2014/main" id="{1A8E6AC1-B20C-5A7D-9E56-21DCDFEB0413}"/>
                          </a:ext>
                        </a:extLst>
                      </p:cNvPr>
                      <p:cNvSpPr/>
                      <p:nvPr/>
                    </p:nvSpPr>
                    <p:spPr>
                      <a:xfrm>
                        <a:off x="-476485" y="744085"/>
                        <a:ext cx="87120" cy="117720"/>
                      </a:xfrm>
                      <a:custGeom>
                        <a:avLst/>
                        <a:gdLst/>
                        <a:ahLst/>
                        <a:cxnLst/>
                        <a:rect l="l" t="t" r="r" b="b"/>
                        <a:pathLst>
                          <a:path w="242" h="327" extrusionOk="0">
                            <a:moveTo>
                              <a:pt x="127" y="108"/>
                            </a:moveTo>
                            <a:cubicBezTo>
                              <a:pt x="110" y="103"/>
                              <a:pt x="93" y="106"/>
                              <a:pt x="77" y="113"/>
                            </a:cubicBezTo>
                            <a:lnTo>
                              <a:pt x="95" y="65"/>
                            </a:lnTo>
                            <a:lnTo>
                              <a:pt x="242" y="36"/>
                            </a:lnTo>
                            <a:lnTo>
                              <a:pt x="235" y="0"/>
                            </a:lnTo>
                            <a:lnTo>
                              <a:pt x="77" y="31"/>
                            </a:lnTo>
                            <a:cubicBezTo>
                              <a:pt x="71" y="32"/>
                              <a:pt x="66" y="37"/>
                              <a:pt x="64" y="43"/>
                            </a:cubicBezTo>
                            <a:lnTo>
                              <a:pt x="24" y="152"/>
                            </a:lnTo>
                            <a:cubicBezTo>
                              <a:pt x="21" y="160"/>
                              <a:pt x="24" y="169"/>
                              <a:pt x="32" y="174"/>
                            </a:cubicBezTo>
                            <a:cubicBezTo>
                              <a:pt x="39" y="178"/>
                              <a:pt x="48" y="177"/>
                              <a:pt x="54" y="172"/>
                            </a:cubicBezTo>
                            <a:cubicBezTo>
                              <a:pt x="66" y="160"/>
                              <a:pt x="98" y="138"/>
                              <a:pt x="116" y="143"/>
                            </a:cubicBezTo>
                            <a:cubicBezTo>
                              <a:pt x="128" y="147"/>
                              <a:pt x="134" y="165"/>
                              <a:pt x="137" y="179"/>
                            </a:cubicBezTo>
                            <a:cubicBezTo>
                              <a:pt x="148" y="232"/>
                              <a:pt x="124" y="276"/>
                              <a:pt x="95" y="288"/>
                            </a:cubicBezTo>
                            <a:cubicBezTo>
                              <a:pt x="73" y="297"/>
                              <a:pt x="50" y="285"/>
                              <a:pt x="31" y="254"/>
                            </a:cubicBezTo>
                            <a:lnTo>
                              <a:pt x="0" y="273"/>
                            </a:lnTo>
                            <a:cubicBezTo>
                              <a:pt x="21" y="308"/>
                              <a:pt x="50" y="327"/>
                              <a:pt x="80" y="327"/>
                            </a:cubicBezTo>
                            <a:cubicBezTo>
                              <a:pt x="90" y="327"/>
                              <a:pt x="99" y="325"/>
                              <a:pt x="109" y="322"/>
                            </a:cubicBezTo>
                            <a:cubicBezTo>
                              <a:pt x="152" y="304"/>
                              <a:pt x="188" y="244"/>
                              <a:pt x="173" y="172"/>
                            </a:cubicBezTo>
                            <a:cubicBezTo>
                              <a:pt x="166" y="137"/>
                              <a:pt x="150" y="116"/>
                              <a:pt x="127" y="10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 name="Google Shape;2387;p48">
                        <a:extLst>
                          <a:ext uri="{FF2B5EF4-FFF2-40B4-BE49-F238E27FC236}">
                            <a16:creationId xmlns:a16="http://schemas.microsoft.com/office/drawing/2014/main" id="{E02AD40D-F3E3-D219-59A5-383814BC79CC}"/>
                          </a:ext>
                        </a:extLst>
                      </p:cNvPr>
                      <p:cNvSpPr/>
                      <p:nvPr/>
                    </p:nvSpPr>
                    <p:spPr>
                      <a:xfrm>
                        <a:off x="-1098565" y="1037125"/>
                        <a:ext cx="555120" cy="13320"/>
                      </a:xfrm>
                      <a:custGeom>
                        <a:avLst/>
                        <a:gdLst/>
                        <a:ahLst/>
                        <a:cxnLst/>
                        <a:rect l="l" t="t" r="r" b="b"/>
                        <a:pathLst>
                          <a:path w="1542" h="37" extrusionOk="0">
                            <a:moveTo>
                              <a:pt x="0" y="37"/>
                            </a:moveTo>
                            <a:lnTo>
                              <a:pt x="1542" y="37"/>
                            </a:lnTo>
                            <a:lnTo>
                              <a:pt x="1542" y="0"/>
                            </a:lnTo>
                            <a:lnTo>
                              <a:pt x="0" y="0"/>
                            </a:lnTo>
                            <a:lnTo>
                              <a:pt x="0" y="37"/>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 name="Google Shape;2388;p48">
                        <a:extLst>
                          <a:ext uri="{FF2B5EF4-FFF2-40B4-BE49-F238E27FC236}">
                            <a16:creationId xmlns:a16="http://schemas.microsoft.com/office/drawing/2014/main" id="{03DBDB49-AC67-F585-6E5E-667C3269AC43}"/>
                          </a:ext>
                        </a:extLst>
                      </p:cNvPr>
                      <p:cNvSpPr/>
                      <p:nvPr/>
                    </p:nvSpPr>
                    <p:spPr>
                      <a:xfrm>
                        <a:off x="-961405" y="1180405"/>
                        <a:ext cx="86760" cy="13320"/>
                      </a:xfrm>
                      <a:custGeom>
                        <a:avLst/>
                        <a:gdLst/>
                        <a:ahLst/>
                        <a:cxnLst/>
                        <a:rect l="l" t="t" r="r" b="b"/>
                        <a:pathLst>
                          <a:path w="241" h="37" extrusionOk="0">
                            <a:moveTo>
                              <a:pt x="0" y="37"/>
                            </a:moveTo>
                            <a:lnTo>
                              <a:pt x="241" y="37"/>
                            </a:lnTo>
                            <a:lnTo>
                              <a:pt x="241" y="0"/>
                            </a:lnTo>
                            <a:lnTo>
                              <a:pt x="0" y="0"/>
                            </a:lnTo>
                            <a:lnTo>
                              <a:pt x="0" y="37"/>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6" name="Google Shape;2389;p48">
                        <a:extLst>
                          <a:ext uri="{FF2B5EF4-FFF2-40B4-BE49-F238E27FC236}">
                            <a16:creationId xmlns:a16="http://schemas.microsoft.com/office/drawing/2014/main" id="{720DDCDA-2B62-E68F-9707-A58730B28413}"/>
                          </a:ext>
                        </a:extLst>
                      </p:cNvPr>
                      <p:cNvSpPr/>
                      <p:nvPr/>
                    </p:nvSpPr>
                    <p:spPr>
                      <a:xfrm>
                        <a:off x="-858805" y="1126765"/>
                        <a:ext cx="65160" cy="99720"/>
                      </a:xfrm>
                      <a:custGeom>
                        <a:avLst/>
                        <a:gdLst/>
                        <a:ahLst/>
                        <a:cxnLst/>
                        <a:rect l="l" t="t" r="r" b="b"/>
                        <a:pathLst>
                          <a:path w="181" h="277" extrusionOk="0">
                            <a:moveTo>
                              <a:pt x="140" y="48"/>
                            </a:moveTo>
                            <a:cubicBezTo>
                              <a:pt x="137" y="35"/>
                              <a:pt x="131" y="2"/>
                              <a:pt x="106" y="0"/>
                            </a:cubicBezTo>
                            <a:cubicBezTo>
                              <a:pt x="76" y="-3"/>
                              <a:pt x="53" y="40"/>
                              <a:pt x="38" y="78"/>
                            </a:cubicBezTo>
                            <a:lnTo>
                              <a:pt x="72" y="91"/>
                            </a:lnTo>
                            <a:cubicBezTo>
                              <a:pt x="81" y="71"/>
                              <a:pt x="92" y="50"/>
                              <a:pt x="100" y="40"/>
                            </a:cubicBezTo>
                            <a:cubicBezTo>
                              <a:pt x="101" y="43"/>
                              <a:pt x="102" y="48"/>
                              <a:pt x="104" y="55"/>
                            </a:cubicBezTo>
                            <a:cubicBezTo>
                              <a:pt x="117" y="126"/>
                              <a:pt x="57" y="169"/>
                              <a:pt x="21" y="195"/>
                            </a:cubicBezTo>
                            <a:lnTo>
                              <a:pt x="11" y="202"/>
                            </a:lnTo>
                            <a:cubicBezTo>
                              <a:pt x="-2" y="213"/>
                              <a:pt x="0" y="225"/>
                              <a:pt x="1" y="229"/>
                            </a:cubicBezTo>
                            <a:cubicBezTo>
                              <a:pt x="4" y="240"/>
                              <a:pt x="10" y="262"/>
                              <a:pt x="178" y="277"/>
                            </a:cubicBezTo>
                            <a:lnTo>
                              <a:pt x="181" y="240"/>
                            </a:lnTo>
                            <a:cubicBezTo>
                              <a:pt x="133" y="236"/>
                              <a:pt x="77" y="228"/>
                              <a:pt x="49" y="220"/>
                            </a:cubicBezTo>
                            <a:cubicBezTo>
                              <a:pt x="88" y="192"/>
                              <a:pt x="156" y="137"/>
                              <a:pt x="140" y="4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7" name="Google Shape;2390;p48">
                        <a:extLst>
                          <a:ext uri="{FF2B5EF4-FFF2-40B4-BE49-F238E27FC236}">
                            <a16:creationId xmlns:a16="http://schemas.microsoft.com/office/drawing/2014/main" id="{56846FB3-4874-B1F4-CB50-366C518A3AB5}"/>
                          </a:ext>
                        </a:extLst>
                      </p:cNvPr>
                      <p:cNvSpPr/>
                      <p:nvPr/>
                    </p:nvSpPr>
                    <p:spPr>
                      <a:xfrm>
                        <a:off x="-770605" y="1128925"/>
                        <a:ext cx="113040" cy="100080"/>
                      </a:xfrm>
                      <a:custGeom>
                        <a:avLst/>
                        <a:gdLst/>
                        <a:ahLst/>
                        <a:cxnLst/>
                        <a:rect l="l" t="t" r="r" b="b"/>
                        <a:pathLst>
                          <a:path w="314" h="278" extrusionOk="0">
                            <a:moveTo>
                              <a:pt x="183" y="237"/>
                            </a:moveTo>
                            <a:cubicBezTo>
                              <a:pt x="176" y="240"/>
                              <a:pt x="172" y="241"/>
                              <a:pt x="172" y="242"/>
                            </a:cubicBezTo>
                            <a:cubicBezTo>
                              <a:pt x="165" y="231"/>
                              <a:pt x="172" y="178"/>
                              <a:pt x="176" y="147"/>
                            </a:cubicBezTo>
                            <a:cubicBezTo>
                              <a:pt x="181" y="115"/>
                              <a:pt x="185" y="82"/>
                              <a:pt x="185" y="54"/>
                            </a:cubicBezTo>
                            <a:cubicBezTo>
                              <a:pt x="185" y="28"/>
                              <a:pt x="174" y="20"/>
                              <a:pt x="165" y="18"/>
                            </a:cubicBezTo>
                            <a:cubicBezTo>
                              <a:pt x="154" y="15"/>
                              <a:pt x="133" y="10"/>
                              <a:pt x="60" y="132"/>
                            </a:cubicBezTo>
                            <a:lnTo>
                              <a:pt x="85" y="7"/>
                            </a:lnTo>
                            <a:lnTo>
                              <a:pt x="49" y="0"/>
                            </a:lnTo>
                            <a:lnTo>
                              <a:pt x="0" y="240"/>
                            </a:lnTo>
                            <a:cubicBezTo>
                              <a:pt x="-2" y="249"/>
                              <a:pt x="3" y="258"/>
                              <a:pt x="11" y="261"/>
                            </a:cubicBezTo>
                            <a:cubicBezTo>
                              <a:pt x="20" y="264"/>
                              <a:pt x="30" y="261"/>
                              <a:pt x="34" y="253"/>
                            </a:cubicBezTo>
                            <a:cubicBezTo>
                              <a:pt x="73" y="180"/>
                              <a:pt x="122" y="98"/>
                              <a:pt x="148" y="66"/>
                            </a:cubicBezTo>
                            <a:cubicBezTo>
                              <a:pt x="147" y="89"/>
                              <a:pt x="144" y="116"/>
                              <a:pt x="140" y="142"/>
                            </a:cubicBezTo>
                            <a:cubicBezTo>
                              <a:pt x="131" y="207"/>
                              <a:pt x="125" y="254"/>
                              <a:pt x="151" y="272"/>
                            </a:cubicBezTo>
                            <a:cubicBezTo>
                              <a:pt x="157" y="276"/>
                              <a:pt x="163" y="278"/>
                              <a:pt x="170" y="278"/>
                            </a:cubicBezTo>
                            <a:cubicBezTo>
                              <a:pt x="179" y="278"/>
                              <a:pt x="189" y="275"/>
                              <a:pt x="201" y="268"/>
                            </a:cubicBezTo>
                            <a:cubicBezTo>
                              <a:pt x="278" y="226"/>
                              <a:pt x="312" y="183"/>
                              <a:pt x="314" y="181"/>
                            </a:cubicBezTo>
                            <a:lnTo>
                              <a:pt x="285" y="158"/>
                            </a:lnTo>
                            <a:cubicBezTo>
                              <a:pt x="285" y="159"/>
                              <a:pt x="253" y="198"/>
                              <a:pt x="183" y="23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8" name="Google Shape;2391;p48">
                        <a:extLst>
                          <a:ext uri="{FF2B5EF4-FFF2-40B4-BE49-F238E27FC236}">
                            <a16:creationId xmlns:a16="http://schemas.microsoft.com/office/drawing/2014/main" id="{8FC9B333-61BF-C4EE-9DDE-8952E5963EAF}"/>
                          </a:ext>
                        </a:extLst>
                      </p:cNvPr>
                      <p:cNvSpPr/>
                      <p:nvPr/>
                    </p:nvSpPr>
                    <p:spPr>
                      <a:xfrm>
                        <a:off x="-651445" y="1140445"/>
                        <a:ext cx="55080" cy="60120"/>
                      </a:xfrm>
                      <a:custGeom>
                        <a:avLst/>
                        <a:gdLst/>
                        <a:ahLst/>
                        <a:cxnLst/>
                        <a:rect l="l" t="t" r="r" b="b"/>
                        <a:pathLst>
                          <a:path w="153" h="167" extrusionOk="0">
                            <a:moveTo>
                              <a:pt x="149" y="89"/>
                            </a:moveTo>
                            <a:lnTo>
                              <a:pt x="153" y="53"/>
                            </a:lnTo>
                            <a:lnTo>
                              <a:pt x="93" y="46"/>
                            </a:lnTo>
                            <a:lnTo>
                              <a:pt x="102" y="10"/>
                            </a:lnTo>
                            <a:lnTo>
                              <a:pt x="67" y="0"/>
                            </a:lnTo>
                            <a:lnTo>
                              <a:pt x="56" y="42"/>
                            </a:lnTo>
                            <a:lnTo>
                              <a:pt x="4" y="36"/>
                            </a:lnTo>
                            <a:lnTo>
                              <a:pt x="0" y="73"/>
                            </a:lnTo>
                            <a:lnTo>
                              <a:pt x="46" y="78"/>
                            </a:lnTo>
                            <a:lnTo>
                              <a:pt x="25" y="158"/>
                            </a:lnTo>
                            <a:lnTo>
                              <a:pt x="61" y="167"/>
                            </a:lnTo>
                            <a:lnTo>
                              <a:pt x="83" y="82"/>
                            </a:lnTo>
                            <a:lnTo>
                              <a:pt x="149" y="89"/>
                            </a:lnTo>
                            <a:close/>
                          </a:path>
                        </a:pathLst>
                      </a:custGeom>
                      <a:solidFill>
                        <a:schemeClr val="dk1"/>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9" name="Google Shape;2392;p48">
                        <a:extLst>
                          <a:ext uri="{FF2B5EF4-FFF2-40B4-BE49-F238E27FC236}">
                            <a16:creationId xmlns:a16="http://schemas.microsoft.com/office/drawing/2014/main" id="{33B6F201-A4C0-5A99-225B-BD39B3C0B2D9}"/>
                          </a:ext>
                        </a:extLst>
                      </p:cNvPr>
                      <p:cNvSpPr/>
                      <p:nvPr/>
                    </p:nvSpPr>
                    <p:spPr>
                      <a:xfrm>
                        <a:off x="-599245" y="1101925"/>
                        <a:ext cx="90360" cy="116280"/>
                      </a:xfrm>
                      <a:custGeom>
                        <a:avLst/>
                        <a:gdLst/>
                        <a:ahLst/>
                        <a:cxnLst/>
                        <a:rect l="l" t="t" r="r" b="b"/>
                        <a:pathLst>
                          <a:path w="251" h="323" extrusionOk="0">
                            <a:moveTo>
                              <a:pt x="151" y="318"/>
                            </a:moveTo>
                            <a:cubicBezTo>
                              <a:pt x="202" y="306"/>
                              <a:pt x="236" y="273"/>
                              <a:pt x="248" y="224"/>
                            </a:cubicBezTo>
                            <a:cubicBezTo>
                              <a:pt x="256" y="187"/>
                              <a:pt x="244" y="166"/>
                              <a:pt x="232" y="155"/>
                            </a:cubicBezTo>
                            <a:cubicBezTo>
                              <a:pt x="209" y="134"/>
                              <a:pt x="169" y="134"/>
                              <a:pt x="135" y="139"/>
                            </a:cubicBezTo>
                            <a:cubicBezTo>
                              <a:pt x="149" y="116"/>
                              <a:pt x="161" y="84"/>
                              <a:pt x="157" y="44"/>
                            </a:cubicBezTo>
                            <a:cubicBezTo>
                              <a:pt x="156" y="34"/>
                              <a:pt x="153" y="5"/>
                              <a:pt x="129" y="1"/>
                            </a:cubicBezTo>
                            <a:cubicBezTo>
                              <a:pt x="106" y="-4"/>
                              <a:pt x="78" y="25"/>
                              <a:pt x="48" y="87"/>
                            </a:cubicBezTo>
                            <a:lnTo>
                              <a:pt x="80" y="104"/>
                            </a:lnTo>
                            <a:cubicBezTo>
                              <a:pt x="93" y="79"/>
                              <a:pt x="109" y="53"/>
                              <a:pt x="120" y="42"/>
                            </a:cubicBezTo>
                            <a:cubicBezTo>
                              <a:pt x="120" y="44"/>
                              <a:pt x="120" y="45"/>
                              <a:pt x="120" y="47"/>
                            </a:cubicBezTo>
                            <a:cubicBezTo>
                              <a:pt x="127" y="118"/>
                              <a:pt x="73" y="153"/>
                              <a:pt x="71" y="154"/>
                            </a:cubicBezTo>
                            <a:cubicBezTo>
                              <a:pt x="63" y="159"/>
                              <a:pt x="60" y="169"/>
                              <a:pt x="64" y="178"/>
                            </a:cubicBezTo>
                            <a:cubicBezTo>
                              <a:pt x="68" y="186"/>
                              <a:pt x="78" y="190"/>
                              <a:pt x="86" y="187"/>
                            </a:cubicBezTo>
                            <a:cubicBezTo>
                              <a:pt x="117" y="177"/>
                              <a:pt x="186" y="163"/>
                              <a:pt x="207" y="182"/>
                            </a:cubicBezTo>
                            <a:cubicBezTo>
                              <a:pt x="210" y="185"/>
                              <a:pt x="217" y="192"/>
                              <a:pt x="212" y="216"/>
                            </a:cubicBezTo>
                            <a:cubicBezTo>
                              <a:pt x="202" y="260"/>
                              <a:pt x="168" y="276"/>
                              <a:pt x="142" y="283"/>
                            </a:cubicBezTo>
                            <a:cubicBezTo>
                              <a:pt x="96" y="294"/>
                              <a:pt x="46" y="279"/>
                              <a:pt x="28" y="258"/>
                            </a:cubicBezTo>
                            <a:lnTo>
                              <a:pt x="0" y="281"/>
                            </a:lnTo>
                            <a:cubicBezTo>
                              <a:pt x="22" y="307"/>
                              <a:pt x="66" y="323"/>
                              <a:pt x="110" y="323"/>
                            </a:cubicBezTo>
                            <a:cubicBezTo>
                              <a:pt x="124" y="323"/>
                              <a:pt x="137" y="321"/>
                              <a:pt x="151" y="3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240" name="Google Shape;2393;p48">
                        <a:extLst>
                          <a:ext uri="{FF2B5EF4-FFF2-40B4-BE49-F238E27FC236}">
                            <a16:creationId xmlns:a16="http://schemas.microsoft.com/office/drawing/2014/main" id="{E1C2E960-561A-A6CE-A702-42A8137D7813}"/>
                          </a:ext>
                        </a:extLst>
                      </p:cNvPr>
                      <p:cNvGrpSpPr/>
                      <p:nvPr/>
                    </p:nvGrpSpPr>
                    <p:grpSpPr>
                      <a:xfrm>
                        <a:off x="-6172765" y="-147995"/>
                        <a:ext cx="5400360" cy="4197600"/>
                        <a:chOff x="-6172765" y="-71795"/>
                        <a:chExt cx="5400360" cy="4197600"/>
                      </a:xfrm>
                    </p:grpSpPr>
                    <p:sp>
                      <p:nvSpPr>
                        <p:cNvPr id="241" name="Google Shape;2394;p48">
                          <a:extLst>
                            <a:ext uri="{FF2B5EF4-FFF2-40B4-BE49-F238E27FC236}">
                              <a16:creationId xmlns:a16="http://schemas.microsoft.com/office/drawing/2014/main" id="{3C8285E0-2193-A0BD-94E5-A35A031F77E4}"/>
                            </a:ext>
                          </a:extLst>
                        </p:cNvPr>
                        <p:cNvSpPr/>
                        <p:nvPr/>
                      </p:nvSpPr>
                      <p:spPr>
                        <a:xfrm>
                          <a:off x="-4671205" y="207925"/>
                          <a:ext cx="66600" cy="12960"/>
                        </a:xfrm>
                        <a:custGeom>
                          <a:avLst/>
                          <a:gdLst/>
                          <a:ahLst/>
                          <a:cxnLst/>
                          <a:rect l="l" t="t" r="r" b="b"/>
                          <a:pathLst>
                            <a:path w="185" h="36" extrusionOk="0">
                              <a:moveTo>
                                <a:pt x="19" y="36"/>
                              </a:moveTo>
                              <a:lnTo>
                                <a:pt x="166" y="36"/>
                              </a:lnTo>
                              <a:cubicBezTo>
                                <a:pt x="177" y="36"/>
                                <a:pt x="185" y="28"/>
                                <a:pt x="185" y="18"/>
                              </a:cubicBezTo>
                              <a:cubicBezTo>
                                <a:pt x="185" y="8"/>
                                <a:pt x="177" y="0"/>
                                <a:pt x="166" y="0"/>
                              </a:cubicBezTo>
                              <a:lnTo>
                                <a:pt x="19" y="0"/>
                              </a:lnTo>
                              <a:cubicBezTo>
                                <a:pt x="8" y="0"/>
                                <a:pt x="0" y="8"/>
                                <a:pt x="0" y="18"/>
                              </a:cubicBezTo>
                              <a:cubicBezTo>
                                <a:pt x="0" y="28"/>
                                <a:pt x="8" y="36"/>
                                <a:pt x="19" y="3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2" name="Google Shape;2395;p48">
                          <a:extLst>
                            <a:ext uri="{FF2B5EF4-FFF2-40B4-BE49-F238E27FC236}">
                              <a16:creationId xmlns:a16="http://schemas.microsoft.com/office/drawing/2014/main" id="{3AE82163-EAA9-2DD1-6138-A3C63B1947C4}"/>
                            </a:ext>
                          </a:extLst>
                        </p:cNvPr>
                        <p:cNvSpPr/>
                        <p:nvPr/>
                      </p:nvSpPr>
                      <p:spPr>
                        <a:xfrm>
                          <a:off x="-4681645" y="226285"/>
                          <a:ext cx="77040" cy="26640"/>
                        </a:xfrm>
                        <a:custGeom>
                          <a:avLst/>
                          <a:gdLst/>
                          <a:ahLst/>
                          <a:cxnLst/>
                          <a:rect l="l" t="t" r="r" b="b"/>
                          <a:pathLst>
                            <a:path w="214" h="74" extrusionOk="0">
                              <a:moveTo>
                                <a:pt x="14" y="37"/>
                              </a:moveTo>
                              <a:lnTo>
                                <a:pt x="192" y="73"/>
                              </a:lnTo>
                              <a:cubicBezTo>
                                <a:pt x="193" y="74"/>
                                <a:pt x="194" y="74"/>
                                <a:pt x="195" y="74"/>
                              </a:cubicBezTo>
                              <a:cubicBezTo>
                                <a:pt x="204" y="74"/>
                                <a:pt x="212" y="68"/>
                                <a:pt x="213" y="59"/>
                              </a:cubicBezTo>
                              <a:cubicBezTo>
                                <a:pt x="215" y="49"/>
                                <a:pt x="209" y="40"/>
                                <a:pt x="199" y="38"/>
                              </a:cubicBezTo>
                              <a:lnTo>
                                <a:pt x="22" y="1"/>
                              </a:lnTo>
                              <a:cubicBezTo>
                                <a:pt x="12" y="-1"/>
                                <a:pt x="2" y="5"/>
                                <a:pt x="0" y="15"/>
                              </a:cubicBezTo>
                              <a:cubicBezTo>
                                <a:pt x="-2" y="25"/>
                                <a:pt x="4" y="34"/>
                                <a:pt x="14" y="3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3" name="Google Shape;2396;p48">
                          <a:extLst>
                            <a:ext uri="{FF2B5EF4-FFF2-40B4-BE49-F238E27FC236}">
                              <a16:creationId xmlns:a16="http://schemas.microsoft.com/office/drawing/2014/main" id="{0F18C036-53FB-03AF-F7F4-9E09597CE272}"/>
                            </a:ext>
                          </a:extLst>
                        </p:cNvPr>
                        <p:cNvSpPr/>
                        <p:nvPr/>
                      </p:nvSpPr>
                      <p:spPr>
                        <a:xfrm>
                          <a:off x="-4713685" y="295765"/>
                          <a:ext cx="93240" cy="140760"/>
                        </a:xfrm>
                        <a:custGeom>
                          <a:avLst/>
                          <a:gdLst/>
                          <a:ahLst/>
                          <a:cxnLst/>
                          <a:rect l="l" t="t" r="r" b="b"/>
                          <a:pathLst>
                            <a:path w="259" h="391" extrusionOk="0">
                              <a:moveTo>
                                <a:pt x="60" y="350"/>
                              </a:moveTo>
                              <a:cubicBezTo>
                                <a:pt x="53" y="356"/>
                                <a:pt x="51" y="354"/>
                                <a:pt x="49" y="352"/>
                              </a:cubicBezTo>
                              <a:cubicBezTo>
                                <a:pt x="31" y="335"/>
                                <a:pt x="29" y="258"/>
                                <a:pt x="78" y="183"/>
                              </a:cubicBezTo>
                              <a:cubicBezTo>
                                <a:pt x="94" y="159"/>
                                <a:pt x="110" y="147"/>
                                <a:pt x="126" y="147"/>
                              </a:cubicBezTo>
                              <a:lnTo>
                                <a:pt x="127" y="147"/>
                              </a:lnTo>
                              <a:cubicBezTo>
                                <a:pt x="152" y="148"/>
                                <a:pt x="176" y="176"/>
                                <a:pt x="189" y="195"/>
                              </a:cubicBezTo>
                              <a:cubicBezTo>
                                <a:pt x="167" y="226"/>
                                <a:pt x="100" y="321"/>
                                <a:pt x="60" y="350"/>
                              </a:cubicBezTo>
                              <a:moveTo>
                                <a:pt x="243" y="0"/>
                              </a:moveTo>
                              <a:cubicBezTo>
                                <a:pt x="233" y="-2"/>
                                <a:pt x="224" y="5"/>
                                <a:pt x="222" y="15"/>
                              </a:cubicBezTo>
                              <a:lnTo>
                                <a:pt x="200" y="150"/>
                              </a:lnTo>
                              <a:cubicBezTo>
                                <a:pt x="182" y="131"/>
                                <a:pt x="158" y="112"/>
                                <a:pt x="129" y="111"/>
                              </a:cubicBezTo>
                              <a:cubicBezTo>
                                <a:pt x="99" y="110"/>
                                <a:pt x="72" y="127"/>
                                <a:pt x="48" y="163"/>
                              </a:cubicBezTo>
                              <a:cubicBezTo>
                                <a:pt x="-9" y="249"/>
                                <a:pt x="-11" y="345"/>
                                <a:pt x="24" y="378"/>
                              </a:cubicBezTo>
                              <a:cubicBezTo>
                                <a:pt x="32" y="386"/>
                                <a:pt x="42" y="390"/>
                                <a:pt x="52" y="390"/>
                              </a:cubicBezTo>
                              <a:cubicBezTo>
                                <a:pt x="62" y="390"/>
                                <a:pt x="72" y="387"/>
                                <a:pt x="81" y="380"/>
                              </a:cubicBezTo>
                              <a:cubicBezTo>
                                <a:pt x="110" y="359"/>
                                <a:pt x="149" y="311"/>
                                <a:pt x="179" y="271"/>
                              </a:cubicBezTo>
                              <a:lnTo>
                                <a:pt x="163" y="370"/>
                              </a:lnTo>
                              <a:cubicBezTo>
                                <a:pt x="161" y="380"/>
                                <a:pt x="168" y="389"/>
                                <a:pt x="178" y="391"/>
                              </a:cubicBezTo>
                              <a:cubicBezTo>
                                <a:pt x="179" y="391"/>
                                <a:pt x="180" y="391"/>
                                <a:pt x="181" y="391"/>
                              </a:cubicBezTo>
                              <a:cubicBezTo>
                                <a:pt x="190" y="391"/>
                                <a:pt x="197" y="385"/>
                                <a:pt x="199" y="376"/>
                              </a:cubicBezTo>
                              <a:lnTo>
                                <a:pt x="258" y="21"/>
                              </a:lnTo>
                              <a:cubicBezTo>
                                <a:pt x="260" y="11"/>
                                <a:pt x="253" y="1"/>
                                <a:pt x="243"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4" name="Google Shape;2397;p48">
                          <a:extLst>
                            <a:ext uri="{FF2B5EF4-FFF2-40B4-BE49-F238E27FC236}">
                              <a16:creationId xmlns:a16="http://schemas.microsoft.com/office/drawing/2014/main" id="{ED63584C-BAF5-E487-55CC-39AC4B2E3875}"/>
                            </a:ext>
                          </a:extLst>
                        </p:cNvPr>
                        <p:cNvSpPr/>
                        <p:nvPr/>
                      </p:nvSpPr>
                      <p:spPr>
                        <a:xfrm>
                          <a:off x="-4622965" y="308005"/>
                          <a:ext cx="77040" cy="128520"/>
                        </a:xfrm>
                        <a:custGeom>
                          <a:avLst/>
                          <a:gdLst/>
                          <a:ahLst/>
                          <a:cxnLst/>
                          <a:rect l="l" t="t" r="r" b="b"/>
                          <a:pathLst>
                            <a:path w="214" h="357" extrusionOk="0">
                              <a:moveTo>
                                <a:pt x="136" y="1"/>
                              </a:moveTo>
                              <a:cubicBezTo>
                                <a:pt x="122" y="4"/>
                                <a:pt x="103" y="13"/>
                                <a:pt x="90" y="43"/>
                              </a:cubicBezTo>
                              <a:cubicBezTo>
                                <a:pt x="81" y="62"/>
                                <a:pt x="78" y="89"/>
                                <a:pt x="77" y="117"/>
                              </a:cubicBezTo>
                              <a:cubicBezTo>
                                <a:pt x="45" y="119"/>
                                <a:pt x="17" y="127"/>
                                <a:pt x="12" y="129"/>
                              </a:cubicBezTo>
                              <a:cubicBezTo>
                                <a:pt x="2" y="132"/>
                                <a:pt x="-3" y="143"/>
                                <a:pt x="0" y="152"/>
                              </a:cubicBezTo>
                              <a:cubicBezTo>
                                <a:pt x="3" y="162"/>
                                <a:pt x="14" y="167"/>
                                <a:pt x="23" y="164"/>
                              </a:cubicBezTo>
                              <a:cubicBezTo>
                                <a:pt x="34" y="160"/>
                                <a:pt x="55" y="155"/>
                                <a:pt x="76" y="154"/>
                              </a:cubicBezTo>
                              <a:cubicBezTo>
                                <a:pt x="76" y="156"/>
                                <a:pt x="76" y="158"/>
                                <a:pt x="76" y="160"/>
                              </a:cubicBezTo>
                              <a:cubicBezTo>
                                <a:pt x="75" y="225"/>
                                <a:pt x="74" y="297"/>
                                <a:pt x="37" y="324"/>
                              </a:cubicBezTo>
                              <a:cubicBezTo>
                                <a:pt x="28" y="329"/>
                                <a:pt x="26" y="341"/>
                                <a:pt x="32" y="349"/>
                              </a:cubicBezTo>
                              <a:cubicBezTo>
                                <a:pt x="36" y="354"/>
                                <a:pt x="41" y="357"/>
                                <a:pt x="47" y="357"/>
                              </a:cubicBezTo>
                              <a:cubicBezTo>
                                <a:pt x="51" y="357"/>
                                <a:pt x="54" y="356"/>
                                <a:pt x="58" y="354"/>
                              </a:cubicBezTo>
                              <a:cubicBezTo>
                                <a:pt x="111" y="316"/>
                                <a:pt x="112" y="234"/>
                                <a:pt x="112" y="161"/>
                              </a:cubicBezTo>
                              <a:cubicBezTo>
                                <a:pt x="112" y="160"/>
                                <a:pt x="112" y="158"/>
                                <a:pt x="112" y="157"/>
                              </a:cubicBezTo>
                              <a:cubicBezTo>
                                <a:pt x="119" y="159"/>
                                <a:pt x="126" y="162"/>
                                <a:pt x="130" y="167"/>
                              </a:cubicBezTo>
                              <a:cubicBezTo>
                                <a:pt x="134" y="170"/>
                                <a:pt x="139" y="172"/>
                                <a:pt x="143" y="172"/>
                              </a:cubicBezTo>
                              <a:cubicBezTo>
                                <a:pt x="148" y="172"/>
                                <a:pt x="153" y="170"/>
                                <a:pt x="156" y="167"/>
                              </a:cubicBezTo>
                              <a:cubicBezTo>
                                <a:pt x="163" y="160"/>
                                <a:pt x="163" y="148"/>
                                <a:pt x="156" y="141"/>
                              </a:cubicBezTo>
                              <a:cubicBezTo>
                                <a:pt x="144" y="129"/>
                                <a:pt x="129" y="123"/>
                                <a:pt x="113" y="120"/>
                              </a:cubicBezTo>
                              <a:cubicBezTo>
                                <a:pt x="114" y="95"/>
                                <a:pt x="117" y="72"/>
                                <a:pt x="123" y="58"/>
                              </a:cubicBezTo>
                              <a:cubicBezTo>
                                <a:pt x="128" y="46"/>
                                <a:pt x="135" y="39"/>
                                <a:pt x="142" y="37"/>
                              </a:cubicBezTo>
                              <a:cubicBezTo>
                                <a:pt x="157" y="35"/>
                                <a:pt x="176" y="50"/>
                                <a:pt x="182" y="56"/>
                              </a:cubicBezTo>
                              <a:cubicBezTo>
                                <a:pt x="189" y="63"/>
                                <a:pt x="201" y="63"/>
                                <a:pt x="208" y="56"/>
                              </a:cubicBezTo>
                              <a:cubicBezTo>
                                <a:pt x="215" y="49"/>
                                <a:pt x="215" y="37"/>
                                <a:pt x="208" y="30"/>
                              </a:cubicBezTo>
                              <a:cubicBezTo>
                                <a:pt x="204" y="26"/>
                                <a:pt x="171" y="-5"/>
                                <a:pt x="136"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 name="Google Shape;2398;p48">
                          <a:extLst>
                            <a:ext uri="{FF2B5EF4-FFF2-40B4-BE49-F238E27FC236}">
                              <a16:creationId xmlns:a16="http://schemas.microsoft.com/office/drawing/2014/main" id="{FA8A08C4-8853-4FBA-6CFA-9AD15FDA62C3}"/>
                            </a:ext>
                          </a:extLst>
                        </p:cNvPr>
                        <p:cNvSpPr/>
                        <p:nvPr/>
                      </p:nvSpPr>
                      <p:spPr>
                        <a:xfrm>
                          <a:off x="-4551325" y="45925"/>
                          <a:ext cx="111600" cy="374760"/>
                        </a:xfrm>
                        <a:custGeom>
                          <a:avLst/>
                          <a:gdLst/>
                          <a:ahLst/>
                          <a:cxnLst/>
                          <a:rect l="l" t="t" r="r" b="b"/>
                          <a:pathLst>
                            <a:path w="310" h="1041" extrusionOk="0">
                              <a:moveTo>
                                <a:pt x="113" y="988"/>
                              </a:moveTo>
                              <a:cubicBezTo>
                                <a:pt x="118" y="933"/>
                                <a:pt x="125" y="824"/>
                                <a:pt x="125" y="719"/>
                              </a:cubicBezTo>
                              <a:cubicBezTo>
                                <a:pt x="125" y="620"/>
                                <a:pt x="87" y="566"/>
                                <a:pt x="58" y="540"/>
                              </a:cubicBezTo>
                              <a:cubicBezTo>
                                <a:pt x="81" y="528"/>
                                <a:pt x="109" y="503"/>
                                <a:pt x="138" y="455"/>
                              </a:cubicBezTo>
                              <a:cubicBezTo>
                                <a:pt x="170" y="400"/>
                                <a:pt x="161" y="328"/>
                                <a:pt x="152" y="252"/>
                              </a:cubicBezTo>
                              <a:cubicBezTo>
                                <a:pt x="145" y="196"/>
                                <a:pt x="138" y="139"/>
                                <a:pt x="147" y="87"/>
                              </a:cubicBezTo>
                              <a:cubicBezTo>
                                <a:pt x="151" y="62"/>
                                <a:pt x="161" y="47"/>
                                <a:pt x="175" y="41"/>
                              </a:cubicBezTo>
                              <a:cubicBezTo>
                                <a:pt x="208" y="27"/>
                                <a:pt x="263" y="56"/>
                                <a:pt x="281" y="69"/>
                              </a:cubicBezTo>
                              <a:cubicBezTo>
                                <a:pt x="290" y="75"/>
                                <a:pt x="301" y="73"/>
                                <a:pt x="307" y="64"/>
                              </a:cubicBezTo>
                              <a:cubicBezTo>
                                <a:pt x="312" y="56"/>
                                <a:pt x="310" y="45"/>
                                <a:pt x="302" y="39"/>
                              </a:cubicBezTo>
                              <a:cubicBezTo>
                                <a:pt x="294" y="33"/>
                                <a:pt x="218" y="-17"/>
                                <a:pt x="161" y="7"/>
                              </a:cubicBezTo>
                              <a:cubicBezTo>
                                <a:pt x="135" y="18"/>
                                <a:pt x="118" y="43"/>
                                <a:pt x="111" y="80"/>
                              </a:cubicBezTo>
                              <a:cubicBezTo>
                                <a:pt x="101" y="138"/>
                                <a:pt x="108" y="198"/>
                                <a:pt x="115" y="256"/>
                              </a:cubicBezTo>
                              <a:cubicBezTo>
                                <a:pt x="124" y="326"/>
                                <a:pt x="132" y="392"/>
                                <a:pt x="106" y="436"/>
                              </a:cubicBezTo>
                              <a:cubicBezTo>
                                <a:pt x="61" y="513"/>
                                <a:pt x="18" y="516"/>
                                <a:pt x="18" y="516"/>
                              </a:cubicBezTo>
                              <a:cubicBezTo>
                                <a:pt x="10" y="516"/>
                                <a:pt x="2" y="522"/>
                                <a:pt x="0" y="531"/>
                              </a:cubicBezTo>
                              <a:cubicBezTo>
                                <a:pt x="-1" y="539"/>
                                <a:pt x="3" y="548"/>
                                <a:pt x="11" y="551"/>
                              </a:cubicBezTo>
                              <a:cubicBezTo>
                                <a:pt x="14" y="553"/>
                                <a:pt x="89" y="587"/>
                                <a:pt x="89" y="719"/>
                              </a:cubicBezTo>
                              <a:cubicBezTo>
                                <a:pt x="89" y="864"/>
                                <a:pt x="74" y="1019"/>
                                <a:pt x="74" y="1020"/>
                              </a:cubicBezTo>
                              <a:cubicBezTo>
                                <a:pt x="73" y="1028"/>
                                <a:pt x="77" y="1035"/>
                                <a:pt x="83" y="1038"/>
                              </a:cubicBezTo>
                              <a:cubicBezTo>
                                <a:pt x="86" y="1040"/>
                                <a:pt x="89" y="1041"/>
                                <a:pt x="92" y="1041"/>
                              </a:cubicBezTo>
                              <a:cubicBezTo>
                                <a:pt x="96" y="1041"/>
                                <a:pt x="100" y="1039"/>
                                <a:pt x="103" y="1037"/>
                              </a:cubicBezTo>
                              <a:cubicBezTo>
                                <a:pt x="125" y="1021"/>
                                <a:pt x="178" y="993"/>
                                <a:pt x="197" y="1013"/>
                              </a:cubicBezTo>
                              <a:cubicBezTo>
                                <a:pt x="205" y="1020"/>
                                <a:pt x="216" y="1020"/>
                                <a:pt x="223" y="1013"/>
                              </a:cubicBezTo>
                              <a:cubicBezTo>
                                <a:pt x="230" y="1006"/>
                                <a:pt x="230" y="994"/>
                                <a:pt x="223" y="987"/>
                              </a:cubicBezTo>
                              <a:cubicBezTo>
                                <a:pt x="193" y="956"/>
                                <a:pt x="145" y="972"/>
                                <a:pt x="113" y="98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6" name="Google Shape;2399;p48">
                          <a:extLst>
                            <a:ext uri="{FF2B5EF4-FFF2-40B4-BE49-F238E27FC236}">
                              <a16:creationId xmlns:a16="http://schemas.microsoft.com/office/drawing/2014/main" id="{FC24E53F-313F-3BB3-AF25-6F3D0B2E7193}"/>
                            </a:ext>
                          </a:extLst>
                        </p:cNvPr>
                        <p:cNvSpPr/>
                        <p:nvPr/>
                      </p:nvSpPr>
                      <p:spPr>
                        <a:xfrm>
                          <a:off x="-4471765" y="165085"/>
                          <a:ext cx="118080" cy="122400"/>
                        </a:xfrm>
                        <a:custGeom>
                          <a:avLst/>
                          <a:gdLst/>
                          <a:ahLst/>
                          <a:cxnLst/>
                          <a:rect l="l" t="t" r="r" b="b"/>
                          <a:pathLst>
                            <a:path w="328" h="340" extrusionOk="0">
                              <a:moveTo>
                                <a:pt x="246" y="290"/>
                              </a:moveTo>
                              <a:cubicBezTo>
                                <a:pt x="239" y="278"/>
                                <a:pt x="229" y="257"/>
                                <a:pt x="218" y="230"/>
                              </a:cubicBezTo>
                              <a:cubicBezTo>
                                <a:pt x="261" y="156"/>
                                <a:pt x="293" y="68"/>
                                <a:pt x="302" y="39"/>
                              </a:cubicBezTo>
                              <a:cubicBezTo>
                                <a:pt x="306" y="30"/>
                                <a:pt x="300" y="19"/>
                                <a:pt x="291" y="16"/>
                              </a:cubicBezTo>
                              <a:cubicBezTo>
                                <a:pt x="281" y="13"/>
                                <a:pt x="271" y="18"/>
                                <a:pt x="268" y="27"/>
                              </a:cubicBezTo>
                              <a:cubicBezTo>
                                <a:pt x="251" y="78"/>
                                <a:pt x="226" y="136"/>
                                <a:pt x="200" y="185"/>
                              </a:cubicBezTo>
                              <a:cubicBezTo>
                                <a:pt x="181" y="134"/>
                                <a:pt x="159" y="72"/>
                                <a:pt x="140" y="13"/>
                              </a:cubicBezTo>
                              <a:cubicBezTo>
                                <a:pt x="137" y="3"/>
                                <a:pt x="126" y="-2"/>
                                <a:pt x="117" y="1"/>
                              </a:cubicBezTo>
                              <a:cubicBezTo>
                                <a:pt x="107" y="4"/>
                                <a:pt x="102" y="15"/>
                                <a:pt x="105" y="24"/>
                              </a:cubicBezTo>
                              <a:cubicBezTo>
                                <a:pt x="135" y="117"/>
                                <a:pt x="159" y="182"/>
                                <a:pt x="177" y="227"/>
                              </a:cubicBezTo>
                              <a:cubicBezTo>
                                <a:pt x="148" y="275"/>
                                <a:pt x="119" y="307"/>
                                <a:pt x="96" y="304"/>
                              </a:cubicBezTo>
                              <a:cubicBezTo>
                                <a:pt x="61" y="298"/>
                                <a:pt x="46" y="286"/>
                                <a:pt x="41" y="278"/>
                              </a:cubicBezTo>
                              <a:cubicBezTo>
                                <a:pt x="35" y="269"/>
                                <a:pt x="37" y="260"/>
                                <a:pt x="37" y="260"/>
                              </a:cubicBezTo>
                              <a:cubicBezTo>
                                <a:pt x="39" y="250"/>
                                <a:pt x="34" y="240"/>
                                <a:pt x="24" y="238"/>
                              </a:cubicBezTo>
                              <a:cubicBezTo>
                                <a:pt x="14" y="235"/>
                                <a:pt x="4" y="240"/>
                                <a:pt x="1" y="250"/>
                              </a:cubicBezTo>
                              <a:cubicBezTo>
                                <a:pt x="1" y="252"/>
                                <a:pt x="-5" y="274"/>
                                <a:pt x="9" y="297"/>
                              </a:cubicBezTo>
                              <a:cubicBezTo>
                                <a:pt x="23" y="319"/>
                                <a:pt x="50" y="333"/>
                                <a:pt x="90" y="340"/>
                              </a:cubicBezTo>
                              <a:cubicBezTo>
                                <a:pt x="93" y="340"/>
                                <a:pt x="96" y="340"/>
                                <a:pt x="99" y="340"/>
                              </a:cubicBezTo>
                              <a:cubicBezTo>
                                <a:pt x="132" y="340"/>
                                <a:pt x="165" y="309"/>
                                <a:pt x="194" y="267"/>
                              </a:cubicBezTo>
                              <a:cubicBezTo>
                                <a:pt x="222" y="328"/>
                                <a:pt x="234" y="332"/>
                                <a:pt x="240" y="333"/>
                              </a:cubicBezTo>
                              <a:cubicBezTo>
                                <a:pt x="241" y="333"/>
                                <a:pt x="243" y="333"/>
                                <a:pt x="244" y="333"/>
                              </a:cubicBezTo>
                              <a:cubicBezTo>
                                <a:pt x="250" y="333"/>
                                <a:pt x="257" y="331"/>
                                <a:pt x="261" y="327"/>
                              </a:cubicBezTo>
                              <a:lnTo>
                                <a:pt x="328" y="261"/>
                              </a:lnTo>
                              <a:lnTo>
                                <a:pt x="302" y="235"/>
                              </a:lnTo>
                              <a:lnTo>
                                <a:pt x="246" y="29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7" name="Google Shape;2400;p48">
                          <a:extLst>
                            <a:ext uri="{FF2B5EF4-FFF2-40B4-BE49-F238E27FC236}">
                              <a16:creationId xmlns:a16="http://schemas.microsoft.com/office/drawing/2014/main" id="{5D26631A-2771-3F52-2F5E-639F5B5DBD40}"/>
                            </a:ext>
                          </a:extLst>
                        </p:cNvPr>
                        <p:cNvSpPr/>
                        <p:nvPr/>
                      </p:nvSpPr>
                      <p:spPr>
                        <a:xfrm>
                          <a:off x="-4341085" y="255805"/>
                          <a:ext cx="82440" cy="108720"/>
                        </a:xfrm>
                        <a:custGeom>
                          <a:avLst/>
                          <a:gdLst/>
                          <a:ahLst/>
                          <a:cxnLst/>
                          <a:rect l="l" t="t" r="r" b="b"/>
                          <a:pathLst>
                            <a:path w="229" h="302" extrusionOk="0">
                              <a:moveTo>
                                <a:pt x="196" y="221"/>
                              </a:moveTo>
                              <a:cubicBezTo>
                                <a:pt x="189" y="229"/>
                                <a:pt x="184" y="234"/>
                                <a:pt x="181" y="237"/>
                              </a:cubicBezTo>
                              <a:cubicBezTo>
                                <a:pt x="178" y="225"/>
                                <a:pt x="177" y="202"/>
                                <a:pt x="176" y="184"/>
                              </a:cubicBezTo>
                              <a:cubicBezTo>
                                <a:pt x="175" y="147"/>
                                <a:pt x="173" y="106"/>
                                <a:pt x="161" y="71"/>
                              </a:cubicBezTo>
                              <a:cubicBezTo>
                                <a:pt x="153" y="47"/>
                                <a:pt x="139" y="42"/>
                                <a:pt x="129" y="42"/>
                              </a:cubicBezTo>
                              <a:lnTo>
                                <a:pt x="129" y="42"/>
                              </a:lnTo>
                              <a:cubicBezTo>
                                <a:pt x="106" y="42"/>
                                <a:pt x="79" y="79"/>
                                <a:pt x="48" y="151"/>
                              </a:cubicBezTo>
                              <a:lnTo>
                                <a:pt x="59" y="19"/>
                              </a:lnTo>
                              <a:cubicBezTo>
                                <a:pt x="59" y="9"/>
                                <a:pt x="52" y="1"/>
                                <a:pt x="42" y="0"/>
                              </a:cubicBezTo>
                              <a:cubicBezTo>
                                <a:pt x="32" y="-2"/>
                                <a:pt x="23" y="6"/>
                                <a:pt x="22" y="16"/>
                              </a:cubicBezTo>
                              <a:lnTo>
                                <a:pt x="0" y="282"/>
                              </a:lnTo>
                              <a:cubicBezTo>
                                <a:pt x="-1" y="292"/>
                                <a:pt x="5" y="300"/>
                                <a:pt x="15" y="302"/>
                              </a:cubicBezTo>
                              <a:cubicBezTo>
                                <a:pt x="16" y="302"/>
                                <a:pt x="17" y="302"/>
                                <a:pt x="18" y="302"/>
                              </a:cubicBezTo>
                              <a:cubicBezTo>
                                <a:pt x="26" y="302"/>
                                <a:pt x="33" y="297"/>
                                <a:pt x="36" y="290"/>
                              </a:cubicBezTo>
                              <a:cubicBezTo>
                                <a:pt x="64" y="203"/>
                                <a:pt x="105" y="105"/>
                                <a:pt x="126" y="82"/>
                              </a:cubicBezTo>
                              <a:cubicBezTo>
                                <a:pt x="126" y="83"/>
                                <a:pt x="126" y="83"/>
                                <a:pt x="126" y="83"/>
                              </a:cubicBezTo>
                              <a:cubicBezTo>
                                <a:pt x="136" y="113"/>
                                <a:pt x="138" y="151"/>
                                <a:pt x="140" y="186"/>
                              </a:cubicBezTo>
                              <a:cubicBezTo>
                                <a:pt x="142" y="235"/>
                                <a:pt x="144" y="268"/>
                                <a:pt x="168" y="276"/>
                              </a:cubicBezTo>
                              <a:cubicBezTo>
                                <a:pt x="189" y="282"/>
                                <a:pt x="208" y="264"/>
                                <a:pt x="224" y="244"/>
                              </a:cubicBezTo>
                              <a:cubicBezTo>
                                <a:pt x="231" y="236"/>
                                <a:pt x="230" y="225"/>
                                <a:pt x="222" y="218"/>
                              </a:cubicBezTo>
                              <a:cubicBezTo>
                                <a:pt x="214" y="212"/>
                                <a:pt x="203" y="213"/>
                                <a:pt x="196" y="2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8" name="Google Shape;2401;p48">
                          <a:extLst>
                            <a:ext uri="{FF2B5EF4-FFF2-40B4-BE49-F238E27FC236}">
                              <a16:creationId xmlns:a16="http://schemas.microsoft.com/office/drawing/2014/main" id="{9E1311F5-3D65-76CE-63C1-B82D02C175E1}"/>
                            </a:ext>
                          </a:extLst>
                        </p:cNvPr>
                        <p:cNvSpPr/>
                        <p:nvPr/>
                      </p:nvSpPr>
                      <p:spPr>
                        <a:xfrm>
                          <a:off x="-4245325" y="199645"/>
                          <a:ext cx="63720" cy="69120"/>
                        </a:xfrm>
                        <a:custGeom>
                          <a:avLst/>
                          <a:gdLst/>
                          <a:ahLst/>
                          <a:cxnLst/>
                          <a:rect l="l" t="t" r="r" b="b"/>
                          <a:pathLst>
                            <a:path w="177" h="192" extrusionOk="0">
                              <a:moveTo>
                                <a:pt x="159" y="82"/>
                              </a:moveTo>
                              <a:lnTo>
                                <a:pt x="137" y="82"/>
                              </a:lnTo>
                              <a:cubicBezTo>
                                <a:pt x="139" y="53"/>
                                <a:pt x="140" y="28"/>
                                <a:pt x="140" y="19"/>
                              </a:cubicBezTo>
                              <a:cubicBezTo>
                                <a:pt x="140" y="9"/>
                                <a:pt x="132" y="0"/>
                                <a:pt x="122" y="0"/>
                              </a:cubicBezTo>
                              <a:cubicBezTo>
                                <a:pt x="112" y="0"/>
                                <a:pt x="103" y="9"/>
                                <a:pt x="103" y="19"/>
                              </a:cubicBezTo>
                              <a:cubicBezTo>
                                <a:pt x="103" y="27"/>
                                <a:pt x="102" y="53"/>
                                <a:pt x="101" y="82"/>
                              </a:cubicBezTo>
                              <a:lnTo>
                                <a:pt x="18" y="82"/>
                              </a:lnTo>
                              <a:cubicBezTo>
                                <a:pt x="8" y="82"/>
                                <a:pt x="0" y="90"/>
                                <a:pt x="0" y="100"/>
                              </a:cubicBezTo>
                              <a:cubicBezTo>
                                <a:pt x="0" y="110"/>
                                <a:pt x="8" y="118"/>
                                <a:pt x="18" y="118"/>
                              </a:cubicBezTo>
                              <a:lnTo>
                                <a:pt x="99" y="118"/>
                              </a:lnTo>
                              <a:cubicBezTo>
                                <a:pt x="97" y="148"/>
                                <a:pt x="96" y="172"/>
                                <a:pt x="96" y="173"/>
                              </a:cubicBezTo>
                              <a:cubicBezTo>
                                <a:pt x="95" y="183"/>
                                <a:pt x="103" y="192"/>
                                <a:pt x="113" y="192"/>
                              </a:cubicBezTo>
                              <a:cubicBezTo>
                                <a:pt x="114" y="192"/>
                                <a:pt x="114" y="192"/>
                                <a:pt x="114" y="192"/>
                              </a:cubicBezTo>
                              <a:cubicBezTo>
                                <a:pt x="124" y="192"/>
                                <a:pt x="132" y="185"/>
                                <a:pt x="133" y="175"/>
                              </a:cubicBezTo>
                              <a:cubicBezTo>
                                <a:pt x="133" y="173"/>
                                <a:pt x="134" y="148"/>
                                <a:pt x="136" y="118"/>
                              </a:cubicBezTo>
                              <a:lnTo>
                                <a:pt x="159" y="118"/>
                              </a:lnTo>
                              <a:cubicBezTo>
                                <a:pt x="169" y="118"/>
                                <a:pt x="177" y="110"/>
                                <a:pt x="177" y="100"/>
                              </a:cubicBezTo>
                              <a:cubicBezTo>
                                <a:pt x="177" y="90"/>
                                <a:pt x="169" y="82"/>
                                <a:pt x="159" y="82"/>
                              </a:cubicBezTo>
                              <a:close/>
                            </a:path>
                          </a:pathLst>
                        </a:custGeom>
                        <a:solidFill>
                          <a:schemeClr val="dk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9" name="Google Shape;2402;p48">
                          <a:extLst>
                            <a:ext uri="{FF2B5EF4-FFF2-40B4-BE49-F238E27FC236}">
                              <a16:creationId xmlns:a16="http://schemas.microsoft.com/office/drawing/2014/main" id="{E0FFD770-0E7C-E673-AD66-EB83A4589D24}"/>
                            </a:ext>
                          </a:extLst>
                        </p:cNvPr>
                        <p:cNvSpPr/>
                        <p:nvPr/>
                      </p:nvSpPr>
                      <p:spPr>
                        <a:xfrm>
                          <a:off x="-4162885" y="173365"/>
                          <a:ext cx="79560" cy="159480"/>
                        </a:xfrm>
                        <a:custGeom>
                          <a:avLst/>
                          <a:gdLst/>
                          <a:ahLst/>
                          <a:cxnLst/>
                          <a:rect l="l" t="t" r="r" b="b"/>
                          <a:pathLst>
                            <a:path w="221" h="443" extrusionOk="0">
                              <a:moveTo>
                                <a:pt x="207" y="41"/>
                              </a:moveTo>
                              <a:cubicBezTo>
                                <a:pt x="191" y="37"/>
                                <a:pt x="185" y="48"/>
                                <a:pt x="168" y="78"/>
                              </a:cubicBezTo>
                              <a:cubicBezTo>
                                <a:pt x="153" y="104"/>
                                <a:pt x="108" y="184"/>
                                <a:pt x="82" y="177"/>
                              </a:cubicBezTo>
                              <a:cubicBezTo>
                                <a:pt x="54" y="170"/>
                                <a:pt x="50" y="82"/>
                                <a:pt x="59" y="20"/>
                              </a:cubicBezTo>
                              <a:cubicBezTo>
                                <a:pt x="60" y="10"/>
                                <a:pt x="53" y="1"/>
                                <a:pt x="43" y="0"/>
                              </a:cubicBezTo>
                              <a:cubicBezTo>
                                <a:pt x="33" y="-2"/>
                                <a:pt x="24" y="5"/>
                                <a:pt x="22" y="15"/>
                              </a:cubicBezTo>
                              <a:cubicBezTo>
                                <a:pt x="18" y="45"/>
                                <a:pt x="2" y="195"/>
                                <a:pt x="73" y="213"/>
                              </a:cubicBezTo>
                              <a:cubicBezTo>
                                <a:pt x="116" y="224"/>
                                <a:pt x="153" y="174"/>
                                <a:pt x="182" y="127"/>
                              </a:cubicBezTo>
                              <a:cubicBezTo>
                                <a:pt x="174" y="226"/>
                                <a:pt x="152" y="379"/>
                                <a:pt x="113" y="401"/>
                              </a:cubicBezTo>
                              <a:cubicBezTo>
                                <a:pt x="103" y="407"/>
                                <a:pt x="94" y="408"/>
                                <a:pt x="85" y="404"/>
                              </a:cubicBezTo>
                              <a:cubicBezTo>
                                <a:pt x="60" y="394"/>
                                <a:pt x="41" y="353"/>
                                <a:pt x="36" y="337"/>
                              </a:cubicBezTo>
                              <a:cubicBezTo>
                                <a:pt x="32" y="328"/>
                                <a:pt x="22" y="323"/>
                                <a:pt x="13" y="326"/>
                              </a:cubicBezTo>
                              <a:cubicBezTo>
                                <a:pt x="3" y="329"/>
                                <a:pt x="-2" y="339"/>
                                <a:pt x="1" y="349"/>
                              </a:cubicBezTo>
                              <a:cubicBezTo>
                                <a:pt x="3" y="356"/>
                                <a:pt x="26" y="421"/>
                                <a:pt x="72" y="438"/>
                              </a:cubicBezTo>
                              <a:cubicBezTo>
                                <a:pt x="79" y="441"/>
                                <a:pt x="87" y="443"/>
                                <a:pt x="95" y="443"/>
                              </a:cubicBezTo>
                              <a:cubicBezTo>
                                <a:pt x="107" y="443"/>
                                <a:pt x="119" y="439"/>
                                <a:pt x="131" y="433"/>
                              </a:cubicBezTo>
                              <a:cubicBezTo>
                                <a:pt x="213" y="387"/>
                                <a:pt x="221" y="65"/>
                                <a:pt x="221" y="62"/>
                              </a:cubicBezTo>
                              <a:cubicBezTo>
                                <a:pt x="221" y="54"/>
                                <a:pt x="215" y="43"/>
                                <a:pt x="207" y="4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0" name="Google Shape;2403;p48">
                          <a:extLst>
                            <a:ext uri="{FF2B5EF4-FFF2-40B4-BE49-F238E27FC236}">
                              <a16:creationId xmlns:a16="http://schemas.microsoft.com/office/drawing/2014/main" id="{BF19C3BE-E8B1-FDC3-D739-CFE34E25EA22}"/>
                            </a:ext>
                          </a:extLst>
                        </p:cNvPr>
                        <p:cNvSpPr/>
                        <p:nvPr/>
                      </p:nvSpPr>
                      <p:spPr>
                        <a:xfrm>
                          <a:off x="-4064245" y="266245"/>
                          <a:ext cx="66600" cy="86400"/>
                        </a:xfrm>
                        <a:custGeom>
                          <a:avLst/>
                          <a:gdLst/>
                          <a:ahLst/>
                          <a:cxnLst/>
                          <a:rect l="l" t="t" r="r" b="b"/>
                          <a:pathLst>
                            <a:path w="185" h="240" extrusionOk="0">
                              <a:moveTo>
                                <a:pt x="179" y="198"/>
                              </a:moveTo>
                              <a:cubicBezTo>
                                <a:pt x="173" y="192"/>
                                <a:pt x="164" y="191"/>
                                <a:pt x="158" y="194"/>
                              </a:cubicBezTo>
                              <a:cubicBezTo>
                                <a:pt x="158" y="184"/>
                                <a:pt x="158" y="170"/>
                                <a:pt x="159" y="158"/>
                              </a:cubicBezTo>
                              <a:cubicBezTo>
                                <a:pt x="161" y="121"/>
                                <a:pt x="164" y="73"/>
                                <a:pt x="154" y="36"/>
                              </a:cubicBezTo>
                              <a:cubicBezTo>
                                <a:pt x="147" y="11"/>
                                <a:pt x="134" y="6"/>
                                <a:pt x="124" y="6"/>
                              </a:cubicBezTo>
                              <a:lnTo>
                                <a:pt x="124" y="6"/>
                              </a:lnTo>
                              <a:cubicBezTo>
                                <a:pt x="114" y="6"/>
                                <a:pt x="91" y="6"/>
                                <a:pt x="53" y="121"/>
                              </a:cubicBezTo>
                              <a:lnTo>
                                <a:pt x="36" y="16"/>
                              </a:lnTo>
                              <a:cubicBezTo>
                                <a:pt x="34" y="6"/>
                                <a:pt x="25" y="-1"/>
                                <a:pt x="15" y="0"/>
                              </a:cubicBezTo>
                              <a:cubicBezTo>
                                <a:pt x="5" y="2"/>
                                <a:pt x="-2" y="11"/>
                                <a:pt x="0" y="21"/>
                              </a:cubicBezTo>
                              <a:lnTo>
                                <a:pt x="29" y="206"/>
                              </a:lnTo>
                              <a:cubicBezTo>
                                <a:pt x="31" y="215"/>
                                <a:pt x="38" y="221"/>
                                <a:pt x="46" y="222"/>
                              </a:cubicBezTo>
                              <a:cubicBezTo>
                                <a:pt x="55" y="222"/>
                                <a:pt x="63" y="216"/>
                                <a:pt x="65" y="208"/>
                              </a:cubicBezTo>
                              <a:cubicBezTo>
                                <a:pt x="81" y="149"/>
                                <a:pt x="105" y="81"/>
                                <a:pt x="120" y="53"/>
                              </a:cubicBezTo>
                              <a:cubicBezTo>
                                <a:pt x="127" y="84"/>
                                <a:pt x="124" y="124"/>
                                <a:pt x="123" y="156"/>
                              </a:cubicBezTo>
                              <a:cubicBezTo>
                                <a:pt x="120" y="203"/>
                                <a:pt x="118" y="229"/>
                                <a:pt x="138" y="238"/>
                              </a:cubicBezTo>
                              <a:cubicBezTo>
                                <a:pt x="142" y="240"/>
                                <a:pt x="145" y="240"/>
                                <a:pt x="148" y="240"/>
                              </a:cubicBezTo>
                              <a:cubicBezTo>
                                <a:pt x="162" y="240"/>
                                <a:pt x="174" y="229"/>
                                <a:pt x="179" y="224"/>
                              </a:cubicBezTo>
                              <a:cubicBezTo>
                                <a:pt x="186" y="216"/>
                                <a:pt x="186" y="205"/>
                                <a:pt x="179" y="198"/>
                              </a:cubicBezTo>
                              <a:close/>
                            </a:path>
                          </a:pathLst>
                        </a:custGeom>
                        <a:solidFill>
                          <a:schemeClr val="dk1"/>
                        </a:solidFill>
                        <a:ln>
                          <a:noFill/>
                        </a:ln>
                      </p:spPr>
                      <p:txBody>
                        <a:bodyPr spcFirstLastPara="1" wrap="square" lIns="90000" tIns="41400" rIns="90000" bIns="41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1" name="Google Shape;2404;p48">
                          <a:extLst>
                            <a:ext uri="{FF2B5EF4-FFF2-40B4-BE49-F238E27FC236}">
                              <a16:creationId xmlns:a16="http://schemas.microsoft.com/office/drawing/2014/main" id="{63FCF191-90C4-072A-3AE1-3F1E124634AE}"/>
                            </a:ext>
                          </a:extLst>
                        </p:cNvPr>
                        <p:cNvSpPr/>
                        <p:nvPr/>
                      </p:nvSpPr>
                      <p:spPr>
                        <a:xfrm>
                          <a:off x="-4003045" y="88765"/>
                          <a:ext cx="69120" cy="304920"/>
                        </a:xfrm>
                        <a:custGeom>
                          <a:avLst/>
                          <a:gdLst/>
                          <a:ahLst/>
                          <a:cxnLst/>
                          <a:rect l="l" t="t" r="r" b="b"/>
                          <a:pathLst>
                            <a:path w="192" h="847" extrusionOk="0">
                              <a:moveTo>
                                <a:pt x="132" y="553"/>
                              </a:moveTo>
                              <a:cubicBezTo>
                                <a:pt x="104" y="399"/>
                                <a:pt x="166" y="285"/>
                                <a:pt x="167" y="284"/>
                              </a:cubicBezTo>
                              <a:cubicBezTo>
                                <a:pt x="171" y="276"/>
                                <a:pt x="169" y="267"/>
                                <a:pt x="163" y="261"/>
                              </a:cubicBezTo>
                              <a:lnTo>
                                <a:pt x="111" y="217"/>
                              </a:lnTo>
                              <a:cubicBezTo>
                                <a:pt x="88" y="197"/>
                                <a:pt x="92" y="188"/>
                                <a:pt x="113" y="146"/>
                              </a:cubicBezTo>
                              <a:cubicBezTo>
                                <a:pt x="123" y="125"/>
                                <a:pt x="136" y="99"/>
                                <a:pt x="146" y="66"/>
                              </a:cubicBezTo>
                              <a:cubicBezTo>
                                <a:pt x="150" y="55"/>
                                <a:pt x="160" y="20"/>
                                <a:pt x="138" y="5"/>
                              </a:cubicBezTo>
                              <a:cubicBezTo>
                                <a:pt x="110" y="-14"/>
                                <a:pt x="57" y="23"/>
                                <a:pt x="28" y="46"/>
                              </a:cubicBezTo>
                              <a:cubicBezTo>
                                <a:pt x="21" y="53"/>
                                <a:pt x="19" y="64"/>
                                <a:pt x="26" y="72"/>
                              </a:cubicBezTo>
                              <a:cubicBezTo>
                                <a:pt x="32" y="80"/>
                                <a:pt x="44" y="81"/>
                                <a:pt x="52" y="75"/>
                              </a:cubicBezTo>
                              <a:cubicBezTo>
                                <a:pt x="75" y="56"/>
                                <a:pt x="103" y="39"/>
                                <a:pt x="115" y="37"/>
                              </a:cubicBezTo>
                              <a:cubicBezTo>
                                <a:pt x="115" y="40"/>
                                <a:pt x="114" y="46"/>
                                <a:pt x="111" y="55"/>
                              </a:cubicBezTo>
                              <a:cubicBezTo>
                                <a:pt x="102" y="86"/>
                                <a:pt x="90" y="109"/>
                                <a:pt x="80" y="129"/>
                              </a:cubicBezTo>
                              <a:cubicBezTo>
                                <a:pt x="60" y="170"/>
                                <a:pt x="42" y="206"/>
                                <a:pt x="87" y="245"/>
                              </a:cubicBezTo>
                              <a:lnTo>
                                <a:pt x="128" y="280"/>
                              </a:lnTo>
                              <a:cubicBezTo>
                                <a:pt x="111" y="316"/>
                                <a:pt x="71" y="422"/>
                                <a:pt x="96" y="559"/>
                              </a:cubicBezTo>
                              <a:cubicBezTo>
                                <a:pt x="106" y="617"/>
                                <a:pt x="122" y="664"/>
                                <a:pt x="135" y="701"/>
                              </a:cubicBezTo>
                              <a:cubicBezTo>
                                <a:pt x="161" y="777"/>
                                <a:pt x="163" y="793"/>
                                <a:pt x="130" y="805"/>
                              </a:cubicBezTo>
                              <a:cubicBezTo>
                                <a:pt x="67" y="828"/>
                                <a:pt x="38" y="769"/>
                                <a:pt x="34" y="763"/>
                              </a:cubicBezTo>
                              <a:cubicBezTo>
                                <a:pt x="30" y="753"/>
                                <a:pt x="20" y="749"/>
                                <a:pt x="10" y="754"/>
                              </a:cubicBezTo>
                              <a:cubicBezTo>
                                <a:pt x="1" y="758"/>
                                <a:pt x="-3" y="769"/>
                                <a:pt x="1" y="778"/>
                              </a:cubicBezTo>
                              <a:cubicBezTo>
                                <a:pt x="14" y="805"/>
                                <a:pt x="48" y="847"/>
                                <a:pt x="102" y="847"/>
                              </a:cubicBezTo>
                              <a:cubicBezTo>
                                <a:pt x="114" y="847"/>
                                <a:pt x="128" y="844"/>
                                <a:pt x="142" y="839"/>
                              </a:cubicBezTo>
                              <a:cubicBezTo>
                                <a:pt x="212" y="814"/>
                                <a:pt x="194" y="759"/>
                                <a:pt x="170" y="689"/>
                              </a:cubicBezTo>
                              <a:cubicBezTo>
                                <a:pt x="157" y="653"/>
                                <a:pt x="142" y="608"/>
                                <a:pt x="132" y="55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2" name="Google Shape;2405;p48">
                          <a:extLst>
                            <a:ext uri="{FF2B5EF4-FFF2-40B4-BE49-F238E27FC236}">
                              <a16:creationId xmlns:a16="http://schemas.microsoft.com/office/drawing/2014/main" id="{63F02CBC-DE85-28A1-3530-23F445586E12}"/>
                            </a:ext>
                          </a:extLst>
                        </p:cNvPr>
                        <p:cNvSpPr/>
                        <p:nvPr/>
                      </p:nvSpPr>
                      <p:spPr>
                        <a:xfrm>
                          <a:off x="-3899365" y="223765"/>
                          <a:ext cx="29160" cy="66240"/>
                        </a:xfrm>
                        <a:custGeom>
                          <a:avLst/>
                          <a:gdLst/>
                          <a:ahLst/>
                          <a:cxnLst/>
                          <a:rect l="l" t="t" r="r" b="b"/>
                          <a:pathLst>
                            <a:path w="81" h="184" extrusionOk="0">
                              <a:moveTo>
                                <a:pt x="65" y="0"/>
                              </a:moveTo>
                              <a:cubicBezTo>
                                <a:pt x="55" y="-1"/>
                                <a:pt x="46" y="6"/>
                                <a:pt x="44" y="16"/>
                              </a:cubicBezTo>
                              <a:cubicBezTo>
                                <a:pt x="40" y="43"/>
                                <a:pt x="25" y="122"/>
                                <a:pt x="3" y="156"/>
                              </a:cubicBezTo>
                              <a:cubicBezTo>
                                <a:pt x="-3" y="164"/>
                                <a:pt x="0" y="176"/>
                                <a:pt x="8" y="181"/>
                              </a:cubicBezTo>
                              <a:cubicBezTo>
                                <a:pt x="11" y="183"/>
                                <a:pt x="15" y="184"/>
                                <a:pt x="18" y="184"/>
                              </a:cubicBezTo>
                              <a:cubicBezTo>
                                <a:pt x="24" y="184"/>
                                <a:pt x="30" y="181"/>
                                <a:pt x="33" y="176"/>
                              </a:cubicBezTo>
                              <a:cubicBezTo>
                                <a:pt x="65" y="129"/>
                                <a:pt x="80" y="25"/>
                                <a:pt x="81" y="21"/>
                              </a:cubicBezTo>
                              <a:cubicBezTo>
                                <a:pt x="82" y="11"/>
                                <a:pt x="75" y="2"/>
                                <a:pt x="65" y="0"/>
                              </a:cubicBezTo>
                              <a:close/>
                            </a:path>
                          </a:pathLst>
                        </a:custGeom>
                        <a:solidFill>
                          <a:schemeClr val="dk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3" name="Google Shape;2406;p48">
                          <a:extLst>
                            <a:ext uri="{FF2B5EF4-FFF2-40B4-BE49-F238E27FC236}">
                              <a16:creationId xmlns:a16="http://schemas.microsoft.com/office/drawing/2014/main" id="{80B3A056-BBBB-7244-1417-7053511B9F16}"/>
                            </a:ext>
                          </a:extLst>
                        </p:cNvPr>
                        <p:cNvSpPr/>
                        <p:nvPr/>
                      </p:nvSpPr>
                      <p:spPr>
                        <a:xfrm>
                          <a:off x="-3891445" y="165085"/>
                          <a:ext cx="15840" cy="39960"/>
                        </a:xfrm>
                        <a:custGeom>
                          <a:avLst/>
                          <a:gdLst/>
                          <a:ahLst/>
                          <a:cxnLst/>
                          <a:rect l="l" t="t" r="r" b="b"/>
                          <a:pathLst>
                            <a:path w="44" h="111" extrusionOk="0">
                              <a:moveTo>
                                <a:pt x="26" y="111"/>
                              </a:moveTo>
                              <a:cubicBezTo>
                                <a:pt x="26" y="111"/>
                                <a:pt x="27" y="111"/>
                                <a:pt x="28" y="111"/>
                              </a:cubicBezTo>
                              <a:cubicBezTo>
                                <a:pt x="38" y="110"/>
                                <a:pt x="45" y="101"/>
                                <a:pt x="44" y="91"/>
                              </a:cubicBezTo>
                              <a:lnTo>
                                <a:pt x="36" y="17"/>
                              </a:lnTo>
                              <a:cubicBezTo>
                                <a:pt x="35" y="7"/>
                                <a:pt x="27" y="0"/>
                                <a:pt x="16" y="0"/>
                              </a:cubicBezTo>
                              <a:cubicBezTo>
                                <a:pt x="6" y="1"/>
                                <a:pt x="-1" y="10"/>
                                <a:pt x="0" y="20"/>
                              </a:cubicBezTo>
                              <a:lnTo>
                                <a:pt x="7" y="94"/>
                              </a:lnTo>
                              <a:cubicBezTo>
                                <a:pt x="8" y="104"/>
                                <a:pt x="16" y="111"/>
                                <a:pt x="26" y="11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4" name="Google Shape;2407;p48">
                          <a:extLst>
                            <a:ext uri="{FF2B5EF4-FFF2-40B4-BE49-F238E27FC236}">
                              <a16:creationId xmlns:a16="http://schemas.microsoft.com/office/drawing/2014/main" id="{421281A0-BCD2-8702-F567-895A6AD930B3}"/>
                            </a:ext>
                          </a:extLst>
                        </p:cNvPr>
                        <p:cNvSpPr/>
                        <p:nvPr/>
                      </p:nvSpPr>
                      <p:spPr>
                        <a:xfrm>
                          <a:off x="-3795685" y="167965"/>
                          <a:ext cx="47880" cy="183240"/>
                        </a:xfrm>
                        <a:custGeom>
                          <a:avLst/>
                          <a:gdLst/>
                          <a:ahLst/>
                          <a:cxnLst/>
                          <a:rect l="l" t="t" r="r" b="b"/>
                          <a:pathLst>
                            <a:path w="133" h="509" extrusionOk="0">
                              <a:moveTo>
                                <a:pt x="8" y="181"/>
                              </a:moveTo>
                              <a:cubicBezTo>
                                <a:pt x="17" y="187"/>
                                <a:pt x="28" y="184"/>
                                <a:pt x="34" y="176"/>
                              </a:cubicBezTo>
                              <a:lnTo>
                                <a:pt x="79" y="105"/>
                              </a:lnTo>
                              <a:lnTo>
                                <a:pt x="8" y="488"/>
                              </a:lnTo>
                              <a:cubicBezTo>
                                <a:pt x="6" y="498"/>
                                <a:pt x="12" y="507"/>
                                <a:pt x="22" y="509"/>
                              </a:cubicBezTo>
                              <a:cubicBezTo>
                                <a:pt x="24" y="509"/>
                                <a:pt x="25" y="509"/>
                                <a:pt x="26" y="509"/>
                              </a:cubicBezTo>
                              <a:cubicBezTo>
                                <a:pt x="34" y="509"/>
                                <a:pt x="42" y="503"/>
                                <a:pt x="44" y="494"/>
                              </a:cubicBezTo>
                              <a:lnTo>
                                <a:pt x="132" y="21"/>
                              </a:lnTo>
                              <a:cubicBezTo>
                                <a:pt x="134" y="13"/>
                                <a:pt x="129" y="4"/>
                                <a:pt x="121" y="1"/>
                              </a:cubicBezTo>
                              <a:cubicBezTo>
                                <a:pt x="113" y="-2"/>
                                <a:pt x="104" y="1"/>
                                <a:pt x="99" y="8"/>
                              </a:cubicBezTo>
                              <a:lnTo>
                                <a:pt x="3" y="156"/>
                              </a:lnTo>
                              <a:cubicBezTo>
                                <a:pt x="-2" y="164"/>
                                <a:pt x="0" y="176"/>
                                <a:pt x="8" y="18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 name="Google Shape;2408;p48">
                          <a:extLst>
                            <a:ext uri="{FF2B5EF4-FFF2-40B4-BE49-F238E27FC236}">
                              <a16:creationId xmlns:a16="http://schemas.microsoft.com/office/drawing/2014/main" id="{A48E4A4D-3E9B-5EEB-9496-19869769A132}"/>
                            </a:ext>
                          </a:extLst>
                        </p:cNvPr>
                        <p:cNvSpPr/>
                        <p:nvPr/>
                      </p:nvSpPr>
                      <p:spPr>
                        <a:xfrm>
                          <a:off x="-3744925" y="166165"/>
                          <a:ext cx="79920" cy="165240"/>
                        </a:xfrm>
                        <a:custGeom>
                          <a:avLst/>
                          <a:gdLst/>
                          <a:ahLst/>
                          <a:cxnLst/>
                          <a:rect l="l" t="t" r="r" b="b"/>
                          <a:pathLst>
                            <a:path w="222" h="459" extrusionOk="0">
                              <a:moveTo>
                                <a:pt x="33" y="130"/>
                              </a:moveTo>
                              <a:cubicBezTo>
                                <a:pt x="61" y="91"/>
                                <a:pt x="93" y="55"/>
                                <a:pt x="111" y="42"/>
                              </a:cubicBezTo>
                              <a:cubicBezTo>
                                <a:pt x="111" y="42"/>
                                <a:pt x="111" y="43"/>
                                <a:pt x="110" y="44"/>
                              </a:cubicBezTo>
                              <a:cubicBezTo>
                                <a:pt x="104" y="127"/>
                                <a:pt x="25" y="256"/>
                                <a:pt x="24" y="257"/>
                              </a:cubicBezTo>
                              <a:cubicBezTo>
                                <a:pt x="20" y="265"/>
                                <a:pt x="21" y="275"/>
                                <a:pt x="29" y="281"/>
                              </a:cubicBezTo>
                              <a:cubicBezTo>
                                <a:pt x="36" y="287"/>
                                <a:pt x="46" y="286"/>
                                <a:pt x="53" y="280"/>
                              </a:cubicBezTo>
                              <a:cubicBezTo>
                                <a:pt x="105" y="230"/>
                                <a:pt x="166" y="191"/>
                                <a:pt x="181" y="198"/>
                              </a:cubicBezTo>
                              <a:cubicBezTo>
                                <a:pt x="183" y="199"/>
                                <a:pt x="187" y="206"/>
                                <a:pt x="184" y="228"/>
                              </a:cubicBezTo>
                              <a:cubicBezTo>
                                <a:pt x="174" y="325"/>
                                <a:pt x="121" y="408"/>
                                <a:pt x="80" y="421"/>
                              </a:cubicBezTo>
                              <a:cubicBezTo>
                                <a:pt x="67" y="425"/>
                                <a:pt x="56" y="421"/>
                                <a:pt x="46" y="410"/>
                              </a:cubicBezTo>
                              <a:cubicBezTo>
                                <a:pt x="40" y="402"/>
                                <a:pt x="28" y="402"/>
                                <a:pt x="20" y="408"/>
                              </a:cubicBezTo>
                              <a:cubicBezTo>
                                <a:pt x="13" y="415"/>
                                <a:pt x="12" y="427"/>
                                <a:pt x="19" y="434"/>
                              </a:cubicBezTo>
                              <a:cubicBezTo>
                                <a:pt x="33" y="450"/>
                                <a:pt x="51" y="459"/>
                                <a:pt x="70" y="459"/>
                              </a:cubicBezTo>
                              <a:cubicBezTo>
                                <a:pt x="77" y="459"/>
                                <a:pt x="84" y="458"/>
                                <a:pt x="91" y="455"/>
                              </a:cubicBezTo>
                              <a:cubicBezTo>
                                <a:pt x="151" y="436"/>
                                <a:pt x="209" y="336"/>
                                <a:pt x="221" y="232"/>
                              </a:cubicBezTo>
                              <a:cubicBezTo>
                                <a:pt x="225" y="197"/>
                                <a:pt x="217" y="175"/>
                                <a:pt x="197" y="165"/>
                              </a:cubicBezTo>
                              <a:cubicBezTo>
                                <a:pt x="172" y="153"/>
                                <a:pt x="134" y="171"/>
                                <a:pt x="100" y="194"/>
                              </a:cubicBezTo>
                              <a:cubicBezTo>
                                <a:pt x="121" y="149"/>
                                <a:pt x="143" y="93"/>
                                <a:pt x="147" y="47"/>
                              </a:cubicBezTo>
                              <a:cubicBezTo>
                                <a:pt x="149" y="22"/>
                                <a:pt x="143" y="7"/>
                                <a:pt x="128" y="2"/>
                              </a:cubicBezTo>
                              <a:cubicBezTo>
                                <a:pt x="119" y="-1"/>
                                <a:pt x="90" y="-12"/>
                                <a:pt x="3" y="108"/>
                              </a:cubicBezTo>
                              <a:cubicBezTo>
                                <a:pt x="-3" y="116"/>
                                <a:pt x="-1" y="128"/>
                                <a:pt x="7" y="134"/>
                              </a:cubicBezTo>
                              <a:cubicBezTo>
                                <a:pt x="15" y="140"/>
                                <a:pt x="27" y="138"/>
                                <a:pt x="33" y="1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6" name="Google Shape;2409;p48">
                          <a:extLst>
                            <a:ext uri="{FF2B5EF4-FFF2-40B4-BE49-F238E27FC236}">
                              <a16:creationId xmlns:a16="http://schemas.microsoft.com/office/drawing/2014/main" id="{0F3175DA-0294-FA59-3163-DDF662A6462B}"/>
                            </a:ext>
                          </a:extLst>
                        </p:cNvPr>
                        <p:cNvSpPr/>
                        <p:nvPr/>
                      </p:nvSpPr>
                      <p:spPr>
                        <a:xfrm>
                          <a:off x="-3731605" y="-71795"/>
                          <a:ext cx="26280" cy="162360"/>
                        </a:xfrm>
                        <a:custGeom>
                          <a:avLst/>
                          <a:gdLst/>
                          <a:ahLst/>
                          <a:cxnLst/>
                          <a:rect l="l" t="t" r="r" b="b"/>
                          <a:pathLst>
                            <a:path w="73" h="451" extrusionOk="0">
                              <a:moveTo>
                                <a:pt x="16" y="451"/>
                              </a:moveTo>
                              <a:cubicBezTo>
                                <a:pt x="17" y="451"/>
                                <a:pt x="17" y="451"/>
                                <a:pt x="18" y="451"/>
                              </a:cubicBezTo>
                              <a:cubicBezTo>
                                <a:pt x="27" y="451"/>
                                <a:pt x="35" y="444"/>
                                <a:pt x="36" y="434"/>
                              </a:cubicBezTo>
                              <a:lnTo>
                                <a:pt x="73" y="20"/>
                              </a:lnTo>
                              <a:cubicBezTo>
                                <a:pt x="74" y="10"/>
                                <a:pt x="66" y="1"/>
                                <a:pt x="56" y="0"/>
                              </a:cubicBezTo>
                              <a:cubicBezTo>
                                <a:pt x="46" y="0"/>
                                <a:pt x="37" y="7"/>
                                <a:pt x="37" y="17"/>
                              </a:cubicBezTo>
                              <a:lnTo>
                                <a:pt x="0" y="431"/>
                              </a:lnTo>
                              <a:cubicBezTo>
                                <a:pt x="-1" y="441"/>
                                <a:pt x="6" y="450"/>
                                <a:pt x="16" y="45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7" name="Google Shape;2410;p48">
                          <a:extLst>
                            <a:ext uri="{FF2B5EF4-FFF2-40B4-BE49-F238E27FC236}">
                              <a16:creationId xmlns:a16="http://schemas.microsoft.com/office/drawing/2014/main" id="{50751F11-D2E1-7E0A-4FCD-49E4DB057D7C}"/>
                            </a:ext>
                          </a:extLst>
                        </p:cNvPr>
                        <p:cNvSpPr/>
                        <p:nvPr/>
                      </p:nvSpPr>
                      <p:spPr>
                        <a:xfrm>
                          <a:off x="-3699925" y="-68915"/>
                          <a:ext cx="23760" cy="156960"/>
                        </a:xfrm>
                        <a:custGeom>
                          <a:avLst/>
                          <a:gdLst/>
                          <a:ahLst/>
                          <a:cxnLst/>
                          <a:rect l="l" t="t" r="r" b="b"/>
                          <a:pathLst>
                            <a:path w="66" h="436" extrusionOk="0">
                              <a:moveTo>
                                <a:pt x="17" y="436"/>
                              </a:moveTo>
                              <a:cubicBezTo>
                                <a:pt x="18" y="436"/>
                                <a:pt x="18" y="436"/>
                                <a:pt x="18" y="436"/>
                              </a:cubicBezTo>
                              <a:cubicBezTo>
                                <a:pt x="28" y="436"/>
                                <a:pt x="36" y="428"/>
                                <a:pt x="37" y="419"/>
                              </a:cubicBezTo>
                              <a:lnTo>
                                <a:pt x="66" y="19"/>
                              </a:lnTo>
                              <a:cubicBezTo>
                                <a:pt x="67" y="9"/>
                                <a:pt x="59" y="1"/>
                                <a:pt x="49" y="0"/>
                              </a:cubicBezTo>
                              <a:cubicBezTo>
                                <a:pt x="39" y="-1"/>
                                <a:pt x="31" y="7"/>
                                <a:pt x="30" y="17"/>
                              </a:cubicBezTo>
                              <a:lnTo>
                                <a:pt x="0" y="416"/>
                              </a:lnTo>
                              <a:cubicBezTo>
                                <a:pt x="-1" y="426"/>
                                <a:pt x="7" y="435"/>
                                <a:pt x="17" y="4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8" name="Google Shape;2411;p48">
                          <a:extLst>
                            <a:ext uri="{FF2B5EF4-FFF2-40B4-BE49-F238E27FC236}">
                              <a16:creationId xmlns:a16="http://schemas.microsoft.com/office/drawing/2014/main" id="{AB26A083-3307-4EE1-4567-E626A64A3EB1}"/>
                            </a:ext>
                          </a:extLst>
                        </p:cNvPr>
                        <p:cNvSpPr/>
                        <p:nvPr/>
                      </p:nvSpPr>
                      <p:spPr>
                        <a:xfrm>
                          <a:off x="-3795685" y="436525"/>
                          <a:ext cx="18360" cy="146160"/>
                        </a:xfrm>
                        <a:custGeom>
                          <a:avLst/>
                          <a:gdLst/>
                          <a:ahLst/>
                          <a:cxnLst/>
                          <a:rect l="l" t="t" r="r" b="b"/>
                          <a:pathLst>
                            <a:path w="51" h="406" extrusionOk="0">
                              <a:moveTo>
                                <a:pt x="18" y="406"/>
                              </a:moveTo>
                              <a:lnTo>
                                <a:pt x="18" y="406"/>
                              </a:lnTo>
                              <a:cubicBezTo>
                                <a:pt x="28" y="406"/>
                                <a:pt x="36" y="399"/>
                                <a:pt x="37" y="389"/>
                              </a:cubicBezTo>
                              <a:lnTo>
                                <a:pt x="51" y="19"/>
                              </a:lnTo>
                              <a:cubicBezTo>
                                <a:pt x="52" y="9"/>
                                <a:pt x="44" y="1"/>
                                <a:pt x="34" y="0"/>
                              </a:cubicBezTo>
                              <a:cubicBezTo>
                                <a:pt x="24" y="-1"/>
                                <a:pt x="15" y="8"/>
                                <a:pt x="15" y="18"/>
                              </a:cubicBezTo>
                              <a:lnTo>
                                <a:pt x="0" y="387"/>
                              </a:lnTo>
                              <a:cubicBezTo>
                                <a:pt x="0" y="397"/>
                                <a:pt x="8" y="406"/>
                                <a:pt x="18" y="4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9" name="Google Shape;2412;p48">
                          <a:extLst>
                            <a:ext uri="{FF2B5EF4-FFF2-40B4-BE49-F238E27FC236}">
                              <a16:creationId xmlns:a16="http://schemas.microsoft.com/office/drawing/2014/main" id="{8F9BB439-4031-9C40-2008-6739844E0391}"/>
                            </a:ext>
                          </a:extLst>
                        </p:cNvPr>
                        <p:cNvSpPr/>
                        <p:nvPr/>
                      </p:nvSpPr>
                      <p:spPr>
                        <a:xfrm>
                          <a:off x="-3763645" y="439405"/>
                          <a:ext cx="21240" cy="164880"/>
                        </a:xfrm>
                        <a:custGeom>
                          <a:avLst/>
                          <a:gdLst/>
                          <a:ahLst/>
                          <a:cxnLst/>
                          <a:rect l="l" t="t" r="r" b="b"/>
                          <a:pathLst>
                            <a:path w="59" h="458" extrusionOk="0">
                              <a:moveTo>
                                <a:pt x="22" y="17"/>
                              </a:moveTo>
                              <a:lnTo>
                                <a:pt x="0" y="438"/>
                              </a:lnTo>
                              <a:cubicBezTo>
                                <a:pt x="-1" y="448"/>
                                <a:pt x="7" y="457"/>
                                <a:pt x="17" y="458"/>
                              </a:cubicBezTo>
                              <a:lnTo>
                                <a:pt x="18" y="458"/>
                              </a:lnTo>
                              <a:cubicBezTo>
                                <a:pt x="28" y="458"/>
                                <a:pt x="36" y="450"/>
                                <a:pt x="36" y="440"/>
                              </a:cubicBezTo>
                              <a:lnTo>
                                <a:pt x="59" y="19"/>
                              </a:lnTo>
                              <a:cubicBezTo>
                                <a:pt x="59" y="9"/>
                                <a:pt x="51" y="0"/>
                                <a:pt x="41" y="0"/>
                              </a:cubicBezTo>
                              <a:cubicBezTo>
                                <a:pt x="31" y="-1"/>
                                <a:pt x="22" y="7"/>
                                <a:pt x="22" y="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0" name="Google Shape;2413;p48">
                          <a:extLst>
                            <a:ext uri="{FF2B5EF4-FFF2-40B4-BE49-F238E27FC236}">
                              <a16:creationId xmlns:a16="http://schemas.microsoft.com/office/drawing/2014/main" id="{B5C4B54F-3DE0-0DD9-4F93-3BEAA025F099}"/>
                            </a:ext>
                          </a:extLst>
                        </p:cNvPr>
                        <p:cNvSpPr/>
                        <p:nvPr/>
                      </p:nvSpPr>
                      <p:spPr>
                        <a:xfrm>
                          <a:off x="-3835645" y="558925"/>
                          <a:ext cx="146520" cy="117000"/>
                        </a:xfrm>
                        <a:custGeom>
                          <a:avLst/>
                          <a:gdLst/>
                          <a:ahLst/>
                          <a:cxnLst/>
                          <a:rect l="l" t="t" r="r" b="b"/>
                          <a:pathLst>
                            <a:path w="407" h="325" extrusionOk="0">
                              <a:moveTo>
                                <a:pt x="381" y="39"/>
                              </a:moveTo>
                              <a:cubicBezTo>
                                <a:pt x="318" y="64"/>
                                <a:pt x="177" y="212"/>
                                <a:pt x="122" y="271"/>
                              </a:cubicBezTo>
                              <a:lnTo>
                                <a:pt x="36" y="13"/>
                              </a:lnTo>
                              <a:cubicBezTo>
                                <a:pt x="33" y="3"/>
                                <a:pt x="22" y="-2"/>
                                <a:pt x="13" y="1"/>
                              </a:cubicBezTo>
                              <a:cubicBezTo>
                                <a:pt x="3" y="4"/>
                                <a:pt x="-2" y="15"/>
                                <a:pt x="1" y="24"/>
                              </a:cubicBezTo>
                              <a:lnTo>
                                <a:pt x="97" y="313"/>
                              </a:lnTo>
                              <a:cubicBezTo>
                                <a:pt x="99" y="319"/>
                                <a:pt x="104" y="323"/>
                                <a:pt x="111" y="325"/>
                              </a:cubicBezTo>
                              <a:cubicBezTo>
                                <a:pt x="112" y="325"/>
                                <a:pt x="113" y="325"/>
                                <a:pt x="115" y="325"/>
                              </a:cubicBezTo>
                              <a:cubicBezTo>
                                <a:pt x="120" y="325"/>
                                <a:pt x="125" y="323"/>
                                <a:pt x="128" y="319"/>
                              </a:cubicBezTo>
                              <a:cubicBezTo>
                                <a:pt x="183" y="258"/>
                                <a:pt x="338" y="95"/>
                                <a:pt x="395" y="73"/>
                              </a:cubicBezTo>
                              <a:cubicBezTo>
                                <a:pt x="404" y="69"/>
                                <a:pt x="409" y="58"/>
                                <a:pt x="405" y="49"/>
                              </a:cubicBezTo>
                              <a:cubicBezTo>
                                <a:pt x="401" y="39"/>
                                <a:pt x="391" y="35"/>
                                <a:pt x="381" y="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1" name="Google Shape;2414;p48">
                          <a:extLst>
                            <a:ext uri="{FF2B5EF4-FFF2-40B4-BE49-F238E27FC236}">
                              <a16:creationId xmlns:a16="http://schemas.microsoft.com/office/drawing/2014/main" id="{23C881E7-59A0-AFE7-6216-F18EF5AA4698}"/>
                            </a:ext>
                          </a:extLst>
                        </p:cNvPr>
                        <p:cNvSpPr/>
                        <p:nvPr/>
                      </p:nvSpPr>
                      <p:spPr>
                        <a:xfrm>
                          <a:off x="-3667885" y="617965"/>
                          <a:ext cx="92880" cy="104040"/>
                        </a:xfrm>
                        <a:custGeom>
                          <a:avLst/>
                          <a:gdLst/>
                          <a:ahLst/>
                          <a:cxnLst/>
                          <a:rect l="l" t="t" r="r" b="b"/>
                          <a:pathLst>
                            <a:path w="258" h="289" extrusionOk="0">
                              <a:moveTo>
                                <a:pt x="228" y="227"/>
                              </a:moveTo>
                              <a:cubicBezTo>
                                <a:pt x="219" y="235"/>
                                <a:pt x="214" y="238"/>
                                <a:pt x="211" y="240"/>
                              </a:cubicBezTo>
                              <a:cubicBezTo>
                                <a:pt x="206" y="225"/>
                                <a:pt x="208" y="180"/>
                                <a:pt x="211" y="143"/>
                              </a:cubicBezTo>
                              <a:cubicBezTo>
                                <a:pt x="212" y="114"/>
                                <a:pt x="214" y="81"/>
                                <a:pt x="214" y="49"/>
                              </a:cubicBezTo>
                              <a:cubicBezTo>
                                <a:pt x="214" y="38"/>
                                <a:pt x="214" y="7"/>
                                <a:pt x="190" y="1"/>
                              </a:cubicBezTo>
                              <a:cubicBezTo>
                                <a:pt x="179" y="-1"/>
                                <a:pt x="149" y="-9"/>
                                <a:pt x="54" y="162"/>
                              </a:cubicBezTo>
                              <a:lnTo>
                                <a:pt x="73" y="44"/>
                              </a:lnTo>
                              <a:cubicBezTo>
                                <a:pt x="75" y="34"/>
                                <a:pt x="68" y="25"/>
                                <a:pt x="58" y="23"/>
                              </a:cubicBezTo>
                              <a:cubicBezTo>
                                <a:pt x="48" y="21"/>
                                <a:pt x="39" y="28"/>
                                <a:pt x="37" y="38"/>
                              </a:cubicBezTo>
                              <a:lnTo>
                                <a:pt x="0" y="267"/>
                              </a:lnTo>
                              <a:cubicBezTo>
                                <a:pt x="-1" y="276"/>
                                <a:pt x="4" y="285"/>
                                <a:pt x="13" y="288"/>
                              </a:cubicBezTo>
                              <a:cubicBezTo>
                                <a:pt x="14" y="288"/>
                                <a:pt x="16" y="289"/>
                                <a:pt x="18" y="289"/>
                              </a:cubicBezTo>
                              <a:cubicBezTo>
                                <a:pt x="25" y="289"/>
                                <a:pt x="31" y="285"/>
                                <a:pt x="35" y="278"/>
                              </a:cubicBezTo>
                              <a:cubicBezTo>
                                <a:pt x="84" y="180"/>
                                <a:pt x="148" y="70"/>
                                <a:pt x="177" y="43"/>
                              </a:cubicBezTo>
                              <a:cubicBezTo>
                                <a:pt x="177" y="44"/>
                                <a:pt x="177" y="46"/>
                                <a:pt x="177" y="49"/>
                              </a:cubicBezTo>
                              <a:cubicBezTo>
                                <a:pt x="177" y="81"/>
                                <a:pt x="176" y="113"/>
                                <a:pt x="174" y="141"/>
                              </a:cubicBezTo>
                              <a:cubicBezTo>
                                <a:pt x="170" y="216"/>
                                <a:pt x="167" y="261"/>
                                <a:pt x="195" y="274"/>
                              </a:cubicBezTo>
                              <a:cubicBezTo>
                                <a:pt x="218" y="285"/>
                                <a:pt x="243" y="263"/>
                                <a:pt x="252" y="254"/>
                              </a:cubicBezTo>
                              <a:cubicBezTo>
                                <a:pt x="260" y="248"/>
                                <a:pt x="260" y="236"/>
                                <a:pt x="254" y="228"/>
                              </a:cubicBezTo>
                              <a:cubicBezTo>
                                <a:pt x="247" y="221"/>
                                <a:pt x="235" y="220"/>
                                <a:pt x="228" y="2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2" name="Google Shape;2415;p48">
                          <a:extLst>
                            <a:ext uri="{FF2B5EF4-FFF2-40B4-BE49-F238E27FC236}">
                              <a16:creationId xmlns:a16="http://schemas.microsoft.com/office/drawing/2014/main" id="{E6C6B3B9-04A7-6B15-4794-09C43C2DC7C4}"/>
                            </a:ext>
                          </a:extLst>
                        </p:cNvPr>
                        <p:cNvSpPr/>
                        <p:nvPr/>
                      </p:nvSpPr>
                      <p:spPr>
                        <a:xfrm>
                          <a:off x="-3542965" y="644605"/>
                          <a:ext cx="109080" cy="64080"/>
                        </a:xfrm>
                        <a:custGeom>
                          <a:avLst/>
                          <a:gdLst/>
                          <a:ahLst/>
                          <a:cxnLst/>
                          <a:rect l="l" t="t" r="r" b="b"/>
                          <a:pathLst>
                            <a:path w="303" h="178" extrusionOk="0">
                              <a:moveTo>
                                <a:pt x="292" y="61"/>
                              </a:moveTo>
                              <a:lnTo>
                                <a:pt x="159" y="2"/>
                              </a:lnTo>
                              <a:cubicBezTo>
                                <a:pt x="150" y="-2"/>
                                <a:pt x="139" y="2"/>
                                <a:pt x="135" y="11"/>
                              </a:cubicBezTo>
                              <a:cubicBezTo>
                                <a:pt x="131" y="21"/>
                                <a:pt x="135" y="32"/>
                                <a:pt x="144" y="36"/>
                              </a:cubicBezTo>
                              <a:lnTo>
                                <a:pt x="215" y="67"/>
                              </a:lnTo>
                              <a:lnTo>
                                <a:pt x="19" y="67"/>
                              </a:lnTo>
                              <a:cubicBezTo>
                                <a:pt x="8" y="67"/>
                                <a:pt x="0" y="75"/>
                                <a:pt x="0" y="85"/>
                              </a:cubicBezTo>
                              <a:cubicBezTo>
                                <a:pt x="0" y="96"/>
                                <a:pt x="8" y="104"/>
                                <a:pt x="19" y="104"/>
                              </a:cubicBezTo>
                              <a:lnTo>
                                <a:pt x="215" y="104"/>
                              </a:lnTo>
                              <a:lnTo>
                                <a:pt x="156" y="144"/>
                              </a:lnTo>
                              <a:cubicBezTo>
                                <a:pt x="148" y="150"/>
                                <a:pt x="146" y="161"/>
                                <a:pt x="151" y="170"/>
                              </a:cubicBezTo>
                              <a:cubicBezTo>
                                <a:pt x="155" y="175"/>
                                <a:pt x="161" y="178"/>
                                <a:pt x="166" y="178"/>
                              </a:cubicBezTo>
                              <a:cubicBezTo>
                                <a:pt x="170" y="178"/>
                                <a:pt x="174" y="177"/>
                                <a:pt x="177" y="174"/>
                              </a:cubicBezTo>
                              <a:lnTo>
                                <a:pt x="295" y="93"/>
                              </a:lnTo>
                              <a:cubicBezTo>
                                <a:pt x="301" y="89"/>
                                <a:pt x="304" y="83"/>
                                <a:pt x="303" y="76"/>
                              </a:cubicBezTo>
                              <a:cubicBezTo>
                                <a:pt x="302" y="70"/>
                                <a:pt x="298" y="64"/>
                                <a:pt x="292" y="61"/>
                              </a:cubicBezTo>
                              <a:close/>
                            </a:path>
                          </a:pathLst>
                        </a:custGeom>
                        <a:solidFill>
                          <a:schemeClr val="dk1"/>
                        </a:solidFill>
                        <a:ln>
                          <a:noFill/>
                        </a:ln>
                      </p:spPr>
                      <p:txBody>
                        <a:bodyPr spcFirstLastPara="1" wrap="square" lIns="90000" tIns="19075" rIns="90000" bIns="19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3" name="Google Shape;2416;p48">
                          <a:extLst>
                            <a:ext uri="{FF2B5EF4-FFF2-40B4-BE49-F238E27FC236}">
                              <a16:creationId xmlns:a16="http://schemas.microsoft.com/office/drawing/2014/main" id="{1E72817F-1943-5D4E-342E-DC85F63EF2CD}"/>
                            </a:ext>
                          </a:extLst>
                        </p:cNvPr>
                        <p:cNvSpPr/>
                        <p:nvPr/>
                      </p:nvSpPr>
                      <p:spPr>
                        <a:xfrm>
                          <a:off x="-3425245" y="619765"/>
                          <a:ext cx="158040" cy="80280"/>
                        </a:xfrm>
                        <a:custGeom>
                          <a:avLst/>
                          <a:gdLst/>
                          <a:ahLst/>
                          <a:cxnLst/>
                          <a:rect l="l" t="t" r="r" b="b"/>
                          <a:pathLst>
                            <a:path w="439" h="223" extrusionOk="0">
                              <a:moveTo>
                                <a:pt x="313" y="136"/>
                              </a:moveTo>
                              <a:cubicBezTo>
                                <a:pt x="264" y="133"/>
                                <a:pt x="230" y="118"/>
                                <a:pt x="203" y="98"/>
                              </a:cubicBezTo>
                              <a:cubicBezTo>
                                <a:pt x="205" y="93"/>
                                <a:pt x="207" y="88"/>
                                <a:pt x="209" y="85"/>
                              </a:cubicBezTo>
                              <a:cubicBezTo>
                                <a:pt x="225" y="74"/>
                                <a:pt x="297" y="28"/>
                                <a:pt x="361" y="39"/>
                              </a:cubicBezTo>
                              <a:cubicBezTo>
                                <a:pt x="391" y="45"/>
                                <a:pt x="404" y="69"/>
                                <a:pt x="401" y="89"/>
                              </a:cubicBezTo>
                              <a:cubicBezTo>
                                <a:pt x="399" y="113"/>
                                <a:pt x="374" y="139"/>
                                <a:pt x="313" y="136"/>
                              </a:cubicBezTo>
                              <a:moveTo>
                                <a:pt x="86" y="185"/>
                              </a:moveTo>
                              <a:cubicBezTo>
                                <a:pt x="80" y="187"/>
                                <a:pt x="76" y="186"/>
                                <a:pt x="71" y="183"/>
                              </a:cubicBezTo>
                              <a:cubicBezTo>
                                <a:pt x="40" y="164"/>
                                <a:pt x="28" y="94"/>
                                <a:pt x="44" y="60"/>
                              </a:cubicBezTo>
                              <a:cubicBezTo>
                                <a:pt x="49" y="48"/>
                                <a:pt x="56" y="45"/>
                                <a:pt x="62" y="45"/>
                              </a:cubicBezTo>
                              <a:cubicBezTo>
                                <a:pt x="65" y="45"/>
                                <a:pt x="68" y="45"/>
                                <a:pt x="71" y="46"/>
                              </a:cubicBezTo>
                              <a:cubicBezTo>
                                <a:pt x="95" y="54"/>
                                <a:pt x="115" y="71"/>
                                <a:pt x="138" y="92"/>
                              </a:cubicBezTo>
                              <a:cubicBezTo>
                                <a:pt x="144" y="97"/>
                                <a:pt x="149" y="102"/>
                                <a:pt x="156" y="107"/>
                              </a:cubicBezTo>
                              <a:cubicBezTo>
                                <a:pt x="135" y="142"/>
                                <a:pt x="108" y="178"/>
                                <a:pt x="86" y="185"/>
                              </a:cubicBezTo>
                              <a:moveTo>
                                <a:pt x="367" y="3"/>
                              </a:moveTo>
                              <a:cubicBezTo>
                                <a:pt x="279" y="-13"/>
                                <a:pt x="187" y="56"/>
                                <a:pt x="183" y="58"/>
                              </a:cubicBezTo>
                              <a:cubicBezTo>
                                <a:pt x="181" y="60"/>
                                <a:pt x="179" y="63"/>
                                <a:pt x="178" y="66"/>
                              </a:cubicBezTo>
                              <a:cubicBezTo>
                                <a:pt x="176" y="68"/>
                                <a:pt x="175" y="71"/>
                                <a:pt x="173" y="74"/>
                              </a:cubicBezTo>
                              <a:cubicBezTo>
                                <a:pt x="170" y="71"/>
                                <a:pt x="166" y="68"/>
                                <a:pt x="162" y="64"/>
                              </a:cubicBezTo>
                              <a:cubicBezTo>
                                <a:pt x="137" y="42"/>
                                <a:pt x="114" y="21"/>
                                <a:pt x="81" y="11"/>
                              </a:cubicBezTo>
                              <a:cubicBezTo>
                                <a:pt x="51" y="2"/>
                                <a:pt x="24" y="15"/>
                                <a:pt x="10" y="45"/>
                              </a:cubicBezTo>
                              <a:cubicBezTo>
                                <a:pt x="-12" y="94"/>
                                <a:pt x="3" y="184"/>
                                <a:pt x="51" y="214"/>
                              </a:cubicBezTo>
                              <a:cubicBezTo>
                                <a:pt x="60" y="220"/>
                                <a:pt x="70" y="223"/>
                                <a:pt x="80" y="223"/>
                              </a:cubicBezTo>
                              <a:cubicBezTo>
                                <a:pt x="85" y="223"/>
                                <a:pt x="91" y="222"/>
                                <a:pt x="96" y="220"/>
                              </a:cubicBezTo>
                              <a:cubicBezTo>
                                <a:pt x="131" y="210"/>
                                <a:pt x="163" y="166"/>
                                <a:pt x="185" y="130"/>
                              </a:cubicBezTo>
                              <a:cubicBezTo>
                                <a:pt x="216" y="151"/>
                                <a:pt x="255" y="170"/>
                                <a:pt x="311" y="173"/>
                              </a:cubicBezTo>
                              <a:cubicBezTo>
                                <a:pt x="392" y="177"/>
                                <a:pt x="433" y="136"/>
                                <a:pt x="438" y="94"/>
                              </a:cubicBezTo>
                              <a:cubicBezTo>
                                <a:pt x="443" y="50"/>
                                <a:pt x="413" y="12"/>
                                <a:pt x="367" y="3"/>
                              </a:cubicBezTo>
                              <a:close/>
                            </a:path>
                          </a:pathLst>
                        </a:custGeom>
                        <a:solidFill>
                          <a:schemeClr val="dk1"/>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4" name="Google Shape;2417;p48">
                          <a:extLst>
                            <a:ext uri="{FF2B5EF4-FFF2-40B4-BE49-F238E27FC236}">
                              <a16:creationId xmlns:a16="http://schemas.microsoft.com/office/drawing/2014/main" id="{18E64522-B952-73DF-0802-3AF2213A837D}"/>
                            </a:ext>
                          </a:extLst>
                        </p:cNvPr>
                        <p:cNvSpPr/>
                        <p:nvPr/>
                      </p:nvSpPr>
                      <p:spPr>
                        <a:xfrm>
                          <a:off x="-3271525" y="660805"/>
                          <a:ext cx="37080" cy="66240"/>
                        </a:xfrm>
                        <a:custGeom>
                          <a:avLst/>
                          <a:gdLst/>
                          <a:ahLst/>
                          <a:cxnLst/>
                          <a:rect l="l" t="t" r="r" b="b"/>
                          <a:pathLst>
                            <a:path w="103" h="184" extrusionOk="0">
                              <a:moveTo>
                                <a:pt x="87" y="0"/>
                              </a:moveTo>
                              <a:cubicBezTo>
                                <a:pt x="77" y="-1"/>
                                <a:pt x="68" y="7"/>
                                <a:pt x="67" y="17"/>
                              </a:cubicBezTo>
                              <a:cubicBezTo>
                                <a:pt x="67" y="18"/>
                                <a:pt x="59" y="99"/>
                                <a:pt x="6" y="153"/>
                              </a:cubicBezTo>
                              <a:cubicBezTo>
                                <a:pt x="-2" y="160"/>
                                <a:pt x="-2" y="172"/>
                                <a:pt x="6" y="179"/>
                              </a:cubicBezTo>
                              <a:cubicBezTo>
                                <a:pt x="9" y="183"/>
                                <a:pt x="14" y="184"/>
                                <a:pt x="19" y="184"/>
                              </a:cubicBezTo>
                              <a:cubicBezTo>
                                <a:pt x="23" y="184"/>
                                <a:pt x="28" y="183"/>
                                <a:pt x="31" y="179"/>
                              </a:cubicBezTo>
                              <a:cubicBezTo>
                                <a:pt x="95" y="116"/>
                                <a:pt x="103" y="24"/>
                                <a:pt x="103" y="20"/>
                              </a:cubicBezTo>
                              <a:cubicBezTo>
                                <a:pt x="104" y="10"/>
                                <a:pt x="97" y="1"/>
                                <a:pt x="87" y="0"/>
                              </a:cubicBezTo>
                              <a:close/>
                            </a:path>
                          </a:pathLst>
                        </a:custGeom>
                        <a:solidFill>
                          <a:schemeClr val="dk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5" name="Google Shape;2418;p48">
                          <a:extLst>
                            <a:ext uri="{FF2B5EF4-FFF2-40B4-BE49-F238E27FC236}">
                              <a16:creationId xmlns:a16="http://schemas.microsoft.com/office/drawing/2014/main" id="{0C5BDDCF-C4E5-7E7F-8DC8-153DC1E06882}"/>
                            </a:ext>
                          </a:extLst>
                        </p:cNvPr>
                        <p:cNvSpPr/>
                        <p:nvPr/>
                      </p:nvSpPr>
                      <p:spPr>
                        <a:xfrm>
                          <a:off x="-3240925" y="630205"/>
                          <a:ext cx="15840" cy="15840"/>
                        </a:xfrm>
                        <a:custGeom>
                          <a:avLst/>
                          <a:gdLst/>
                          <a:ahLst/>
                          <a:cxnLst/>
                          <a:rect l="l" t="t" r="r" b="b"/>
                          <a:pathLst>
                            <a:path w="44" h="44" extrusionOk="0">
                              <a:moveTo>
                                <a:pt x="22" y="0"/>
                              </a:moveTo>
                              <a:cubicBezTo>
                                <a:pt x="10" y="0"/>
                                <a:pt x="0" y="10"/>
                                <a:pt x="0" y="22"/>
                              </a:cubicBezTo>
                              <a:cubicBezTo>
                                <a:pt x="0" y="34"/>
                                <a:pt x="10" y="44"/>
                                <a:pt x="22" y="44"/>
                              </a:cubicBezTo>
                              <a:cubicBezTo>
                                <a:pt x="34" y="44"/>
                                <a:pt x="44" y="34"/>
                                <a:pt x="44" y="22"/>
                              </a:cubicBezTo>
                              <a:cubicBezTo>
                                <a:pt x="44" y="10"/>
                                <a:pt x="34" y="0"/>
                                <a:pt x="2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6" name="Google Shape;2419;p48">
                          <a:extLst>
                            <a:ext uri="{FF2B5EF4-FFF2-40B4-BE49-F238E27FC236}">
                              <a16:creationId xmlns:a16="http://schemas.microsoft.com/office/drawing/2014/main" id="{C4ACD886-DE1E-9046-3432-CFAB5D403E06}"/>
                            </a:ext>
                          </a:extLst>
                        </p:cNvPr>
                        <p:cNvSpPr/>
                        <p:nvPr/>
                      </p:nvSpPr>
                      <p:spPr>
                        <a:xfrm>
                          <a:off x="-1907845" y="326725"/>
                          <a:ext cx="16200" cy="15840"/>
                        </a:xfrm>
                        <a:custGeom>
                          <a:avLst/>
                          <a:gdLst/>
                          <a:ahLst/>
                          <a:cxnLst/>
                          <a:rect l="l" t="t" r="r" b="b"/>
                          <a:pathLst>
                            <a:path w="45" h="44" extrusionOk="0">
                              <a:moveTo>
                                <a:pt x="45" y="22"/>
                              </a:moveTo>
                              <a:cubicBezTo>
                                <a:pt x="45" y="10"/>
                                <a:pt x="35" y="0"/>
                                <a:pt x="22" y="0"/>
                              </a:cubicBezTo>
                              <a:cubicBezTo>
                                <a:pt x="10" y="0"/>
                                <a:pt x="0" y="10"/>
                                <a:pt x="0" y="22"/>
                              </a:cubicBezTo>
                              <a:cubicBezTo>
                                <a:pt x="0" y="35"/>
                                <a:pt x="10" y="44"/>
                                <a:pt x="22" y="44"/>
                              </a:cubicBezTo>
                              <a:cubicBezTo>
                                <a:pt x="35" y="44"/>
                                <a:pt x="45" y="35"/>
                                <a:pt x="45" y="2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7" name="Google Shape;2420;p48">
                          <a:extLst>
                            <a:ext uri="{FF2B5EF4-FFF2-40B4-BE49-F238E27FC236}">
                              <a16:creationId xmlns:a16="http://schemas.microsoft.com/office/drawing/2014/main" id="{BB464081-6D01-FEAE-AF26-C9F7314476B5}"/>
                            </a:ext>
                          </a:extLst>
                        </p:cNvPr>
                        <p:cNvSpPr/>
                        <p:nvPr/>
                      </p:nvSpPr>
                      <p:spPr>
                        <a:xfrm>
                          <a:off x="-1921165" y="385405"/>
                          <a:ext cx="16200" cy="15840"/>
                        </a:xfrm>
                        <a:custGeom>
                          <a:avLst/>
                          <a:gdLst/>
                          <a:ahLst/>
                          <a:cxnLst/>
                          <a:rect l="l" t="t" r="r" b="b"/>
                          <a:pathLst>
                            <a:path w="45" h="44" extrusionOk="0">
                              <a:moveTo>
                                <a:pt x="22" y="0"/>
                              </a:moveTo>
                              <a:cubicBezTo>
                                <a:pt x="10" y="0"/>
                                <a:pt x="0" y="10"/>
                                <a:pt x="0" y="22"/>
                              </a:cubicBezTo>
                              <a:cubicBezTo>
                                <a:pt x="0" y="34"/>
                                <a:pt x="10" y="44"/>
                                <a:pt x="22" y="44"/>
                              </a:cubicBezTo>
                              <a:cubicBezTo>
                                <a:pt x="35" y="44"/>
                                <a:pt x="45" y="34"/>
                                <a:pt x="45" y="22"/>
                              </a:cubicBezTo>
                              <a:cubicBezTo>
                                <a:pt x="45" y="10"/>
                                <a:pt x="35" y="0"/>
                                <a:pt x="2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8" name="Google Shape;2421;p48">
                          <a:extLst>
                            <a:ext uri="{FF2B5EF4-FFF2-40B4-BE49-F238E27FC236}">
                              <a16:creationId xmlns:a16="http://schemas.microsoft.com/office/drawing/2014/main" id="{9D6348BA-F5B3-6331-0731-5C0139EAEC34}"/>
                            </a:ext>
                          </a:extLst>
                        </p:cNvPr>
                        <p:cNvSpPr/>
                        <p:nvPr/>
                      </p:nvSpPr>
                      <p:spPr>
                        <a:xfrm>
                          <a:off x="-1373245" y="515725"/>
                          <a:ext cx="15840" cy="15840"/>
                        </a:xfrm>
                        <a:custGeom>
                          <a:avLst/>
                          <a:gdLst/>
                          <a:ahLst/>
                          <a:cxnLst/>
                          <a:rect l="l" t="t" r="r" b="b"/>
                          <a:pathLst>
                            <a:path w="44" h="44" extrusionOk="0">
                              <a:moveTo>
                                <a:pt x="22" y="0"/>
                              </a:moveTo>
                              <a:cubicBezTo>
                                <a:pt x="10" y="0"/>
                                <a:pt x="0" y="10"/>
                                <a:pt x="0" y="22"/>
                              </a:cubicBezTo>
                              <a:cubicBezTo>
                                <a:pt x="0" y="34"/>
                                <a:pt x="10" y="44"/>
                                <a:pt x="22" y="44"/>
                              </a:cubicBezTo>
                              <a:cubicBezTo>
                                <a:pt x="34" y="44"/>
                                <a:pt x="44" y="34"/>
                                <a:pt x="44" y="22"/>
                              </a:cubicBezTo>
                              <a:cubicBezTo>
                                <a:pt x="44" y="10"/>
                                <a:pt x="34" y="0"/>
                                <a:pt x="2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 name="Google Shape;2422;p48">
                          <a:extLst>
                            <a:ext uri="{FF2B5EF4-FFF2-40B4-BE49-F238E27FC236}">
                              <a16:creationId xmlns:a16="http://schemas.microsoft.com/office/drawing/2014/main" id="{E757D372-C479-00DB-AD6A-4B994505C8BD}"/>
                            </a:ext>
                          </a:extLst>
                        </p:cNvPr>
                        <p:cNvSpPr/>
                        <p:nvPr/>
                      </p:nvSpPr>
                      <p:spPr>
                        <a:xfrm>
                          <a:off x="-801205" y="491605"/>
                          <a:ext cx="15840" cy="16200"/>
                        </a:xfrm>
                        <a:custGeom>
                          <a:avLst/>
                          <a:gdLst/>
                          <a:ahLst/>
                          <a:cxnLst/>
                          <a:rect l="l" t="t" r="r" b="b"/>
                          <a:pathLst>
                            <a:path w="44" h="45" extrusionOk="0">
                              <a:moveTo>
                                <a:pt x="22" y="45"/>
                              </a:moveTo>
                              <a:cubicBezTo>
                                <a:pt x="35" y="45"/>
                                <a:pt x="44" y="35"/>
                                <a:pt x="44" y="23"/>
                              </a:cubicBezTo>
                              <a:cubicBezTo>
                                <a:pt x="44" y="10"/>
                                <a:pt x="35" y="0"/>
                                <a:pt x="22" y="0"/>
                              </a:cubicBezTo>
                              <a:cubicBezTo>
                                <a:pt x="10" y="0"/>
                                <a:pt x="0" y="10"/>
                                <a:pt x="0" y="23"/>
                              </a:cubicBezTo>
                              <a:cubicBezTo>
                                <a:pt x="0" y="35"/>
                                <a:pt x="10" y="45"/>
                                <a:pt x="22"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0" name="Google Shape;2423;p48">
                          <a:extLst>
                            <a:ext uri="{FF2B5EF4-FFF2-40B4-BE49-F238E27FC236}">
                              <a16:creationId xmlns:a16="http://schemas.microsoft.com/office/drawing/2014/main" id="{469FAC5C-A83C-A6F7-3848-7BBA0AEF51FA}"/>
                            </a:ext>
                          </a:extLst>
                        </p:cNvPr>
                        <p:cNvSpPr/>
                        <p:nvPr/>
                      </p:nvSpPr>
                      <p:spPr>
                        <a:xfrm>
                          <a:off x="-3020605" y="458485"/>
                          <a:ext cx="94680" cy="215640"/>
                        </a:xfrm>
                        <a:custGeom>
                          <a:avLst/>
                          <a:gdLst/>
                          <a:ahLst/>
                          <a:cxnLst/>
                          <a:rect l="l" t="t" r="r" b="b"/>
                          <a:pathLst>
                            <a:path w="263" h="599" extrusionOk="0">
                              <a:moveTo>
                                <a:pt x="132" y="486"/>
                              </a:moveTo>
                              <a:cubicBezTo>
                                <a:pt x="117" y="529"/>
                                <a:pt x="83" y="557"/>
                                <a:pt x="58" y="561"/>
                              </a:cubicBezTo>
                              <a:cubicBezTo>
                                <a:pt x="52" y="562"/>
                                <a:pt x="44" y="562"/>
                                <a:pt x="40" y="557"/>
                              </a:cubicBezTo>
                              <a:cubicBezTo>
                                <a:pt x="33" y="548"/>
                                <a:pt x="34" y="522"/>
                                <a:pt x="55" y="477"/>
                              </a:cubicBezTo>
                              <a:cubicBezTo>
                                <a:pt x="87" y="410"/>
                                <a:pt x="129" y="375"/>
                                <a:pt x="165" y="358"/>
                              </a:cubicBezTo>
                              <a:cubicBezTo>
                                <a:pt x="153" y="410"/>
                                <a:pt x="142" y="456"/>
                                <a:pt x="132" y="486"/>
                              </a:cubicBezTo>
                              <a:moveTo>
                                <a:pt x="251" y="23"/>
                              </a:moveTo>
                              <a:cubicBezTo>
                                <a:pt x="243" y="20"/>
                                <a:pt x="234" y="24"/>
                                <a:pt x="229" y="32"/>
                              </a:cubicBezTo>
                              <a:cubicBezTo>
                                <a:pt x="206" y="75"/>
                                <a:pt x="126" y="193"/>
                                <a:pt x="65" y="178"/>
                              </a:cubicBezTo>
                              <a:cubicBezTo>
                                <a:pt x="51" y="175"/>
                                <a:pt x="46" y="167"/>
                                <a:pt x="44" y="162"/>
                              </a:cubicBezTo>
                              <a:cubicBezTo>
                                <a:pt x="32" y="131"/>
                                <a:pt x="62" y="63"/>
                                <a:pt x="84" y="28"/>
                              </a:cubicBezTo>
                              <a:cubicBezTo>
                                <a:pt x="89" y="20"/>
                                <a:pt x="86" y="8"/>
                                <a:pt x="78" y="3"/>
                              </a:cubicBezTo>
                              <a:cubicBezTo>
                                <a:pt x="69" y="-2"/>
                                <a:pt x="58" y="0"/>
                                <a:pt x="53" y="9"/>
                              </a:cubicBezTo>
                              <a:cubicBezTo>
                                <a:pt x="46" y="20"/>
                                <a:pt x="-13" y="118"/>
                                <a:pt x="10" y="176"/>
                              </a:cubicBezTo>
                              <a:cubicBezTo>
                                <a:pt x="18" y="195"/>
                                <a:pt x="34" y="208"/>
                                <a:pt x="56" y="214"/>
                              </a:cubicBezTo>
                              <a:cubicBezTo>
                                <a:pt x="115" y="228"/>
                                <a:pt x="172" y="175"/>
                                <a:pt x="212" y="125"/>
                              </a:cubicBezTo>
                              <a:cubicBezTo>
                                <a:pt x="202" y="178"/>
                                <a:pt x="188" y="248"/>
                                <a:pt x="174" y="314"/>
                              </a:cubicBezTo>
                              <a:cubicBezTo>
                                <a:pt x="128" y="330"/>
                                <a:pt x="66" y="369"/>
                                <a:pt x="22" y="462"/>
                              </a:cubicBezTo>
                              <a:cubicBezTo>
                                <a:pt x="-10" y="528"/>
                                <a:pt x="-2" y="562"/>
                                <a:pt x="11" y="579"/>
                              </a:cubicBezTo>
                              <a:cubicBezTo>
                                <a:pt x="21" y="592"/>
                                <a:pt x="35" y="599"/>
                                <a:pt x="52" y="599"/>
                              </a:cubicBezTo>
                              <a:cubicBezTo>
                                <a:pt x="56" y="599"/>
                                <a:pt x="60" y="598"/>
                                <a:pt x="64" y="598"/>
                              </a:cubicBezTo>
                              <a:cubicBezTo>
                                <a:pt x="99" y="592"/>
                                <a:pt x="146" y="558"/>
                                <a:pt x="167" y="497"/>
                              </a:cubicBezTo>
                              <a:cubicBezTo>
                                <a:pt x="178" y="462"/>
                                <a:pt x="192" y="405"/>
                                <a:pt x="206" y="343"/>
                              </a:cubicBezTo>
                              <a:cubicBezTo>
                                <a:pt x="224" y="339"/>
                                <a:pt x="235" y="340"/>
                                <a:pt x="237" y="340"/>
                              </a:cubicBezTo>
                              <a:cubicBezTo>
                                <a:pt x="247" y="340"/>
                                <a:pt x="256" y="333"/>
                                <a:pt x="256" y="323"/>
                              </a:cubicBezTo>
                              <a:cubicBezTo>
                                <a:pt x="257" y="313"/>
                                <a:pt x="249" y="304"/>
                                <a:pt x="239" y="303"/>
                              </a:cubicBezTo>
                              <a:cubicBezTo>
                                <a:pt x="238" y="303"/>
                                <a:pt x="228" y="303"/>
                                <a:pt x="214" y="305"/>
                              </a:cubicBezTo>
                              <a:cubicBezTo>
                                <a:pt x="239" y="181"/>
                                <a:pt x="262" y="52"/>
                                <a:pt x="263" y="44"/>
                              </a:cubicBezTo>
                              <a:cubicBezTo>
                                <a:pt x="265" y="35"/>
                                <a:pt x="260" y="26"/>
                                <a:pt x="251"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1" name="Google Shape;2424;p48">
                          <a:extLst>
                            <a:ext uri="{FF2B5EF4-FFF2-40B4-BE49-F238E27FC236}">
                              <a16:creationId xmlns:a16="http://schemas.microsoft.com/office/drawing/2014/main" id="{0BD6CA55-A57B-893F-23DE-F06A1F8890AE}"/>
                            </a:ext>
                          </a:extLst>
                        </p:cNvPr>
                        <p:cNvSpPr/>
                        <p:nvPr/>
                      </p:nvSpPr>
                      <p:spPr>
                        <a:xfrm>
                          <a:off x="-2909365" y="548845"/>
                          <a:ext cx="76680" cy="83160"/>
                        </a:xfrm>
                        <a:custGeom>
                          <a:avLst/>
                          <a:gdLst/>
                          <a:ahLst/>
                          <a:cxnLst/>
                          <a:rect l="l" t="t" r="r" b="b"/>
                          <a:pathLst>
                            <a:path w="213" h="231" extrusionOk="0">
                              <a:moveTo>
                                <a:pt x="203" y="135"/>
                              </a:moveTo>
                              <a:cubicBezTo>
                                <a:pt x="193" y="131"/>
                                <a:pt x="183" y="135"/>
                                <a:pt x="178" y="144"/>
                              </a:cubicBezTo>
                              <a:cubicBezTo>
                                <a:pt x="169" y="167"/>
                                <a:pt x="161" y="179"/>
                                <a:pt x="156" y="186"/>
                              </a:cubicBezTo>
                              <a:cubicBezTo>
                                <a:pt x="153" y="169"/>
                                <a:pt x="150" y="130"/>
                                <a:pt x="154" y="57"/>
                              </a:cubicBezTo>
                              <a:cubicBezTo>
                                <a:pt x="155" y="44"/>
                                <a:pt x="157" y="13"/>
                                <a:pt x="134" y="7"/>
                              </a:cubicBezTo>
                              <a:cubicBezTo>
                                <a:pt x="124" y="4"/>
                                <a:pt x="102" y="-2"/>
                                <a:pt x="39" y="109"/>
                              </a:cubicBezTo>
                              <a:cubicBezTo>
                                <a:pt x="40" y="71"/>
                                <a:pt x="39" y="30"/>
                                <a:pt x="36" y="14"/>
                              </a:cubicBezTo>
                              <a:cubicBezTo>
                                <a:pt x="33" y="5"/>
                                <a:pt x="23" y="-1"/>
                                <a:pt x="13" y="1"/>
                              </a:cubicBezTo>
                              <a:cubicBezTo>
                                <a:pt x="4" y="4"/>
                                <a:pt x="-2" y="13"/>
                                <a:pt x="0" y="23"/>
                              </a:cubicBezTo>
                              <a:cubicBezTo>
                                <a:pt x="5" y="43"/>
                                <a:pt x="2" y="135"/>
                                <a:pt x="0" y="188"/>
                              </a:cubicBezTo>
                              <a:cubicBezTo>
                                <a:pt x="-1" y="197"/>
                                <a:pt x="5" y="204"/>
                                <a:pt x="13" y="207"/>
                              </a:cubicBezTo>
                              <a:cubicBezTo>
                                <a:pt x="22" y="209"/>
                                <a:pt x="30" y="205"/>
                                <a:pt x="34" y="197"/>
                              </a:cubicBezTo>
                              <a:cubicBezTo>
                                <a:pt x="61" y="142"/>
                                <a:pt x="97" y="82"/>
                                <a:pt x="118" y="55"/>
                              </a:cubicBezTo>
                              <a:cubicBezTo>
                                <a:pt x="108" y="208"/>
                                <a:pt x="128" y="225"/>
                                <a:pt x="147" y="230"/>
                              </a:cubicBezTo>
                              <a:cubicBezTo>
                                <a:pt x="149" y="231"/>
                                <a:pt x="151" y="231"/>
                                <a:pt x="153" y="231"/>
                              </a:cubicBezTo>
                              <a:cubicBezTo>
                                <a:pt x="175" y="231"/>
                                <a:pt x="193" y="202"/>
                                <a:pt x="212" y="159"/>
                              </a:cubicBezTo>
                              <a:cubicBezTo>
                                <a:pt x="216" y="150"/>
                                <a:pt x="212" y="139"/>
                                <a:pt x="203" y="135"/>
                              </a:cubicBezTo>
                              <a:close/>
                            </a:path>
                          </a:pathLst>
                        </a:custGeom>
                        <a:solidFill>
                          <a:schemeClr val="dk1"/>
                        </a:solidFill>
                        <a:ln>
                          <a:noFill/>
                        </a:ln>
                      </p:spPr>
                      <p:txBody>
                        <a:bodyPr spcFirstLastPara="1" wrap="square" lIns="90000" tIns="38150" rIns="90000" bIns="38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2" name="Google Shape;2425;p48">
                          <a:extLst>
                            <a:ext uri="{FF2B5EF4-FFF2-40B4-BE49-F238E27FC236}">
                              <a16:creationId xmlns:a16="http://schemas.microsoft.com/office/drawing/2014/main" id="{36125B01-89E1-F6CD-7DC5-8767F9767786}"/>
                            </a:ext>
                          </a:extLst>
                        </p:cNvPr>
                        <p:cNvSpPr/>
                        <p:nvPr/>
                      </p:nvSpPr>
                      <p:spPr>
                        <a:xfrm>
                          <a:off x="-2654125" y="325285"/>
                          <a:ext cx="45000" cy="151920"/>
                        </a:xfrm>
                        <a:custGeom>
                          <a:avLst/>
                          <a:gdLst/>
                          <a:ahLst/>
                          <a:cxnLst/>
                          <a:rect l="l" t="t" r="r" b="b"/>
                          <a:pathLst>
                            <a:path w="125" h="422" extrusionOk="0">
                              <a:moveTo>
                                <a:pt x="111" y="1"/>
                              </a:moveTo>
                              <a:cubicBezTo>
                                <a:pt x="101" y="-1"/>
                                <a:pt x="92" y="5"/>
                                <a:pt x="89" y="15"/>
                              </a:cubicBezTo>
                              <a:lnTo>
                                <a:pt x="1" y="399"/>
                              </a:lnTo>
                              <a:cubicBezTo>
                                <a:pt x="-2" y="409"/>
                                <a:pt x="4" y="419"/>
                                <a:pt x="14" y="421"/>
                              </a:cubicBezTo>
                              <a:cubicBezTo>
                                <a:pt x="16" y="421"/>
                                <a:pt x="17" y="422"/>
                                <a:pt x="18" y="422"/>
                              </a:cubicBezTo>
                              <a:cubicBezTo>
                                <a:pt x="27" y="422"/>
                                <a:pt x="34" y="416"/>
                                <a:pt x="36" y="407"/>
                              </a:cubicBezTo>
                              <a:lnTo>
                                <a:pt x="125" y="23"/>
                              </a:lnTo>
                              <a:cubicBezTo>
                                <a:pt x="127" y="13"/>
                                <a:pt x="121" y="3"/>
                                <a:pt x="111"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3" name="Google Shape;2426;p48">
                          <a:extLst>
                            <a:ext uri="{FF2B5EF4-FFF2-40B4-BE49-F238E27FC236}">
                              <a16:creationId xmlns:a16="http://schemas.microsoft.com/office/drawing/2014/main" id="{0E480131-A1AF-AE41-863F-4FF7791CDAE5}"/>
                            </a:ext>
                          </a:extLst>
                        </p:cNvPr>
                        <p:cNvSpPr/>
                        <p:nvPr/>
                      </p:nvSpPr>
                      <p:spPr>
                        <a:xfrm>
                          <a:off x="-2582485" y="318805"/>
                          <a:ext cx="74520" cy="129600"/>
                        </a:xfrm>
                        <a:custGeom>
                          <a:avLst/>
                          <a:gdLst/>
                          <a:ahLst/>
                          <a:cxnLst/>
                          <a:rect l="l" t="t" r="r" b="b"/>
                          <a:pathLst>
                            <a:path w="207" h="360" extrusionOk="0">
                              <a:moveTo>
                                <a:pt x="159" y="123"/>
                              </a:moveTo>
                              <a:cubicBezTo>
                                <a:pt x="156" y="123"/>
                                <a:pt x="153" y="123"/>
                                <a:pt x="150" y="123"/>
                              </a:cubicBezTo>
                              <a:cubicBezTo>
                                <a:pt x="161" y="91"/>
                                <a:pt x="168" y="63"/>
                                <a:pt x="170" y="56"/>
                              </a:cubicBezTo>
                              <a:cubicBezTo>
                                <a:pt x="172" y="44"/>
                                <a:pt x="179" y="13"/>
                                <a:pt x="157" y="3"/>
                              </a:cubicBezTo>
                              <a:cubicBezTo>
                                <a:pt x="148" y="-2"/>
                                <a:pt x="120" y="-15"/>
                                <a:pt x="20" y="107"/>
                              </a:cubicBezTo>
                              <a:cubicBezTo>
                                <a:pt x="13" y="114"/>
                                <a:pt x="14" y="126"/>
                                <a:pt x="22" y="132"/>
                              </a:cubicBezTo>
                              <a:cubicBezTo>
                                <a:pt x="30" y="139"/>
                                <a:pt x="41" y="138"/>
                                <a:pt x="48" y="130"/>
                              </a:cubicBezTo>
                              <a:cubicBezTo>
                                <a:pt x="80" y="91"/>
                                <a:pt x="116" y="55"/>
                                <a:pt x="135" y="42"/>
                              </a:cubicBezTo>
                              <a:cubicBezTo>
                                <a:pt x="135" y="44"/>
                                <a:pt x="135" y="46"/>
                                <a:pt x="134" y="48"/>
                              </a:cubicBezTo>
                              <a:cubicBezTo>
                                <a:pt x="127" y="80"/>
                                <a:pt x="116" y="114"/>
                                <a:pt x="105" y="144"/>
                              </a:cubicBezTo>
                              <a:cubicBezTo>
                                <a:pt x="78" y="165"/>
                                <a:pt x="56" y="199"/>
                                <a:pt x="53" y="227"/>
                              </a:cubicBezTo>
                              <a:cubicBezTo>
                                <a:pt x="49" y="253"/>
                                <a:pt x="60" y="260"/>
                                <a:pt x="69" y="262"/>
                              </a:cubicBezTo>
                              <a:cubicBezTo>
                                <a:pt x="91" y="265"/>
                                <a:pt x="115" y="218"/>
                                <a:pt x="135" y="168"/>
                              </a:cubicBezTo>
                              <a:cubicBezTo>
                                <a:pt x="143" y="162"/>
                                <a:pt x="150" y="159"/>
                                <a:pt x="157" y="160"/>
                              </a:cubicBezTo>
                              <a:cubicBezTo>
                                <a:pt x="170" y="160"/>
                                <a:pt x="171" y="190"/>
                                <a:pt x="171" y="200"/>
                              </a:cubicBezTo>
                              <a:cubicBezTo>
                                <a:pt x="171" y="268"/>
                                <a:pt x="117" y="315"/>
                                <a:pt x="78" y="322"/>
                              </a:cubicBezTo>
                              <a:cubicBezTo>
                                <a:pt x="63" y="325"/>
                                <a:pt x="44" y="324"/>
                                <a:pt x="36" y="304"/>
                              </a:cubicBezTo>
                              <a:cubicBezTo>
                                <a:pt x="32" y="294"/>
                                <a:pt x="22" y="290"/>
                                <a:pt x="12" y="293"/>
                              </a:cubicBezTo>
                              <a:cubicBezTo>
                                <a:pt x="3" y="297"/>
                                <a:pt x="-2" y="308"/>
                                <a:pt x="2" y="317"/>
                              </a:cubicBezTo>
                              <a:cubicBezTo>
                                <a:pt x="13" y="344"/>
                                <a:pt x="37" y="360"/>
                                <a:pt x="67" y="360"/>
                              </a:cubicBezTo>
                              <a:cubicBezTo>
                                <a:pt x="72" y="360"/>
                                <a:pt x="79" y="359"/>
                                <a:pt x="85" y="358"/>
                              </a:cubicBezTo>
                              <a:cubicBezTo>
                                <a:pt x="144" y="347"/>
                                <a:pt x="207" y="283"/>
                                <a:pt x="207" y="200"/>
                              </a:cubicBezTo>
                              <a:cubicBezTo>
                                <a:pt x="207" y="136"/>
                                <a:pt x="177" y="124"/>
                                <a:pt x="159" y="1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4" name="Google Shape;2427;p48">
                          <a:extLst>
                            <a:ext uri="{FF2B5EF4-FFF2-40B4-BE49-F238E27FC236}">
                              <a16:creationId xmlns:a16="http://schemas.microsoft.com/office/drawing/2014/main" id="{5BF585B6-AF95-86E1-DFF2-DAF168B98E85}"/>
                            </a:ext>
                          </a:extLst>
                        </p:cNvPr>
                        <p:cNvSpPr/>
                        <p:nvPr/>
                      </p:nvSpPr>
                      <p:spPr>
                        <a:xfrm>
                          <a:off x="-2481325" y="378565"/>
                          <a:ext cx="61200" cy="13320"/>
                        </a:xfrm>
                        <a:custGeom>
                          <a:avLst/>
                          <a:gdLst/>
                          <a:ahLst/>
                          <a:cxnLst/>
                          <a:rect l="l" t="t" r="r" b="b"/>
                          <a:pathLst>
                            <a:path w="170" h="37" extrusionOk="0">
                              <a:moveTo>
                                <a:pt x="152" y="37"/>
                              </a:moveTo>
                              <a:cubicBezTo>
                                <a:pt x="162" y="37"/>
                                <a:pt x="170" y="29"/>
                                <a:pt x="170" y="19"/>
                              </a:cubicBezTo>
                              <a:cubicBezTo>
                                <a:pt x="170" y="9"/>
                                <a:pt x="162" y="0"/>
                                <a:pt x="152" y="0"/>
                              </a:cubicBezTo>
                              <a:lnTo>
                                <a:pt x="19" y="0"/>
                              </a:lnTo>
                              <a:cubicBezTo>
                                <a:pt x="9" y="0"/>
                                <a:pt x="0" y="9"/>
                                <a:pt x="0" y="19"/>
                              </a:cubicBezTo>
                              <a:cubicBezTo>
                                <a:pt x="0" y="29"/>
                                <a:pt x="9" y="37"/>
                                <a:pt x="19" y="37"/>
                              </a:cubicBezTo>
                              <a:lnTo>
                                <a:pt x="152" y="37"/>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5" name="Google Shape;2428;p48">
                          <a:extLst>
                            <a:ext uri="{FF2B5EF4-FFF2-40B4-BE49-F238E27FC236}">
                              <a16:creationId xmlns:a16="http://schemas.microsoft.com/office/drawing/2014/main" id="{53CA309F-58DE-F3CB-8615-67E4B6A471C2}"/>
                            </a:ext>
                          </a:extLst>
                        </p:cNvPr>
                        <p:cNvSpPr/>
                        <p:nvPr/>
                      </p:nvSpPr>
                      <p:spPr>
                        <a:xfrm>
                          <a:off x="-2478445" y="402685"/>
                          <a:ext cx="82440" cy="18360"/>
                        </a:xfrm>
                        <a:custGeom>
                          <a:avLst/>
                          <a:gdLst/>
                          <a:ahLst/>
                          <a:cxnLst/>
                          <a:rect l="l" t="t" r="r" b="b"/>
                          <a:pathLst>
                            <a:path w="229" h="51" extrusionOk="0">
                              <a:moveTo>
                                <a:pt x="212" y="15"/>
                              </a:moveTo>
                              <a:lnTo>
                                <a:pt x="20" y="0"/>
                              </a:lnTo>
                              <a:cubicBezTo>
                                <a:pt x="10" y="-1"/>
                                <a:pt x="1" y="7"/>
                                <a:pt x="0" y="17"/>
                              </a:cubicBezTo>
                              <a:cubicBezTo>
                                <a:pt x="-1" y="27"/>
                                <a:pt x="7" y="36"/>
                                <a:pt x="17" y="37"/>
                              </a:cubicBezTo>
                              <a:lnTo>
                                <a:pt x="209" y="51"/>
                              </a:lnTo>
                              <a:lnTo>
                                <a:pt x="210" y="51"/>
                              </a:lnTo>
                              <a:cubicBezTo>
                                <a:pt x="220" y="51"/>
                                <a:pt x="228" y="44"/>
                                <a:pt x="229" y="34"/>
                              </a:cubicBezTo>
                              <a:cubicBezTo>
                                <a:pt x="229" y="24"/>
                                <a:pt x="222" y="16"/>
                                <a:pt x="212" y="1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6" name="Google Shape;2429;p48">
                          <a:extLst>
                            <a:ext uri="{FF2B5EF4-FFF2-40B4-BE49-F238E27FC236}">
                              <a16:creationId xmlns:a16="http://schemas.microsoft.com/office/drawing/2014/main" id="{2A848F0D-75C6-6A06-A83E-C9DB46487270}"/>
                            </a:ext>
                          </a:extLst>
                        </p:cNvPr>
                        <p:cNvSpPr/>
                        <p:nvPr/>
                      </p:nvSpPr>
                      <p:spPr>
                        <a:xfrm>
                          <a:off x="-2378365" y="346885"/>
                          <a:ext cx="120600" cy="223920"/>
                        </a:xfrm>
                        <a:custGeom>
                          <a:avLst/>
                          <a:gdLst/>
                          <a:ahLst/>
                          <a:cxnLst/>
                          <a:rect l="l" t="t" r="r" b="b"/>
                          <a:pathLst>
                            <a:path w="335" h="622" extrusionOk="0">
                              <a:moveTo>
                                <a:pt x="189" y="411"/>
                              </a:moveTo>
                              <a:cubicBezTo>
                                <a:pt x="138" y="541"/>
                                <a:pt x="85" y="587"/>
                                <a:pt x="67" y="586"/>
                              </a:cubicBezTo>
                              <a:cubicBezTo>
                                <a:pt x="56" y="585"/>
                                <a:pt x="46" y="567"/>
                                <a:pt x="39" y="539"/>
                              </a:cubicBezTo>
                              <a:cubicBezTo>
                                <a:pt x="33" y="512"/>
                                <a:pt x="40" y="483"/>
                                <a:pt x="61" y="452"/>
                              </a:cubicBezTo>
                              <a:cubicBezTo>
                                <a:pt x="95" y="402"/>
                                <a:pt x="157" y="357"/>
                                <a:pt x="215" y="327"/>
                              </a:cubicBezTo>
                              <a:cubicBezTo>
                                <a:pt x="208" y="355"/>
                                <a:pt x="199" y="384"/>
                                <a:pt x="189" y="411"/>
                              </a:cubicBezTo>
                              <a:moveTo>
                                <a:pt x="192" y="147"/>
                              </a:moveTo>
                              <a:cubicBezTo>
                                <a:pt x="180" y="161"/>
                                <a:pt x="156" y="165"/>
                                <a:pt x="136" y="155"/>
                              </a:cubicBezTo>
                              <a:cubicBezTo>
                                <a:pt x="126" y="150"/>
                                <a:pt x="102" y="132"/>
                                <a:pt x="113" y="89"/>
                              </a:cubicBezTo>
                              <a:cubicBezTo>
                                <a:pt x="117" y="71"/>
                                <a:pt x="125" y="66"/>
                                <a:pt x="131" y="64"/>
                              </a:cubicBezTo>
                              <a:cubicBezTo>
                                <a:pt x="136" y="62"/>
                                <a:pt x="141" y="61"/>
                                <a:pt x="147" y="61"/>
                              </a:cubicBezTo>
                              <a:cubicBezTo>
                                <a:pt x="172" y="61"/>
                                <a:pt x="206" y="77"/>
                                <a:pt x="224" y="87"/>
                              </a:cubicBezTo>
                              <a:cubicBezTo>
                                <a:pt x="215" y="109"/>
                                <a:pt x="204" y="132"/>
                                <a:pt x="192" y="147"/>
                              </a:cubicBezTo>
                              <a:moveTo>
                                <a:pt x="314" y="251"/>
                              </a:moveTo>
                              <a:cubicBezTo>
                                <a:pt x="300" y="253"/>
                                <a:pt x="283" y="258"/>
                                <a:pt x="265" y="264"/>
                              </a:cubicBezTo>
                              <a:cubicBezTo>
                                <a:pt x="287" y="138"/>
                                <a:pt x="284" y="24"/>
                                <a:pt x="283" y="17"/>
                              </a:cubicBezTo>
                              <a:cubicBezTo>
                                <a:pt x="283" y="8"/>
                                <a:pt x="276" y="1"/>
                                <a:pt x="267" y="0"/>
                              </a:cubicBezTo>
                              <a:cubicBezTo>
                                <a:pt x="257" y="-1"/>
                                <a:pt x="249" y="5"/>
                                <a:pt x="247" y="14"/>
                              </a:cubicBezTo>
                              <a:cubicBezTo>
                                <a:pt x="247" y="14"/>
                                <a:pt x="243" y="31"/>
                                <a:pt x="236" y="52"/>
                              </a:cubicBezTo>
                              <a:cubicBezTo>
                                <a:pt x="210" y="38"/>
                                <a:pt x="157" y="15"/>
                                <a:pt x="118" y="30"/>
                              </a:cubicBezTo>
                              <a:cubicBezTo>
                                <a:pt x="104" y="36"/>
                                <a:pt x="85" y="49"/>
                                <a:pt x="77" y="80"/>
                              </a:cubicBezTo>
                              <a:cubicBezTo>
                                <a:pt x="63" y="136"/>
                                <a:pt x="90" y="172"/>
                                <a:pt x="120" y="188"/>
                              </a:cubicBezTo>
                              <a:cubicBezTo>
                                <a:pt x="155" y="205"/>
                                <a:pt x="197" y="198"/>
                                <a:pt x="220" y="170"/>
                              </a:cubicBezTo>
                              <a:cubicBezTo>
                                <a:pt x="229" y="160"/>
                                <a:pt x="237" y="147"/>
                                <a:pt x="244" y="133"/>
                              </a:cubicBezTo>
                              <a:cubicBezTo>
                                <a:pt x="241" y="177"/>
                                <a:pt x="235" y="228"/>
                                <a:pt x="225" y="281"/>
                              </a:cubicBezTo>
                              <a:cubicBezTo>
                                <a:pt x="154" y="314"/>
                                <a:pt x="73" y="369"/>
                                <a:pt x="31" y="432"/>
                              </a:cubicBezTo>
                              <a:cubicBezTo>
                                <a:pt x="4" y="472"/>
                                <a:pt x="-5" y="510"/>
                                <a:pt x="3" y="547"/>
                              </a:cubicBezTo>
                              <a:cubicBezTo>
                                <a:pt x="15" y="595"/>
                                <a:pt x="35" y="620"/>
                                <a:pt x="64" y="622"/>
                              </a:cubicBezTo>
                              <a:cubicBezTo>
                                <a:pt x="65" y="622"/>
                                <a:pt x="67" y="622"/>
                                <a:pt x="68" y="622"/>
                              </a:cubicBezTo>
                              <a:cubicBezTo>
                                <a:pt x="140" y="622"/>
                                <a:pt x="205" y="471"/>
                                <a:pt x="223" y="424"/>
                              </a:cubicBezTo>
                              <a:cubicBezTo>
                                <a:pt x="238" y="386"/>
                                <a:pt x="249" y="346"/>
                                <a:pt x="257" y="307"/>
                              </a:cubicBezTo>
                              <a:cubicBezTo>
                                <a:pt x="281" y="297"/>
                                <a:pt x="303" y="290"/>
                                <a:pt x="320" y="287"/>
                              </a:cubicBezTo>
                              <a:cubicBezTo>
                                <a:pt x="330" y="286"/>
                                <a:pt x="336" y="277"/>
                                <a:pt x="335" y="267"/>
                              </a:cubicBezTo>
                              <a:cubicBezTo>
                                <a:pt x="333" y="257"/>
                                <a:pt x="324" y="250"/>
                                <a:pt x="314" y="25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7" name="Google Shape;2430;p48">
                          <a:extLst>
                            <a:ext uri="{FF2B5EF4-FFF2-40B4-BE49-F238E27FC236}">
                              <a16:creationId xmlns:a16="http://schemas.microsoft.com/office/drawing/2014/main" id="{3B5BDCE5-8770-4B2D-D26A-46BB0933D64E}"/>
                            </a:ext>
                          </a:extLst>
                        </p:cNvPr>
                        <p:cNvSpPr/>
                        <p:nvPr/>
                      </p:nvSpPr>
                      <p:spPr>
                        <a:xfrm>
                          <a:off x="-2198005" y="365245"/>
                          <a:ext cx="19440" cy="32040"/>
                        </a:xfrm>
                        <a:custGeom>
                          <a:avLst/>
                          <a:gdLst/>
                          <a:ahLst/>
                          <a:cxnLst/>
                          <a:rect l="l" t="t" r="r" b="b"/>
                          <a:pathLst>
                            <a:path w="54" h="89" extrusionOk="0">
                              <a:moveTo>
                                <a:pt x="38" y="89"/>
                              </a:moveTo>
                              <a:cubicBezTo>
                                <a:pt x="48" y="89"/>
                                <a:pt x="54" y="81"/>
                                <a:pt x="54" y="70"/>
                              </a:cubicBezTo>
                              <a:cubicBezTo>
                                <a:pt x="54" y="61"/>
                                <a:pt x="46" y="53"/>
                                <a:pt x="37" y="52"/>
                              </a:cubicBezTo>
                              <a:cubicBezTo>
                                <a:pt x="38" y="47"/>
                                <a:pt x="41" y="36"/>
                                <a:pt x="46" y="28"/>
                              </a:cubicBezTo>
                              <a:cubicBezTo>
                                <a:pt x="51" y="19"/>
                                <a:pt x="48" y="8"/>
                                <a:pt x="39" y="3"/>
                              </a:cubicBezTo>
                              <a:cubicBezTo>
                                <a:pt x="30" y="-2"/>
                                <a:pt x="19" y="1"/>
                                <a:pt x="14" y="10"/>
                              </a:cubicBezTo>
                              <a:cubicBezTo>
                                <a:pt x="9" y="19"/>
                                <a:pt x="-7" y="51"/>
                                <a:pt x="5" y="72"/>
                              </a:cubicBezTo>
                              <a:cubicBezTo>
                                <a:pt x="9" y="79"/>
                                <a:pt x="18" y="89"/>
                                <a:pt x="38"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8" name="Google Shape;2431;p48">
                          <a:extLst>
                            <a:ext uri="{FF2B5EF4-FFF2-40B4-BE49-F238E27FC236}">
                              <a16:creationId xmlns:a16="http://schemas.microsoft.com/office/drawing/2014/main" id="{6BD443AC-90D0-1D7F-53D7-685D600AB97A}"/>
                            </a:ext>
                          </a:extLst>
                        </p:cNvPr>
                        <p:cNvSpPr/>
                        <p:nvPr/>
                      </p:nvSpPr>
                      <p:spPr>
                        <a:xfrm>
                          <a:off x="-2215285" y="405205"/>
                          <a:ext cx="45720" cy="87840"/>
                        </a:xfrm>
                        <a:custGeom>
                          <a:avLst/>
                          <a:gdLst/>
                          <a:ahLst/>
                          <a:cxnLst/>
                          <a:rect l="l" t="t" r="r" b="b"/>
                          <a:pathLst>
                            <a:path w="127" h="244" extrusionOk="0">
                              <a:moveTo>
                                <a:pt x="86" y="2"/>
                              </a:moveTo>
                              <a:cubicBezTo>
                                <a:pt x="77" y="5"/>
                                <a:pt x="72" y="16"/>
                                <a:pt x="76" y="25"/>
                              </a:cubicBezTo>
                              <a:cubicBezTo>
                                <a:pt x="76" y="26"/>
                                <a:pt x="107" y="105"/>
                                <a:pt x="79" y="160"/>
                              </a:cubicBezTo>
                              <a:cubicBezTo>
                                <a:pt x="66" y="184"/>
                                <a:pt x="45" y="200"/>
                                <a:pt x="14" y="208"/>
                              </a:cubicBezTo>
                              <a:cubicBezTo>
                                <a:pt x="5" y="210"/>
                                <a:pt x="-1" y="221"/>
                                <a:pt x="1" y="230"/>
                              </a:cubicBezTo>
                              <a:cubicBezTo>
                                <a:pt x="3" y="238"/>
                                <a:pt x="11" y="244"/>
                                <a:pt x="19" y="244"/>
                              </a:cubicBezTo>
                              <a:cubicBezTo>
                                <a:pt x="20" y="244"/>
                                <a:pt x="22" y="244"/>
                                <a:pt x="24" y="243"/>
                              </a:cubicBezTo>
                              <a:cubicBezTo>
                                <a:pt x="65" y="232"/>
                                <a:pt x="94" y="210"/>
                                <a:pt x="111" y="177"/>
                              </a:cubicBezTo>
                              <a:cubicBezTo>
                                <a:pt x="147" y="107"/>
                                <a:pt x="111" y="16"/>
                                <a:pt x="110" y="12"/>
                              </a:cubicBezTo>
                              <a:cubicBezTo>
                                <a:pt x="106" y="3"/>
                                <a:pt x="96" y="-2"/>
                                <a:pt x="86" y="2"/>
                              </a:cubicBezTo>
                              <a:close/>
                            </a:path>
                          </a:pathLst>
                        </a:custGeom>
                        <a:solidFill>
                          <a:schemeClr val="dk1"/>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9" name="Google Shape;2432;p48">
                          <a:extLst>
                            <a:ext uri="{FF2B5EF4-FFF2-40B4-BE49-F238E27FC236}">
                              <a16:creationId xmlns:a16="http://schemas.microsoft.com/office/drawing/2014/main" id="{C5719AA9-07AF-865B-6924-8A9E575A6E7D}"/>
                            </a:ext>
                          </a:extLst>
                        </p:cNvPr>
                        <p:cNvSpPr/>
                        <p:nvPr/>
                      </p:nvSpPr>
                      <p:spPr>
                        <a:xfrm>
                          <a:off x="-2069125" y="298645"/>
                          <a:ext cx="96120" cy="113040"/>
                        </a:xfrm>
                        <a:custGeom>
                          <a:avLst/>
                          <a:gdLst/>
                          <a:ahLst/>
                          <a:cxnLst/>
                          <a:rect l="l" t="t" r="r" b="b"/>
                          <a:pathLst>
                            <a:path w="267" h="314" extrusionOk="0">
                              <a:moveTo>
                                <a:pt x="259" y="233"/>
                              </a:moveTo>
                              <a:cubicBezTo>
                                <a:pt x="250" y="227"/>
                                <a:pt x="239" y="230"/>
                                <a:pt x="233" y="238"/>
                              </a:cubicBezTo>
                              <a:cubicBezTo>
                                <a:pt x="216" y="266"/>
                                <a:pt x="199" y="280"/>
                                <a:pt x="188" y="277"/>
                              </a:cubicBezTo>
                              <a:cubicBezTo>
                                <a:pt x="171" y="273"/>
                                <a:pt x="154" y="240"/>
                                <a:pt x="140" y="194"/>
                              </a:cubicBezTo>
                              <a:cubicBezTo>
                                <a:pt x="195" y="117"/>
                                <a:pt x="234" y="31"/>
                                <a:pt x="236" y="27"/>
                              </a:cubicBezTo>
                              <a:cubicBezTo>
                                <a:pt x="240" y="17"/>
                                <a:pt x="236" y="6"/>
                                <a:pt x="227" y="2"/>
                              </a:cubicBezTo>
                              <a:cubicBezTo>
                                <a:pt x="217" y="-2"/>
                                <a:pt x="207" y="2"/>
                                <a:pt x="202" y="12"/>
                              </a:cubicBezTo>
                              <a:cubicBezTo>
                                <a:pt x="202" y="13"/>
                                <a:pt x="171" y="80"/>
                                <a:pt x="127" y="148"/>
                              </a:cubicBezTo>
                              <a:cubicBezTo>
                                <a:pt x="117" y="107"/>
                                <a:pt x="109" y="61"/>
                                <a:pt x="104" y="17"/>
                              </a:cubicBezTo>
                              <a:cubicBezTo>
                                <a:pt x="103" y="7"/>
                                <a:pt x="94" y="0"/>
                                <a:pt x="84" y="1"/>
                              </a:cubicBezTo>
                              <a:cubicBezTo>
                                <a:pt x="74" y="2"/>
                                <a:pt x="67" y="11"/>
                                <a:pt x="68" y="21"/>
                              </a:cubicBezTo>
                              <a:cubicBezTo>
                                <a:pt x="70" y="45"/>
                                <a:pt x="80" y="119"/>
                                <a:pt x="99" y="187"/>
                              </a:cubicBezTo>
                              <a:cubicBezTo>
                                <a:pt x="86" y="205"/>
                                <a:pt x="72" y="221"/>
                                <a:pt x="58" y="235"/>
                              </a:cubicBezTo>
                              <a:cubicBezTo>
                                <a:pt x="49" y="245"/>
                                <a:pt x="42" y="250"/>
                                <a:pt x="37" y="254"/>
                              </a:cubicBezTo>
                              <a:cubicBezTo>
                                <a:pt x="38" y="246"/>
                                <a:pt x="41" y="234"/>
                                <a:pt x="44" y="224"/>
                              </a:cubicBezTo>
                              <a:cubicBezTo>
                                <a:pt x="47" y="215"/>
                                <a:pt x="42" y="204"/>
                                <a:pt x="33" y="201"/>
                              </a:cubicBezTo>
                              <a:cubicBezTo>
                                <a:pt x="23" y="198"/>
                                <a:pt x="13" y="203"/>
                                <a:pt x="10" y="213"/>
                              </a:cubicBezTo>
                              <a:cubicBezTo>
                                <a:pt x="0" y="242"/>
                                <a:pt x="-7" y="279"/>
                                <a:pt x="14" y="292"/>
                              </a:cubicBezTo>
                              <a:cubicBezTo>
                                <a:pt x="19" y="295"/>
                                <a:pt x="23" y="296"/>
                                <a:pt x="28" y="296"/>
                              </a:cubicBezTo>
                              <a:cubicBezTo>
                                <a:pt x="46" y="296"/>
                                <a:pt x="65" y="280"/>
                                <a:pt x="84" y="261"/>
                              </a:cubicBezTo>
                              <a:cubicBezTo>
                                <a:pt x="94" y="251"/>
                                <a:pt x="104" y="240"/>
                                <a:pt x="113" y="229"/>
                              </a:cubicBezTo>
                              <a:cubicBezTo>
                                <a:pt x="130" y="272"/>
                                <a:pt x="151" y="306"/>
                                <a:pt x="180" y="313"/>
                              </a:cubicBezTo>
                              <a:cubicBezTo>
                                <a:pt x="184" y="314"/>
                                <a:pt x="187" y="314"/>
                                <a:pt x="191" y="314"/>
                              </a:cubicBezTo>
                              <a:cubicBezTo>
                                <a:pt x="216" y="314"/>
                                <a:pt x="240" y="295"/>
                                <a:pt x="264" y="258"/>
                              </a:cubicBezTo>
                              <a:cubicBezTo>
                                <a:pt x="270" y="249"/>
                                <a:pt x="267" y="238"/>
                                <a:pt x="259" y="23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0" name="Google Shape;2433;p48">
                          <a:extLst>
                            <a:ext uri="{FF2B5EF4-FFF2-40B4-BE49-F238E27FC236}">
                              <a16:creationId xmlns:a16="http://schemas.microsoft.com/office/drawing/2014/main" id="{D364C7A1-9FE3-15BD-72B7-0F8E674E4657}"/>
                            </a:ext>
                          </a:extLst>
                        </p:cNvPr>
                        <p:cNvSpPr/>
                        <p:nvPr/>
                      </p:nvSpPr>
                      <p:spPr>
                        <a:xfrm>
                          <a:off x="-1940965" y="297205"/>
                          <a:ext cx="179640" cy="267480"/>
                        </a:xfrm>
                        <a:custGeom>
                          <a:avLst/>
                          <a:gdLst/>
                          <a:ahLst/>
                          <a:cxnLst/>
                          <a:rect l="l" t="t" r="r" b="b"/>
                          <a:pathLst>
                            <a:path w="499" h="743" extrusionOk="0">
                              <a:moveTo>
                                <a:pt x="420" y="239"/>
                              </a:moveTo>
                              <a:cubicBezTo>
                                <a:pt x="395" y="261"/>
                                <a:pt x="372" y="271"/>
                                <a:pt x="351" y="268"/>
                              </a:cubicBezTo>
                              <a:cubicBezTo>
                                <a:pt x="331" y="264"/>
                                <a:pt x="316" y="251"/>
                                <a:pt x="306" y="239"/>
                              </a:cubicBezTo>
                              <a:cubicBezTo>
                                <a:pt x="316" y="138"/>
                                <a:pt x="335" y="57"/>
                                <a:pt x="380" y="40"/>
                              </a:cubicBezTo>
                              <a:cubicBezTo>
                                <a:pt x="413" y="27"/>
                                <a:pt x="435" y="51"/>
                                <a:pt x="444" y="67"/>
                              </a:cubicBezTo>
                              <a:cubicBezTo>
                                <a:pt x="473" y="112"/>
                                <a:pt x="471" y="191"/>
                                <a:pt x="420" y="239"/>
                              </a:cubicBezTo>
                              <a:moveTo>
                                <a:pt x="367" y="6"/>
                              </a:moveTo>
                              <a:cubicBezTo>
                                <a:pt x="309" y="28"/>
                                <a:pt x="285" y="108"/>
                                <a:pt x="272" y="212"/>
                              </a:cubicBezTo>
                              <a:cubicBezTo>
                                <a:pt x="271" y="213"/>
                                <a:pt x="269" y="213"/>
                                <a:pt x="268" y="214"/>
                              </a:cubicBezTo>
                              <a:cubicBezTo>
                                <a:pt x="259" y="219"/>
                                <a:pt x="256" y="230"/>
                                <a:pt x="261" y="239"/>
                              </a:cubicBezTo>
                              <a:cubicBezTo>
                                <a:pt x="261" y="239"/>
                                <a:pt x="264" y="244"/>
                                <a:pt x="268" y="250"/>
                              </a:cubicBezTo>
                              <a:cubicBezTo>
                                <a:pt x="263" y="300"/>
                                <a:pt x="260" y="355"/>
                                <a:pt x="258" y="411"/>
                              </a:cubicBezTo>
                              <a:cubicBezTo>
                                <a:pt x="256" y="449"/>
                                <a:pt x="254" y="487"/>
                                <a:pt x="251" y="524"/>
                              </a:cubicBezTo>
                              <a:cubicBezTo>
                                <a:pt x="243" y="640"/>
                                <a:pt x="193" y="698"/>
                                <a:pt x="147" y="706"/>
                              </a:cubicBezTo>
                              <a:cubicBezTo>
                                <a:pt x="105" y="712"/>
                                <a:pt x="63" y="676"/>
                                <a:pt x="35" y="608"/>
                              </a:cubicBezTo>
                              <a:cubicBezTo>
                                <a:pt x="32" y="598"/>
                                <a:pt x="21" y="594"/>
                                <a:pt x="12" y="597"/>
                              </a:cubicBezTo>
                              <a:cubicBezTo>
                                <a:pt x="2" y="601"/>
                                <a:pt x="-2" y="612"/>
                                <a:pt x="1" y="621"/>
                              </a:cubicBezTo>
                              <a:cubicBezTo>
                                <a:pt x="32" y="699"/>
                                <a:pt x="82" y="743"/>
                                <a:pt x="137" y="743"/>
                              </a:cubicBezTo>
                              <a:cubicBezTo>
                                <a:pt x="142" y="743"/>
                                <a:pt x="148" y="743"/>
                                <a:pt x="153" y="742"/>
                              </a:cubicBezTo>
                              <a:cubicBezTo>
                                <a:pt x="226" y="730"/>
                                <a:pt x="280" y="644"/>
                                <a:pt x="288" y="527"/>
                              </a:cubicBezTo>
                              <a:cubicBezTo>
                                <a:pt x="290" y="489"/>
                                <a:pt x="292" y="451"/>
                                <a:pt x="294" y="413"/>
                              </a:cubicBezTo>
                              <a:cubicBezTo>
                                <a:pt x="296" y="370"/>
                                <a:pt x="298" y="326"/>
                                <a:pt x="302" y="285"/>
                              </a:cubicBezTo>
                              <a:cubicBezTo>
                                <a:pt x="313" y="294"/>
                                <a:pt x="328" y="301"/>
                                <a:pt x="344" y="304"/>
                              </a:cubicBezTo>
                              <a:cubicBezTo>
                                <a:pt x="377" y="309"/>
                                <a:pt x="411" y="296"/>
                                <a:pt x="445" y="266"/>
                              </a:cubicBezTo>
                              <a:cubicBezTo>
                                <a:pt x="511" y="204"/>
                                <a:pt x="512" y="107"/>
                                <a:pt x="476" y="47"/>
                              </a:cubicBezTo>
                              <a:cubicBezTo>
                                <a:pt x="450" y="6"/>
                                <a:pt x="408" y="-10"/>
                                <a:pt x="367" y="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1" name="Google Shape;2434;p48">
                          <a:extLst>
                            <a:ext uri="{FF2B5EF4-FFF2-40B4-BE49-F238E27FC236}">
                              <a16:creationId xmlns:a16="http://schemas.microsoft.com/office/drawing/2014/main" id="{D5288EB4-7C54-9E63-69BB-C8BFA430CEC7}"/>
                            </a:ext>
                          </a:extLst>
                        </p:cNvPr>
                        <p:cNvSpPr/>
                        <p:nvPr/>
                      </p:nvSpPr>
                      <p:spPr>
                        <a:xfrm>
                          <a:off x="-1673845" y="389365"/>
                          <a:ext cx="86400" cy="130680"/>
                        </a:xfrm>
                        <a:custGeom>
                          <a:avLst/>
                          <a:gdLst/>
                          <a:ahLst/>
                          <a:cxnLst/>
                          <a:rect l="l" t="t" r="r" b="b"/>
                          <a:pathLst>
                            <a:path w="240" h="363" extrusionOk="0">
                              <a:moveTo>
                                <a:pt x="122" y="170"/>
                              </a:moveTo>
                              <a:cubicBezTo>
                                <a:pt x="101" y="303"/>
                                <a:pt x="97" y="348"/>
                                <a:pt x="122" y="360"/>
                              </a:cubicBezTo>
                              <a:cubicBezTo>
                                <a:pt x="126" y="362"/>
                                <a:pt x="130" y="363"/>
                                <a:pt x="133" y="363"/>
                              </a:cubicBezTo>
                              <a:cubicBezTo>
                                <a:pt x="142" y="363"/>
                                <a:pt x="151" y="358"/>
                                <a:pt x="160" y="349"/>
                              </a:cubicBezTo>
                              <a:cubicBezTo>
                                <a:pt x="212" y="297"/>
                                <a:pt x="235" y="267"/>
                                <a:pt x="236" y="266"/>
                              </a:cubicBezTo>
                              <a:cubicBezTo>
                                <a:pt x="242" y="258"/>
                                <a:pt x="240" y="246"/>
                                <a:pt x="232" y="240"/>
                              </a:cubicBezTo>
                              <a:cubicBezTo>
                                <a:pt x="224" y="234"/>
                                <a:pt x="213" y="236"/>
                                <a:pt x="207" y="244"/>
                              </a:cubicBezTo>
                              <a:cubicBezTo>
                                <a:pt x="207" y="244"/>
                                <a:pt x="186" y="271"/>
                                <a:pt x="141" y="317"/>
                              </a:cubicBezTo>
                              <a:cubicBezTo>
                                <a:pt x="141" y="286"/>
                                <a:pt x="150" y="223"/>
                                <a:pt x="158" y="175"/>
                              </a:cubicBezTo>
                              <a:cubicBezTo>
                                <a:pt x="163" y="138"/>
                                <a:pt x="169" y="99"/>
                                <a:pt x="173" y="65"/>
                              </a:cubicBezTo>
                              <a:cubicBezTo>
                                <a:pt x="175" y="48"/>
                                <a:pt x="178" y="18"/>
                                <a:pt x="155" y="13"/>
                              </a:cubicBezTo>
                              <a:cubicBezTo>
                                <a:pt x="124" y="6"/>
                                <a:pt x="71" y="114"/>
                                <a:pt x="37" y="192"/>
                              </a:cubicBezTo>
                              <a:cubicBezTo>
                                <a:pt x="37" y="143"/>
                                <a:pt x="39" y="79"/>
                                <a:pt x="40" y="19"/>
                              </a:cubicBezTo>
                              <a:cubicBezTo>
                                <a:pt x="40" y="9"/>
                                <a:pt x="32" y="0"/>
                                <a:pt x="22" y="0"/>
                              </a:cubicBezTo>
                              <a:cubicBezTo>
                                <a:pt x="13" y="1"/>
                                <a:pt x="4" y="8"/>
                                <a:pt x="4" y="18"/>
                              </a:cubicBezTo>
                              <a:cubicBezTo>
                                <a:pt x="-4" y="292"/>
                                <a:pt x="-2" y="293"/>
                                <a:pt x="18" y="296"/>
                              </a:cubicBezTo>
                              <a:cubicBezTo>
                                <a:pt x="27" y="298"/>
                                <a:pt x="36" y="291"/>
                                <a:pt x="39" y="283"/>
                              </a:cubicBezTo>
                              <a:cubicBezTo>
                                <a:pt x="46" y="261"/>
                                <a:pt x="100" y="139"/>
                                <a:pt x="134" y="79"/>
                              </a:cubicBezTo>
                              <a:cubicBezTo>
                                <a:pt x="131" y="108"/>
                                <a:pt x="126" y="139"/>
                                <a:pt x="122" y="17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2" name="Google Shape;2435;p48">
                          <a:extLst>
                            <a:ext uri="{FF2B5EF4-FFF2-40B4-BE49-F238E27FC236}">
                              <a16:creationId xmlns:a16="http://schemas.microsoft.com/office/drawing/2014/main" id="{8B057671-682C-4E4B-122A-28412E4D62AC}"/>
                            </a:ext>
                          </a:extLst>
                        </p:cNvPr>
                        <p:cNvSpPr/>
                        <p:nvPr/>
                      </p:nvSpPr>
                      <p:spPr>
                        <a:xfrm>
                          <a:off x="-1645765" y="369925"/>
                          <a:ext cx="300240" cy="293040"/>
                        </a:xfrm>
                        <a:custGeom>
                          <a:avLst/>
                          <a:gdLst/>
                          <a:ahLst/>
                          <a:cxnLst/>
                          <a:rect l="l" t="t" r="r" b="b"/>
                          <a:pathLst>
                            <a:path w="834" h="814" extrusionOk="0">
                              <a:moveTo>
                                <a:pt x="764" y="13"/>
                              </a:moveTo>
                              <a:cubicBezTo>
                                <a:pt x="732" y="28"/>
                                <a:pt x="678" y="54"/>
                                <a:pt x="587" y="54"/>
                              </a:cubicBezTo>
                              <a:cubicBezTo>
                                <a:pt x="457" y="54"/>
                                <a:pt x="421" y="44"/>
                                <a:pt x="390" y="35"/>
                              </a:cubicBezTo>
                              <a:cubicBezTo>
                                <a:pt x="374" y="31"/>
                                <a:pt x="360" y="27"/>
                                <a:pt x="338" y="25"/>
                              </a:cubicBezTo>
                              <a:cubicBezTo>
                                <a:pt x="319" y="22"/>
                                <a:pt x="304" y="27"/>
                                <a:pt x="293" y="37"/>
                              </a:cubicBezTo>
                              <a:cubicBezTo>
                                <a:pt x="267" y="59"/>
                                <a:pt x="267" y="105"/>
                                <a:pt x="267" y="182"/>
                              </a:cubicBezTo>
                              <a:cubicBezTo>
                                <a:pt x="267" y="214"/>
                                <a:pt x="267" y="251"/>
                                <a:pt x="266" y="293"/>
                              </a:cubicBezTo>
                              <a:cubicBezTo>
                                <a:pt x="259" y="449"/>
                                <a:pt x="151" y="703"/>
                                <a:pt x="108" y="766"/>
                              </a:cubicBezTo>
                              <a:cubicBezTo>
                                <a:pt x="105" y="749"/>
                                <a:pt x="104" y="719"/>
                                <a:pt x="103" y="696"/>
                              </a:cubicBezTo>
                              <a:cubicBezTo>
                                <a:pt x="102" y="661"/>
                                <a:pt x="100" y="621"/>
                                <a:pt x="95" y="587"/>
                              </a:cubicBezTo>
                              <a:cubicBezTo>
                                <a:pt x="93" y="572"/>
                                <a:pt x="85" y="525"/>
                                <a:pt x="54" y="518"/>
                              </a:cubicBezTo>
                              <a:cubicBezTo>
                                <a:pt x="28" y="511"/>
                                <a:pt x="6" y="539"/>
                                <a:pt x="3" y="542"/>
                              </a:cubicBezTo>
                              <a:cubicBezTo>
                                <a:pt x="-3" y="550"/>
                                <a:pt x="-1" y="561"/>
                                <a:pt x="7" y="567"/>
                              </a:cubicBezTo>
                              <a:cubicBezTo>
                                <a:pt x="15" y="573"/>
                                <a:pt x="26" y="572"/>
                                <a:pt x="32" y="564"/>
                              </a:cubicBezTo>
                              <a:cubicBezTo>
                                <a:pt x="36" y="559"/>
                                <a:pt x="43" y="553"/>
                                <a:pt x="45" y="553"/>
                              </a:cubicBezTo>
                              <a:cubicBezTo>
                                <a:pt x="45" y="553"/>
                                <a:pt x="54" y="558"/>
                                <a:pt x="59" y="593"/>
                              </a:cubicBezTo>
                              <a:cubicBezTo>
                                <a:pt x="64" y="625"/>
                                <a:pt x="65" y="663"/>
                                <a:pt x="67" y="697"/>
                              </a:cubicBezTo>
                              <a:cubicBezTo>
                                <a:pt x="70" y="771"/>
                                <a:pt x="72" y="803"/>
                                <a:pt x="94" y="812"/>
                              </a:cubicBezTo>
                              <a:cubicBezTo>
                                <a:pt x="97" y="813"/>
                                <a:pt x="100" y="814"/>
                                <a:pt x="103" y="814"/>
                              </a:cubicBezTo>
                              <a:cubicBezTo>
                                <a:pt x="110" y="814"/>
                                <a:pt x="118" y="811"/>
                                <a:pt x="127" y="802"/>
                              </a:cubicBezTo>
                              <a:cubicBezTo>
                                <a:pt x="168" y="761"/>
                                <a:pt x="295" y="465"/>
                                <a:pt x="302" y="295"/>
                              </a:cubicBezTo>
                              <a:cubicBezTo>
                                <a:pt x="304" y="252"/>
                                <a:pt x="304" y="215"/>
                                <a:pt x="304" y="182"/>
                              </a:cubicBezTo>
                              <a:cubicBezTo>
                                <a:pt x="304" y="125"/>
                                <a:pt x="304" y="76"/>
                                <a:pt x="317" y="64"/>
                              </a:cubicBezTo>
                              <a:cubicBezTo>
                                <a:pt x="318" y="63"/>
                                <a:pt x="322" y="60"/>
                                <a:pt x="334" y="61"/>
                              </a:cubicBezTo>
                              <a:cubicBezTo>
                                <a:pt x="353" y="63"/>
                                <a:pt x="365" y="67"/>
                                <a:pt x="380" y="71"/>
                              </a:cubicBezTo>
                              <a:cubicBezTo>
                                <a:pt x="414" y="80"/>
                                <a:pt x="452" y="91"/>
                                <a:pt x="587" y="91"/>
                              </a:cubicBezTo>
                              <a:cubicBezTo>
                                <a:pt x="686" y="91"/>
                                <a:pt x="745" y="63"/>
                                <a:pt x="780" y="46"/>
                              </a:cubicBezTo>
                              <a:cubicBezTo>
                                <a:pt x="786" y="43"/>
                                <a:pt x="792" y="40"/>
                                <a:pt x="797" y="38"/>
                              </a:cubicBezTo>
                              <a:cubicBezTo>
                                <a:pt x="797" y="42"/>
                                <a:pt x="798" y="48"/>
                                <a:pt x="798" y="58"/>
                              </a:cubicBezTo>
                              <a:cubicBezTo>
                                <a:pt x="798" y="152"/>
                                <a:pt x="791" y="247"/>
                                <a:pt x="790" y="248"/>
                              </a:cubicBezTo>
                              <a:cubicBezTo>
                                <a:pt x="790" y="258"/>
                                <a:pt x="797" y="267"/>
                                <a:pt x="807" y="268"/>
                              </a:cubicBezTo>
                              <a:cubicBezTo>
                                <a:pt x="817" y="269"/>
                                <a:pt x="826" y="261"/>
                                <a:pt x="827" y="251"/>
                              </a:cubicBezTo>
                              <a:cubicBezTo>
                                <a:pt x="827" y="250"/>
                                <a:pt x="834" y="153"/>
                                <a:pt x="834" y="58"/>
                              </a:cubicBezTo>
                              <a:cubicBezTo>
                                <a:pt x="834" y="35"/>
                                <a:pt x="833" y="14"/>
                                <a:pt x="818" y="4"/>
                              </a:cubicBezTo>
                              <a:cubicBezTo>
                                <a:pt x="803" y="-5"/>
                                <a:pt x="787" y="2"/>
                                <a:pt x="764" y="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 name="Google Shape;2436;p48">
                          <a:extLst>
                            <a:ext uri="{FF2B5EF4-FFF2-40B4-BE49-F238E27FC236}">
                              <a16:creationId xmlns:a16="http://schemas.microsoft.com/office/drawing/2014/main" id="{3591E3EA-930D-9F95-6C2D-2C11737AF09E}"/>
                            </a:ext>
                          </a:extLst>
                        </p:cNvPr>
                        <p:cNvSpPr/>
                        <p:nvPr/>
                      </p:nvSpPr>
                      <p:spPr>
                        <a:xfrm>
                          <a:off x="-1520485" y="426445"/>
                          <a:ext cx="95400" cy="156960"/>
                        </a:xfrm>
                        <a:custGeom>
                          <a:avLst/>
                          <a:gdLst/>
                          <a:ahLst/>
                          <a:cxnLst/>
                          <a:rect l="l" t="t" r="r" b="b"/>
                          <a:pathLst>
                            <a:path w="265" h="436" extrusionOk="0">
                              <a:moveTo>
                                <a:pt x="252" y="105"/>
                              </a:moveTo>
                              <a:cubicBezTo>
                                <a:pt x="242" y="102"/>
                                <a:pt x="232" y="107"/>
                                <a:pt x="229" y="117"/>
                              </a:cubicBezTo>
                              <a:lnTo>
                                <a:pt x="186" y="259"/>
                              </a:lnTo>
                              <a:lnTo>
                                <a:pt x="57" y="248"/>
                              </a:lnTo>
                              <a:cubicBezTo>
                                <a:pt x="70" y="232"/>
                                <a:pt x="86" y="210"/>
                                <a:pt x="100" y="182"/>
                              </a:cubicBezTo>
                              <a:cubicBezTo>
                                <a:pt x="126" y="130"/>
                                <a:pt x="121" y="68"/>
                                <a:pt x="118" y="35"/>
                              </a:cubicBezTo>
                              <a:cubicBezTo>
                                <a:pt x="117" y="28"/>
                                <a:pt x="117" y="23"/>
                                <a:pt x="117" y="19"/>
                              </a:cubicBezTo>
                              <a:cubicBezTo>
                                <a:pt x="117" y="9"/>
                                <a:pt x="109" y="0"/>
                                <a:pt x="98" y="0"/>
                              </a:cubicBezTo>
                              <a:cubicBezTo>
                                <a:pt x="88" y="0"/>
                                <a:pt x="80" y="9"/>
                                <a:pt x="80" y="19"/>
                              </a:cubicBezTo>
                              <a:cubicBezTo>
                                <a:pt x="80" y="23"/>
                                <a:pt x="81" y="30"/>
                                <a:pt x="81" y="38"/>
                              </a:cubicBezTo>
                              <a:cubicBezTo>
                                <a:pt x="84" y="70"/>
                                <a:pt x="89" y="123"/>
                                <a:pt x="67" y="166"/>
                              </a:cubicBezTo>
                              <a:cubicBezTo>
                                <a:pt x="40" y="220"/>
                                <a:pt x="6" y="248"/>
                                <a:pt x="6" y="248"/>
                              </a:cubicBezTo>
                              <a:cubicBezTo>
                                <a:pt x="0" y="253"/>
                                <a:pt x="-2" y="261"/>
                                <a:pt x="0" y="268"/>
                              </a:cubicBezTo>
                              <a:cubicBezTo>
                                <a:pt x="2" y="275"/>
                                <a:pt x="8" y="280"/>
                                <a:pt x="16" y="281"/>
                              </a:cubicBezTo>
                              <a:lnTo>
                                <a:pt x="175" y="295"/>
                              </a:lnTo>
                              <a:lnTo>
                                <a:pt x="140" y="413"/>
                              </a:lnTo>
                              <a:cubicBezTo>
                                <a:pt x="137" y="422"/>
                                <a:pt x="143" y="433"/>
                                <a:pt x="152" y="435"/>
                              </a:cubicBezTo>
                              <a:cubicBezTo>
                                <a:pt x="154" y="436"/>
                                <a:pt x="156" y="436"/>
                                <a:pt x="158" y="436"/>
                              </a:cubicBezTo>
                              <a:cubicBezTo>
                                <a:pt x="165" y="436"/>
                                <a:pt x="173" y="431"/>
                                <a:pt x="175" y="423"/>
                              </a:cubicBezTo>
                              <a:lnTo>
                                <a:pt x="264" y="128"/>
                              </a:lnTo>
                              <a:cubicBezTo>
                                <a:pt x="267" y="118"/>
                                <a:pt x="261" y="108"/>
                                <a:pt x="252" y="1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4" name="Google Shape;2437;p48">
                          <a:extLst>
                            <a:ext uri="{FF2B5EF4-FFF2-40B4-BE49-F238E27FC236}">
                              <a16:creationId xmlns:a16="http://schemas.microsoft.com/office/drawing/2014/main" id="{683A152C-BAC4-4423-A2B4-930FF7E12121}"/>
                            </a:ext>
                          </a:extLst>
                        </p:cNvPr>
                        <p:cNvSpPr/>
                        <p:nvPr/>
                      </p:nvSpPr>
                      <p:spPr>
                        <a:xfrm>
                          <a:off x="-1286845" y="385765"/>
                          <a:ext cx="84960" cy="86400"/>
                        </a:xfrm>
                        <a:custGeom>
                          <a:avLst/>
                          <a:gdLst/>
                          <a:ahLst/>
                          <a:cxnLst/>
                          <a:rect l="l" t="t" r="r" b="b"/>
                          <a:pathLst>
                            <a:path w="236" h="240" extrusionOk="0">
                              <a:moveTo>
                                <a:pt x="118" y="130"/>
                              </a:moveTo>
                              <a:cubicBezTo>
                                <a:pt x="107" y="175"/>
                                <a:pt x="99" y="211"/>
                                <a:pt x="118" y="230"/>
                              </a:cubicBezTo>
                              <a:cubicBezTo>
                                <a:pt x="123" y="235"/>
                                <a:pt x="131" y="240"/>
                                <a:pt x="143" y="240"/>
                              </a:cubicBezTo>
                              <a:cubicBezTo>
                                <a:pt x="147" y="240"/>
                                <a:pt x="151" y="239"/>
                                <a:pt x="156" y="238"/>
                              </a:cubicBezTo>
                              <a:cubicBezTo>
                                <a:pt x="233" y="221"/>
                                <a:pt x="236" y="184"/>
                                <a:pt x="236" y="176"/>
                              </a:cubicBezTo>
                              <a:cubicBezTo>
                                <a:pt x="236" y="166"/>
                                <a:pt x="228" y="157"/>
                                <a:pt x="218" y="157"/>
                              </a:cubicBezTo>
                              <a:cubicBezTo>
                                <a:pt x="208" y="157"/>
                                <a:pt x="200" y="164"/>
                                <a:pt x="200" y="175"/>
                              </a:cubicBezTo>
                              <a:cubicBezTo>
                                <a:pt x="199" y="179"/>
                                <a:pt x="188" y="194"/>
                                <a:pt x="148" y="203"/>
                              </a:cubicBezTo>
                              <a:cubicBezTo>
                                <a:pt x="146" y="203"/>
                                <a:pt x="144" y="203"/>
                                <a:pt x="144" y="203"/>
                              </a:cubicBezTo>
                              <a:cubicBezTo>
                                <a:pt x="141" y="193"/>
                                <a:pt x="149" y="159"/>
                                <a:pt x="153" y="138"/>
                              </a:cubicBezTo>
                              <a:cubicBezTo>
                                <a:pt x="163" y="96"/>
                                <a:pt x="173" y="52"/>
                                <a:pt x="161" y="22"/>
                              </a:cubicBezTo>
                              <a:cubicBezTo>
                                <a:pt x="154" y="3"/>
                                <a:pt x="140" y="0"/>
                                <a:pt x="134" y="0"/>
                              </a:cubicBezTo>
                              <a:cubicBezTo>
                                <a:pt x="106" y="-2"/>
                                <a:pt x="70" y="49"/>
                                <a:pt x="37" y="108"/>
                              </a:cubicBezTo>
                              <a:lnTo>
                                <a:pt x="37" y="36"/>
                              </a:lnTo>
                              <a:cubicBezTo>
                                <a:pt x="37" y="26"/>
                                <a:pt x="29" y="17"/>
                                <a:pt x="19" y="17"/>
                              </a:cubicBezTo>
                              <a:cubicBezTo>
                                <a:pt x="9" y="17"/>
                                <a:pt x="0" y="26"/>
                                <a:pt x="0" y="36"/>
                              </a:cubicBezTo>
                              <a:lnTo>
                                <a:pt x="0" y="184"/>
                              </a:lnTo>
                              <a:cubicBezTo>
                                <a:pt x="0" y="192"/>
                                <a:pt x="6" y="199"/>
                                <a:pt x="15" y="201"/>
                              </a:cubicBezTo>
                              <a:cubicBezTo>
                                <a:pt x="23" y="203"/>
                                <a:pt x="31" y="199"/>
                                <a:pt x="35" y="192"/>
                              </a:cubicBezTo>
                              <a:cubicBezTo>
                                <a:pt x="69" y="121"/>
                                <a:pt x="109" y="56"/>
                                <a:pt x="129" y="40"/>
                              </a:cubicBezTo>
                              <a:cubicBezTo>
                                <a:pt x="133" y="61"/>
                                <a:pt x="125" y="99"/>
                                <a:pt x="118" y="130"/>
                              </a:cubicBezTo>
                              <a:close/>
                            </a:path>
                          </a:pathLst>
                        </a:custGeom>
                        <a:solidFill>
                          <a:schemeClr val="dk1"/>
                        </a:solidFill>
                        <a:ln>
                          <a:noFill/>
                        </a:ln>
                      </p:spPr>
                      <p:txBody>
                        <a:bodyPr spcFirstLastPara="1" wrap="square" lIns="90000" tIns="41400" rIns="90000" bIns="41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5" name="Google Shape;2438;p48">
                          <a:extLst>
                            <a:ext uri="{FF2B5EF4-FFF2-40B4-BE49-F238E27FC236}">
                              <a16:creationId xmlns:a16="http://schemas.microsoft.com/office/drawing/2014/main" id="{7A5A8513-DBCE-C889-D446-BE767409DC9A}"/>
                            </a:ext>
                          </a:extLst>
                        </p:cNvPr>
                        <p:cNvSpPr/>
                        <p:nvPr/>
                      </p:nvSpPr>
                      <p:spPr>
                        <a:xfrm>
                          <a:off x="-1268125" y="345085"/>
                          <a:ext cx="462960" cy="297720"/>
                        </a:xfrm>
                        <a:custGeom>
                          <a:avLst/>
                          <a:gdLst/>
                          <a:ahLst/>
                          <a:cxnLst/>
                          <a:rect l="l" t="t" r="r" b="b"/>
                          <a:pathLst>
                            <a:path w="1286" h="827" extrusionOk="0">
                              <a:moveTo>
                                <a:pt x="1168" y="16"/>
                              </a:moveTo>
                              <a:cubicBezTo>
                                <a:pt x="1098" y="33"/>
                                <a:pt x="991" y="59"/>
                                <a:pt x="852" y="71"/>
                              </a:cubicBezTo>
                              <a:cubicBezTo>
                                <a:pt x="606" y="93"/>
                                <a:pt x="290" y="50"/>
                                <a:pt x="287" y="49"/>
                              </a:cubicBezTo>
                              <a:cubicBezTo>
                                <a:pt x="278" y="48"/>
                                <a:pt x="268" y="54"/>
                                <a:pt x="266" y="64"/>
                              </a:cubicBezTo>
                              <a:cubicBezTo>
                                <a:pt x="266" y="69"/>
                                <a:pt x="170" y="575"/>
                                <a:pt x="105" y="756"/>
                              </a:cubicBezTo>
                              <a:cubicBezTo>
                                <a:pt x="98" y="775"/>
                                <a:pt x="92" y="784"/>
                                <a:pt x="89" y="788"/>
                              </a:cubicBezTo>
                              <a:cubicBezTo>
                                <a:pt x="70" y="763"/>
                                <a:pt x="47" y="632"/>
                                <a:pt x="37" y="517"/>
                              </a:cubicBezTo>
                              <a:cubicBezTo>
                                <a:pt x="36" y="507"/>
                                <a:pt x="26" y="499"/>
                                <a:pt x="17" y="500"/>
                              </a:cubicBezTo>
                              <a:cubicBezTo>
                                <a:pt x="7" y="501"/>
                                <a:pt x="-1" y="510"/>
                                <a:pt x="0" y="520"/>
                              </a:cubicBezTo>
                              <a:cubicBezTo>
                                <a:pt x="12" y="656"/>
                                <a:pt x="36" y="820"/>
                                <a:pt x="86" y="827"/>
                              </a:cubicBezTo>
                              <a:cubicBezTo>
                                <a:pt x="87" y="827"/>
                                <a:pt x="88" y="827"/>
                                <a:pt x="90" y="827"/>
                              </a:cubicBezTo>
                              <a:cubicBezTo>
                                <a:pt x="115" y="827"/>
                                <a:pt x="129" y="796"/>
                                <a:pt x="139" y="768"/>
                              </a:cubicBezTo>
                              <a:cubicBezTo>
                                <a:pt x="199" y="601"/>
                                <a:pt x="282" y="179"/>
                                <a:pt x="299" y="88"/>
                              </a:cubicBezTo>
                              <a:cubicBezTo>
                                <a:pt x="369" y="97"/>
                                <a:pt x="638" y="127"/>
                                <a:pt x="855" y="108"/>
                              </a:cubicBezTo>
                              <a:cubicBezTo>
                                <a:pt x="997" y="95"/>
                                <a:pt x="1105" y="69"/>
                                <a:pt x="1176" y="52"/>
                              </a:cubicBezTo>
                              <a:cubicBezTo>
                                <a:pt x="1203" y="45"/>
                                <a:pt x="1231" y="38"/>
                                <a:pt x="1244" y="37"/>
                              </a:cubicBezTo>
                              <a:cubicBezTo>
                                <a:pt x="1248" y="60"/>
                                <a:pt x="1249" y="113"/>
                                <a:pt x="1249" y="149"/>
                              </a:cubicBezTo>
                              <a:cubicBezTo>
                                <a:pt x="1249" y="159"/>
                                <a:pt x="1257" y="167"/>
                                <a:pt x="1268" y="167"/>
                              </a:cubicBezTo>
                              <a:cubicBezTo>
                                <a:pt x="1278" y="167"/>
                                <a:pt x="1286" y="159"/>
                                <a:pt x="1286" y="149"/>
                              </a:cubicBezTo>
                              <a:cubicBezTo>
                                <a:pt x="1286" y="131"/>
                                <a:pt x="1285" y="41"/>
                                <a:pt x="1278" y="17"/>
                              </a:cubicBezTo>
                              <a:cubicBezTo>
                                <a:pt x="1269" y="-8"/>
                                <a:pt x="1241" y="-2"/>
                                <a:pt x="1168" y="1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6" name="Google Shape;2439;p48">
                          <a:extLst>
                            <a:ext uri="{FF2B5EF4-FFF2-40B4-BE49-F238E27FC236}">
                              <a16:creationId xmlns:a16="http://schemas.microsoft.com/office/drawing/2014/main" id="{A3A6FA25-5909-377B-37B2-D7B6FB6D182D}"/>
                            </a:ext>
                          </a:extLst>
                        </p:cNvPr>
                        <p:cNvSpPr/>
                        <p:nvPr/>
                      </p:nvSpPr>
                      <p:spPr>
                        <a:xfrm>
                          <a:off x="-1140325" y="445165"/>
                          <a:ext cx="21600" cy="122400"/>
                        </a:xfrm>
                        <a:custGeom>
                          <a:avLst/>
                          <a:gdLst/>
                          <a:ahLst/>
                          <a:cxnLst/>
                          <a:rect l="l" t="t" r="r" b="b"/>
                          <a:pathLst>
                            <a:path w="60" h="340" extrusionOk="0">
                              <a:moveTo>
                                <a:pt x="37" y="1"/>
                              </a:moveTo>
                              <a:cubicBezTo>
                                <a:pt x="27" y="3"/>
                                <a:pt x="20" y="12"/>
                                <a:pt x="22" y="22"/>
                              </a:cubicBezTo>
                              <a:cubicBezTo>
                                <a:pt x="27" y="47"/>
                                <a:pt x="11" y="218"/>
                                <a:pt x="0" y="320"/>
                              </a:cubicBezTo>
                              <a:cubicBezTo>
                                <a:pt x="-1" y="330"/>
                                <a:pt x="6" y="339"/>
                                <a:pt x="16" y="340"/>
                              </a:cubicBezTo>
                              <a:cubicBezTo>
                                <a:pt x="17" y="340"/>
                                <a:pt x="18" y="340"/>
                                <a:pt x="18" y="340"/>
                              </a:cubicBezTo>
                              <a:cubicBezTo>
                                <a:pt x="27" y="340"/>
                                <a:pt x="35" y="333"/>
                                <a:pt x="36" y="324"/>
                              </a:cubicBezTo>
                              <a:cubicBezTo>
                                <a:pt x="41" y="279"/>
                                <a:pt x="66" y="53"/>
                                <a:pt x="58" y="15"/>
                              </a:cubicBezTo>
                              <a:cubicBezTo>
                                <a:pt x="56" y="5"/>
                                <a:pt x="46" y="-1"/>
                                <a:pt x="37"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7" name="Google Shape;2440;p48">
                          <a:extLst>
                            <a:ext uri="{FF2B5EF4-FFF2-40B4-BE49-F238E27FC236}">
                              <a16:creationId xmlns:a16="http://schemas.microsoft.com/office/drawing/2014/main" id="{38FE59B1-2F7C-6EC1-487D-DA4E038D57F6}"/>
                            </a:ext>
                          </a:extLst>
                        </p:cNvPr>
                        <p:cNvSpPr/>
                        <p:nvPr/>
                      </p:nvSpPr>
                      <p:spPr>
                        <a:xfrm>
                          <a:off x="-1103245" y="431845"/>
                          <a:ext cx="74160" cy="123840"/>
                        </a:xfrm>
                        <a:custGeom>
                          <a:avLst/>
                          <a:gdLst/>
                          <a:ahLst/>
                          <a:cxnLst/>
                          <a:rect l="l" t="t" r="r" b="b"/>
                          <a:pathLst>
                            <a:path w="206" h="344" extrusionOk="0">
                              <a:moveTo>
                                <a:pt x="159" y="125"/>
                              </a:moveTo>
                              <a:cubicBezTo>
                                <a:pt x="150" y="122"/>
                                <a:pt x="141" y="122"/>
                                <a:pt x="132" y="124"/>
                              </a:cubicBezTo>
                              <a:cubicBezTo>
                                <a:pt x="141" y="104"/>
                                <a:pt x="150" y="80"/>
                                <a:pt x="155" y="51"/>
                              </a:cubicBezTo>
                              <a:cubicBezTo>
                                <a:pt x="157" y="42"/>
                                <a:pt x="162" y="13"/>
                                <a:pt x="141" y="3"/>
                              </a:cubicBezTo>
                              <a:cubicBezTo>
                                <a:pt x="133" y="-1"/>
                                <a:pt x="109" y="-12"/>
                                <a:pt x="42" y="66"/>
                              </a:cubicBezTo>
                              <a:cubicBezTo>
                                <a:pt x="35" y="73"/>
                                <a:pt x="36" y="85"/>
                                <a:pt x="44" y="92"/>
                              </a:cubicBezTo>
                              <a:cubicBezTo>
                                <a:pt x="51" y="98"/>
                                <a:pt x="63" y="97"/>
                                <a:pt x="69" y="90"/>
                              </a:cubicBezTo>
                              <a:cubicBezTo>
                                <a:pt x="87" y="70"/>
                                <a:pt x="107" y="51"/>
                                <a:pt x="119" y="42"/>
                              </a:cubicBezTo>
                              <a:cubicBezTo>
                                <a:pt x="119" y="43"/>
                                <a:pt x="119" y="44"/>
                                <a:pt x="119" y="45"/>
                              </a:cubicBezTo>
                              <a:cubicBezTo>
                                <a:pt x="105" y="119"/>
                                <a:pt x="65" y="161"/>
                                <a:pt x="65" y="161"/>
                              </a:cubicBezTo>
                              <a:cubicBezTo>
                                <a:pt x="58" y="168"/>
                                <a:pt x="58" y="179"/>
                                <a:pt x="65" y="186"/>
                              </a:cubicBezTo>
                              <a:cubicBezTo>
                                <a:pt x="71" y="194"/>
                                <a:pt x="83" y="194"/>
                                <a:pt x="90" y="187"/>
                              </a:cubicBezTo>
                              <a:cubicBezTo>
                                <a:pt x="102" y="177"/>
                                <a:pt x="133" y="155"/>
                                <a:pt x="150" y="160"/>
                              </a:cubicBezTo>
                              <a:cubicBezTo>
                                <a:pt x="156" y="162"/>
                                <a:pt x="160" y="168"/>
                                <a:pt x="164" y="179"/>
                              </a:cubicBezTo>
                              <a:cubicBezTo>
                                <a:pt x="189" y="263"/>
                                <a:pt x="111" y="296"/>
                                <a:pt x="87" y="304"/>
                              </a:cubicBezTo>
                              <a:cubicBezTo>
                                <a:pt x="73" y="309"/>
                                <a:pt x="63" y="309"/>
                                <a:pt x="55" y="304"/>
                              </a:cubicBezTo>
                              <a:cubicBezTo>
                                <a:pt x="42" y="295"/>
                                <a:pt x="38" y="275"/>
                                <a:pt x="37" y="268"/>
                              </a:cubicBezTo>
                              <a:cubicBezTo>
                                <a:pt x="36" y="258"/>
                                <a:pt x="27" y="251"/>
                                <a:pt x="17" y="252"/>
                              </a:cubicBezTo>
                              <a:cubicBezTo>
                                <a:pt x="7" y="253"/>
                                <a:pt x="-1" y="262"/>
                                <a:pt x="0" y="272"/>
                              </a:cubicBezTo>
                              <a:cubicBezTo>
                                <a:pt x="1" y="276"/>
                                <a:pt x="6" y="315"/>
                                <a:pt x="35" y="334"/>
                              </a:cubicBezTo>
                              <a:cubicBezTo>
                                <a:pt x="43" y="339"/>
                                <a:pt x="54" y="344"/>
                                <a:pt x="70" y="344"/>
                              </a:cubicBezTo>
                              <a:cubicBezTo>
                                <a:pt x="78" y="344"/>
                                <a:pt x="87" y="343"/>
                                <a:pt x="98" y="339"/>
                              </a:cubicBezTo>
                              <a:cubicBezTo>
                                <a:pt x="183" y="311"/>
                                <a:pt x="222" y="245"/>
                                <a:pt x="199" y="169"/>
                              </a:cubicBezTo>
                              <a:cubicBezTo>
                                <a:pt x="190" y="139"/>
                                <a:pt x="172" y="128"/>
                                <a:pt x="159" y="12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8" name="Google Shape;2441;p48">
                          <a:extLst>
                            <a:ext uri="{FF2B5EF4-FFF2-40B4-BE49-F238E27FC236}">
                              <a16:creationId xmlns:a16="http://schemas.microsoft.com/office/drawing/2014/main" id="{C411CF62-9C02-4501-B224-6D8418DACEFC}"/>
                            </a:ext>
                          </a:extLst>
                        </p:cNvPr>
                        <p:cNvSpPr/>
                        <p:nvPr/>
                      </p:nvSpPr>
                      <p:spPr>
                        <a:xfrm>
                          <a:off x="-985885" y="403765"/>
                          <a:ext cx="108720" cy="75960"/>
                        </a:xfrm>
                        <a:custGeom>
                          <a:avLst/>
                          <a:gdLst/>
                          <a:ahLst/>
                          <a:cxnLst/>
                          <a:rect l="l" t="t" r="r" b="b"/>
                          <a:pathLst>
                            <a:path w="302" h="211" extrusionOk="0">
                              <a:moveTo>
                                <a:pt x="271" y="106"/>
                              </a:moveTo>
                              <a:cubicBezTo>
                                <a:pt x="229" y="148"/>
                                <a:pt x="214" y="146"/>
                                <a:pt x="212" y="145"/>
                              </a:cubicBezTo>
                              <a:cubicBezTo>
                                <a:pt x="200" y="141"/>
                                <a:pt x="193" y="94"/>
                                <a:pt x="188" y="63"/>
                              </a:cubicBezTo>
                              <a:cubicBezTo>
                                <a:pt x="187" y="54"/>
                                <a:pt x="185" y="44"/>
                                <a:pt x="184" y="34"/>
                              </a:cubicBezTo>
                              <a:cubicBezTo>
                                <a:pt x="179" y="9"/>
                                <a:pt x="166" y="1"/>
                                <a:pt x="156" y="0"/>
                              </a:cubicBezTo>
                              <a:cubicBezTo>
                                <a:pt x="130" y="-4"/>
                                <a:pt x="93" y="39"/>
                                <a:pt x="45" y="128"/>
                              </a:cubicBezTo>
                              <a:lnTo>
                                <a:pt x="36" y="36"/>
                              </a:lnTo>
                              <a:cubicBezTo>
                                <a:pt x="35" y="26"/>
                                <a:pt x="26" y="18"/>
                                <a:pt x="16" y="19"/>
                              </a:cubicBezTo>
                              <a:cubicBezTo>
                                <a:pt x="6" y="20"/>
                                <a:pt x="-1" y="29"/>
                                <a:pt x="0" y="39"/>
                              </a:cubicBezTo>
                              <a:lnTo>
                                <a:pt x="14" y="194"/>
                              </a:lnTo>
                              <a:cubicBezTo>
                                <a:pt x="15" y="203"/>
                                <a:pt x="21" y="209"/>
                                <a:pt x="29" y="211"/>
                              </a:cubicBezTo>
                              <a:cubicBezTo>
                                <a:pt x="31" y="211"/>
                                <a:pt x="32" y="211"/>
                                <a:pt x="33" y="211"/>
                              </a:cubicBezTo>
                              <a:cubicBezTo>
                                <a:pt x="40" y="211"/>
                                <a:pt x="46" y="207"/>
                                <a:pt x="49" y="201"/>
                              </a:cubicBezTo>
                              <a:cubicBezTo>
                                <a:pt x="85" y="126"/>
                                <a:pt x="127" y="58"/>
                                <a:pt x="148" y="40"/>
                              </a:cubicBezTo>
                              <a:lnTo>
                                <a:pt x="148" y="40"/>
                              </a:lnTo>
                              <a:cubicBezTo>
                                <a:pt x="149" y="50"/>
                                <a:pt x="151" y="59"/>
                                <a:pt x="152" y="69"/>
                              </a:cubicBezTo>
                              <a:cubicBezTo>
                                <a:pt x="160" y="122"/>
                                <a:pt x="167" y="169"/>
                                <a:pt x="201" y="180"/>
                              </a:cubicBezTo>
                              <a:cubicBezTo>
                                <a:pt x="226" y="188"/>
                                <a:pt x="255" y="173"/>
                                <a:pt x="297" y="132"/>
                              </a:cubicBezTo>
                              <a:cubicBezTo>
                                <a:pt x="304" y="125"/>
                                <a:pt x="304" y="113"/>
                                <a:pt x="297" y="106"/>
                              </a:cubicBezTo>
                              <a:cubicBezTo>
                                <a:pt x="290" y="99"/>
                                <a:pt x="278" y="99"/>
                                <a:pt x="271" y="106"/>
                              </a:cubicBezTo>
                              <a:close/>
                            </a:path>
                          </a:pathLst>
                        </a:custGeom>
                        <a:solidFill>
                          <a:schemeClr val="dk1"/>
                        </a:solidFill>
                        <a:ln>
                          <a:noFill/>
                        </a:ln>
                      </p:spPr>
                      <p:txBody>
                        <a:bodyPr spcFirstLastPara="1" wrap="square" lIns="90000" tIns="30950" rIns="90000" bIns="309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9" name="Google Shape;2442;p48">
                          <a:extLst>
                            <a:ext uri="{FF2B5EF4-FFF2-40B4-BE49-F238E27FC236}">
                              <a16:creationId xmlns:a16="http://schemas.microsoft.com/office/drawing/2014/main" id="{11CC4DDC-6829-93E2-A060-761B45B660A0}"/>
                            </a:ext>
                          </a:extLst>
                        </p:cNvPr>
                        <p:cNvSpPr/>
                        <p:nvPr/>
                      </p:nvSpPr>
                      <p:spPr>
                        <a:xfrm>
                          <a:off x="-802285" y="527605"/>
                          <a:ext cx="29880" cy="72000"/>
                        </a:xfrm>
                        <a:custGeom>
                          <a:avLst/>
                          <a:gdLst/>
                          <a:ahLst/>
                          <a:cxnLst/>
                          <a:rect l="l" t="t" r="r" b="b"/>
                          <a:pathLst>
                            <a:path w="83" h="200" extrusionOk="0">
                              <a:moveTo>
                                <a:pt x="72" y="14"/>
                              </a:moveTo>
                              <a:cubicBezTo>
                                <a:pt x="70" y="4"/>
                                <a:pt x="60" y="-2"/>
                                <a:pt x="50" y="1"/>
                              </a:cubicBezTo>
                              <a:cubicBezTo>
                                <a:pt x="40" y="4"/>
                                <a:pt x="34" y="14"/>
                                <a:pt x="37" y="24"/>
                              </a:cubicBezTo>
                              <a:cubicBezTo>
                                <a:pt x="38" y="25"/>
                                <a:pt x="69" y="135"/>
                                <a:pt x="10" y="165"/>
                              </a:cubicBezTo>
                              <a:cubicBezTo>
                                <a:pt x="1" y="169"/>
                                <a:pt x="-3" y="180"/>
                                <a:pt x="1" y="189"/>
                              </a:cubicBezTo>
                              <a:cubicBezTo>
                                <a:pt x="5" y="196"/>
                                <a:pt x="11" y="200"/>
                                <a:pt x="18" y="200"/>
                              </a:cubicBezTo>
                              <a:cubicBezTo>
                                <a:pt x="21" y="200"/>
                                <a:pt x="23" y="199"/>
                                <a:pt x="26" y="198"/>
                              </a:cubicBezTo>
                              <a:cubicBezTo>
                                <a:pt x="113" y="154"/>
                                <a:pt x="74" y="19"/>
                                <a:pt x="72" y="14"/>
                              </a:cubicBezTo>
                              <a:close/>
                            </a:path>
                          </a:pathLst>
                        </a:custGeom>
                        <a:solidFill>
                          <a:schemeClr val="dk1"/>
                        </a:solidFill>
                        <a:ln>
                          <a:noFill/>
                        </a:ln>
                      </p:spPr>
                      <p:txBody>
                        <a:bodyPr spcFirstLastPara="1" wrap="square" lIns="90000" tIns="27000" rIns="90000" bIns="27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0" name="Google Shape;2443;p48">
                          <a:extLst>
                            <a:ext uri="{FF2B5EF4-FFF2-40B4-BE49-F238E27FC236}">
                              <a16:creationId xmlns:a16="http://schemas.microsoft.com/office/drawing/2014/main" id="{B92DFE7D-7E4E-994A-DF9C-3483FD81DFA4}"/>
                            </a:ext>
                          </a:extLst>
                        </p:cNvPr>
                        <p:cNvSpPr/>
                        <p:nvPr/>
                      </p:nvSpPr>
                      <p:spPr>
                        <a:xfrm>
                          <a:off x="-3444325" y="36925"/>
                          <a:ext cx="95400" cy="312480"/>
                        </a:xfrm>
                        <a:custGeom>
                          <a:avLst/>
                          <a:gdLst/>
                          <a:ahLst/>
                          <a:cxnLst/>
                          <a:rect l="l" t="t" r="r" b="b"/>
                          <a:pathLst>
                            <a:path w="265" h="868" extrusionOk="0">
                              <a:moveTo>
                                <a:pt x="210" y="868"/>
                              </a:moveTo>
                              <a:cubicBezTo>
                                <a:pt x="220" y="868"/>
                                <a:pt x="228" y="861"/>
                                <a:pt x="228" y="851"/>
                              </a:cubicBezTo>
                              <a:cubicBezTo>
                                <a:pt x="229" y="841"/>
                                <a:pt x="222" y="832"/>
                                <a:pt x="212" y="831"/>
                              </a:cubicBezTo>
                              <a:lnTo>
                                <a:pt x="78" y="819"/>
                              </a:lnTo>
                              <a:cubicBezTo>
                                <a:pt x="89" y="777"/>
                                <a:pt x="112" y="680"/>
                                <a:pt x="118" y="599"/>
                              </a:cubicBezTo>
                              <a:cubicBezTo>
                                <a:pt x="122" y="537"/>
                                <a:pt x="96" y="490"/>
                                <a:pt x="70" y="460"/>
                              </a:cubicBezTo>
                              <a:cubicBezTo>
                                <a:pt x="92" y="458"/>
                                <a:pt x="119" y="452"/>
                                <a:pt x="151" y="437"/>
                              </a:cubicBezTo>
                              <a:cubicBezTo>
                                <a:pt x="221" y="406"/>
                                <a:pt x="208" y="261"/>
                                <a:pt x="197" y="145"/>
                              </a:cubicBezTo>
                              <a:cubicBezTo>
                                <a:pt x="193" y="104"/>
                                <a:pt x="190" y="65"/>
                                <a:pt x="192" y="46"/>
                              </a:cubicBezTo>
                              <a:cubicBezTo>
                                <a:pt x="192" y="43"/>
                                <a:pt x="192" y="42"/>
                                <a:pt x="192" y="40"/>
                              </a:cubicBezTo>
                              <a:cubicBezTo>
                                <a:pt x="202" y="48"/>
                                <a:pt x="219" y="69"/>
                                <a:pt x="232" y="90"/>
                              </a:cubicBezTo>
                              <a:cubicBezTo>
                                <a:pt x="237" y="99"/>
                                <a:pt x="248" y="102"/>
                                <a:pt x="257" y="96"/>
                              </a:cubicBezTo>
                              <a:cubicBezTo>
                                <a:pt x="265" y="91"/>
                                <a:pt x="268" y="80"/>
                                <a:pt x="263" y="71"/>
                              </a:cubicBezTo>
                              <a:cubicBezTo>
                                <a:pt x="241" y="36"/>
                                <a:pt x="210" y="-5"/>
                                <a:pt x="182" y="1"/>
                              </a:cubicBezTo>
                              <a:cubicBezTo>
                                <a:pt x="166" y="4"/>
                                <a:pt x="157" y="18"/>
                                <a:pt x="155" y="42"/>
                              </a:cubicBezTo>
                              <a:cubicBezTo>
                                <a:pt x="153" y="65"/>
                                <a:pt x="156" y="104"/>
                                <a:pt x="160" y="148"/>
                              </a:cubicBezTo>
                              <a:cubicBezTo>
                                <a:pt x="168" y="236"/>
                                <a:pt x="182" y="383"/>
                                <a:pt x="136" y="404"/>
                              </a:cubicBezTo>
                              <a:cubicBezTo>
                                <a:pt x="65" y="436"/>
                                <a:pt x="26" y="419"/>
                                <a:pt x="26" y="419"/>
                              </a:cubicBezTo>
                              <a:cubicBezTo>
                                <a:pt x="18" y="415"/>
                                <a:pt x="7" y="418"/>
                                <a:pt x="2" y="426"/>
                              </a:cubicBezTo>
                              <a:cubicBezTo>
                                <a:pt x="-3" y="435"/>
                                <a:pt x="0" y="445"/>
                                <a:pt x="8" y="451"/>
                              </a:cubicBezTo>
                              <a:cubicBezTo>
                                <a:pt x="9" y="451"/>
                                <a:pt x="88" y="505"/>
                                <a:pt x="81" y="597"/>
                              </a:cubicBezTo>
                              <a:cubicBezTo>
                                <a:pt x="74" y="697"/>
                                <a:pt x="38" y="828"/>
                                <a:pt x="37" y="830"/>
                              </a:cubicBezTo>
                              <a:cubicBezTo>
                                <a:pt x="36" y="835"/>
                                <a:pt x="37" y="841"/>
                                <a:pt x="40" y="845"/>
                              </a:cubicBezTo>
                              <a:cubicBezTo>
                                <a:pt x="43" y="850"/>
                                <a:pt x="48" y="852"/>
                                <a:pt x="53" y="853"/>
                              </a:cubicBezTo>
                              <a:lnTo>
                                <a:pt x="209" y="868"/>
                              </a:lnTo>
                              <a:lnTo>
                                <a:pt x="210" y="868"/>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 name="Google Shape;2444;p48">
                          <a:extLst>
                            <a:ext uri="{FF2B5EF4-FFF2-40B4-BE49-F238E27FC236}">
                              <a16:creationId xmlns:a16="http://schemas.microsoft.com/office/drawing/2014/main" id="{1C268B7C-FAFA-12C6-BE3A-795FD533EC2C}"/>
                            </a:ext>
                          </a:extLst>
                        </p:cNvPr>
                        <p:cNvSpPr/>
                        <p:nvPr/>
                      </p:nvSpPr>
                      <p:spPr>
                        <a:xfrm>
                          <a:off x="-3359365" y="133765"/>
                          <a:ext cx="117000" cy="108720"/>
                        </a:xfrm>
                        <a:custGeom>
                          <a:avLst/>
                          <a:gdLst/>
                          <a:ahLst/>
                          <a:cxnLst/>
                          <a:rect l="l" t="t" r="r" b="b"/>
                          <a:pathLst>
                            <a:path w="325" h="302" extrusionOk="0">
                              <a:moveTo>
                                <a:pt x="13" y="245"/>
                              </a:moveTo>
                              <a:cubicBezTo>
                                <a:pt x="4" y="248"/>
                                <a:pt x="-2" y="258"/>
                                <a:pt x="1" y="268"/>
                              </a:cubicBezTo>
                              <a:cubicBezTo>
                                <a:pt x="9" y="293"/>
                                <a:pt x="23" y="300"/>
                                <a:pt x="34" y="301"/>
                              </a:cubicBezTo>
                              <a:cubicBezTo>
                                <a:pt x="36" y="302"/>
                                <a:pt x="38" y="302"/>
                                <a:pt x="39" y="302"/>
                              </a:cubicBezTo>
                              <a:cubicBezTo>
                                <a:pt x="62" y="302"/>
                                <a:pt x="94" y="282"/>
                                <a:pt x="161" y="176"/>
                              </a:cubicBezTo>
                              <a:cubicBezTo>
                                <a:pt x="171" y="232"/>
                                <a:pt x="187" y="280"/>
                                <a:pt x="223" y="289"/>
                              </a:cubicBezTo>
                              <a:cubicBezTo>
                                <a:pt x="227" y="290"/>
                                <a:pt x="231" y="291"/>
                                <a:pt x="235" y="291"/>
                              </a:cubicBezTo>
                              <a:cubicBezTo>
                                <a:pt x="269" y="291"/>
                                <a:pt x="300" y="257"/>
                                <a:pt x="321" y="230"/>
                              </a:cubicBezTo>
                              <a:cubicBezTo>
                                <a:pt x="328" y="222"/>
                                <a:pt x="326" y="210"/>
                                <a:pt x="318" y="204"/>
                              </a:cubicBezTo>
                              <a:cubicBezTo>
                                <a:pt x="310" y="198"/>
                                <a:pt x="299" y="199"/>
                                <a:pt x="293" y="207"/>
                              </a:cubicBezTo>
                              <a:cubicBezTo>
                                <a:pt x="254" y="255"/>
                                <a:pt x="237" y="255"/>
                                <a:pt x="232" y="254"/>
                              </a:cubicBezTo>
                              <a:cubicBezTo>
                                <a:pt x="210" y="248"/>
                                <a:pt x="198" y="179"/>
                                <a:pt x="190" y="128"/>
                              </a:cubicBezTo>
                              <a:cubicBezTo>
                                <a:pt x="192" y="125"/>
                                <a:pt x="195" y="121"/>
                                <a:pt x="197" y="117"/>
                              </a:cubicBezTo>
                              <a:cubicBezTo>
                                <a:pt x="239" y="45"/>
                                <a:pt x="294" y="63"/>
                                <a:pt x="300" y="65"/>
                              </a:cubicBezTo>
                              <a:cubicBezTo>
                                <a:pt x="310" y="69"/>
                                <a:pt x="320" y="64"/>
                                <a:pt x="324" y="55"/>
                              </a:cubicBezTo>
                              <a:cubicBezTo>
                                <a:pt x="328" y="46"/>
                                <a:pt x="323" y="35"/>
                                <a:pt x="314" y="31"/>
                              </a:cubicBezTo>
                              <a:cubicBezTo>
                                <a:pt x="286" y="20"/>
                                <a:pt x="228" y="18"/>
                                <a:pt x="182" y="75"/>
                              </a:cubicBezTo>
                              <a:cubicBezTo>
                                <a:pt x="178" y="53"/>
                                <a:pt x="174" y="35"/>
                                <a:pt x="168" y="24"/>
                              </a:cubicBezTo>
                              <a:cubicBezTo>
                                <a:pt x="156" y="4"/>
                                <a:pt x="142" y="0"/>
                                <a:pt x="130" y="0"/>
                              </a:cubicBezTo>
                              <a:cubicBezTo>
                                <a:pt x="94" y="0"/>
                                <a:pt x="63" y="53"/>
                                <a:pt x="54" y="69"/>
                              </a:cubicBezTo>
                              <a:cubicBezTo>
                                <a:pt x="49" y="78"/>
                                <a:pt x="53" y="89"/>
                                <a:pt x="62" y="94"/>
                              </a:cubicBezTo>
                              <a:cubicBezTo>
                                <a:pt x="71" y="99"/>
                                <a:pt x="82" y="95"/>
                                <a:pt x="86" y="87"/>
                              </a:cubicBezTo>
                              <a:cubicBezTo>
                                <a:pt x="100" y="61"/>
                                <a:pt x="122" y="37"/>
                                <a:pt x="131" y="37"/>
                              </a:cubicBezTo>
                              <a:cubicBezTo>
                                <a:pt x="131" y="37"/>
                                <a:pt x="133" y="38"/>
                                <a:pt x="136" y="43"/>
                              </a:cubicBezTo>
                              <a:cubicBezTo>
                                <a:pt x="142" y="53"/>
                                <a:pt x="147" y="86"/>
                                <a:pt x="152" y="118"/>
                              </a:cubicBezTo>
                              <a:cubicBezTo>
                                <a:pt x="152" y="119"/>
                                <a:pt x="152" y="120"/>
                                <a:pt x="152" y="121"/>
                              </a:cubicBezTo>
                              <a:cubicBezTo>
                                <a:pt x="68" y="260"/>
                                <a:pt x="42" y="265"/>
                                <a:pt x="40" y="266"/>
                              </a:cubicBezTo>
                              <a:cubicBezTo>
                                <a:pt x="40" y="266"/>
                                <a:pt x="38" y="264"/>
                                <a:pt x="36" y="257"/>
                              </a:cubicBezTo>
                              <a:cubicBezTo>
                                <a:pt x="33" y="248"/>
                                <a:pt x="23" y="242"/>
                                <a:pt x="13" y="24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 name="Google Shape;2445;p48">
                          <a:extLst>
                            <a:ext uri="{FF2B5EF4-FFF2-40B4-BE49-F238E27FC236}">
                              <a16:creationId xmlns:a16="http://schemas.microsoft.com/office/drawing/2014/main" id="{E370EEB5-DDD6-0250-D5BF-0654F6F3C32D}"/>
                            </a:ext>
                          </a:extLst>
                        </p:cNvPr>
                        <p:cNvSpPr/>
                        <p:nvPr/>
                      </p:nvSpPr>
                      <p:spPr>
                        <a:xfrm>
                          <a:off x="-3223645" y="221605"/>
                          <a:ext cx="55800" cy="85320"/>
                        </a:xfrm>
                        <a:custGeom>
                          <a:avLst/>
                          <a:gdLst/>
                          <a:ahLst/>
                          <a:cxnLst/>
                          <a:rect l="l" t="t" r="r" b="b"/>
                          <a:pathLst>
                            <a:path w="155" h="237" extrusionOk="0">
                              <a:moveTo>
                                <a:pt x="147" y="138"/>
                              </a:moveTo>
                              <a:cubicBezTo>
                                <a:pt x="148" y="93"/>
                                <a:pt x="150" y="36"/>
                                <a:pt x="105" y="23"/>
                              </a:cubicBezTo>
                              <a:cubicBezTo>
                                <a:pt x="94" y="20"/>
                                <a:pt x="82" y="22"/>
                                <a:pt x="72" y="28"/>
                              </a:cubicBezTo>
                              <a:cubicBezTo>
                                <a:pt x="64" y="34"/>
                                <a:pt x="56" y="43"/>
                                <a:pt x="49" y="54"/>
                              </a:cubicBezTo>
                              <a:lnTo>
                                <a:pt x="52" y="20"/>
                              </a:lnTo>
                              <a:cubicBezTo>
                                <a:pt x="52" y="10"/>
                                <a:pt x="45" y="1"/>
                                <a:pt x="35" y="0"/>
                              </a:cubicBezTo>
                              <a:cubicBezTo>
                                <a:pt x="25" y="0"/>
                                <a:pt x="16" y="7"/>
                                <a:pt x="15" y="17"/>
                              </a:cubicBezTo>
                              <a:lnTo>
                                <a:pt x="0" y="217"/>
                              </a:lnTo>
                              <a:cubicBezTo>
                                <a:pt x="0" y="227"/>
                                <a:pt x="7" y="235"/>
                                <a:pt x="16" y="236"/>
                              </a:cubicBezTo>
                              <a:cubicBezTo>
                                <a:pt x="17" y="236"/>
                                <a:pt x="18" y="237"/>
                                <a:pt x="19" y="237"/>
                              </a:cubicBezTo>
                              <a:cubicBezTo>
                                <a:pt x="27" y="237"/>
                                <a:pt x="35" y="230"/>
                                <a:pt x="37" y="221"/>
                              </a:cubicBezTo>
                              <a:cubicBezTo>
                                <a:pt x="46" y="163"/>
                                <a:pt x="69" y="74"/>
                                <a:pt x="95" y="58"/>
                              </a:cubicBezTo>
                              <a:cubicBezTo>
                                <a:pt x="112" y="63"/>
                                <a:pt x="112" y="105"/>
                                <a:pt x="111" y="138"/>
                              </a:cubicBezTo>
                              <a:cubicBezTo>
                                <a:pt x="110" y="170"/>
                                <a:pt x="110" y="198"/>
                                <a:pt x="122" y="214"/>
                              </a:cubicBezTo>
                              <a:cubicBezTo>
                                <a:pt x="128" y="223"/>
                                <a:pt x="140" y="224"/>
                                <a:pt x="148" y="218"/>
                              </a:cubicBezTo>
                              <a:cubicBezTo>
                                <a:pt x="156" y="212"/>
                                <a:pt x="158" y="201"/>
                                <a:pt x="151" y="192"/>
                              </a:cubicBezTo>
                              <a:cubicBezTo>
                                <a:pt x="146" y="186"/>
                                <a:pt x="147" y="157"/>
                                <a:pt x="147" y="138"/>
                              </a:cubicBezTo>
                              <a:close/>
                            </a:path>
                          </a:pathLst>
                        </a:custGeom>
                        <a:solidFill>
                          <a:schemeClr val="dk1"/>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 name="Google Shape;2446;p48">
                          <a:extLst>
                            <a:ext uri="{FF2B5EF4-FFF2-40B4-BE49-F238E27FC236}">
                              <a16:creationId xmlns:a16="http://schemas.microsoft.com/office/drawing/2014/main" id="{087BA8F1-D12A-FD3D-30F0-B87B89073A21}"/>
                            </a:ext>
                          </a:extLst>
                        </p:cNvPr>
                        <p:cNvSpPr/>
                        <p:nvPr/>
                      </p:nvSpPr>
                      <p:spPr>
                        <a:xfrm>
                          <a:off x="-3143725" y="23605"/>
                          <a:ext cx="66960" cy="319680"/>
                        </a:xfrm>
                        <a:custGeom>
                          <a:avLst/>
                          <a:gdLst/>
                          <a:ahLst/>
                          <a:cxnLst/>
                          <a:rect l="l" t="t" r="r" b="b"/>
                          <a:pathLst>
                            <a:path w="186" h="888" extrusionOk="0">
                              <a:moveTo>
                                <a:pt x="184" y="56"/>
                              </a:moveTo>
                              <a:cubicBezTo>
                                <a:pt x="191" y="27"/>
                                <a:pt x="181" y="13"/>
                                <a:pt x="172" y="6"/>
                              </a:cubicBezTo>
                              <a:cubicBezTo>
                                <a:pt x="137" y="-17"/>
                                <a:pt x="54" y="33"/>
                                <a:pt x="8" y="66"/>
                              </a:cubicBezTo>
                              <a:cubicBezTo>
                                <a:pt x="0" y="72"/>
                                <a:pt x="-2" y="83"/>
                                <a:pt x="3" y="91"/>
                              </a:cubicBezTo>
                              <a:cubicBezTo>
                                <a:pt x="9" y="100"/>
                                <a:pt x="21" y="102"/>
                                <a:pt x="29" y="96"/>
                              </a:cubicBezTo>
                              <a:cubicBezTo>
                                <a:pt x="80" y="60"/>
                                <a:pt x="139" y="32"/>
                                <a:pt x="150" y="35"/>
                              </a:cubicBezTo>
                              <a:cubicBezTo>
                                <a:pt x="150" y="35"/>
                                <a:pt x="151" y="38"/>
                                <a:pt x="148" y="47"/>
                              </a:cubicBezTo>
                              <a:cubicBezTo>
                                <a:pt x="140" y="79"/>
                                <a:pt x="112" y="118"/>
                                <a:pt x="87" y="153"/>
                              </a:cubicBezTo>
                              <a:cubicBezTo>
                                <a:pt x="53" y="200"/>
                                <a:pt x="24" y="241"/>
                                <a:pt x="33" y="274"/>
                              </a:cubicBezTo>
                              <a:cubicBezTo>
                                <a:pt x="36" y="284"/>
                                <a:pt x="43" y="297"/>
                                <a:pt x="63" y="305"/>
                              </a:cubicBezTo>
                              <a:cubicBezTo>
                                <a:pt x="98" y="319"/>
                                <a:pt x="123" y="324"/>
                                <a:pt x="140" y="324"/>
                              </a:cubicBezTo>
                              <a:cubicBezTo>
                                <a:pt x="123" y="386"/>
                                <a:pt x="86" y="535"/>
                                <a:pt x="104" y="631"/>
                              </a:cubicBezTo>
                              <a:cubicBezTo>
                                <a:pt x="121" y="723"/>
                                <a:pt x="109" y="822"/>
                                <a:pt x="78" y="846"/>
                              </a:cubicBezTo>
                              <a:cubicBezTo>
                                <a:pt x="72" y="851"/>
                                <a:pt x="64" y="855"/>
                                <a:pt x="48" y="848"/>
                              </a:cubicBezTo>
                              <a:cubicBezTo>
                                <a:pt x="39" y="843"/>
                                <a:pt x="28" y="848"/>
                                <a:pt x="24" y="857"/>
                              </a:cubicBezTo>
                              <a:cubicBezTo>
                                <a:pt x="20" y="866"/>
                                <a:pt x="24" y="877"/>
                                <a:pt x="33" y="881"/>
                              </a:cubicBezTo>
                              <a:cubicBezTo>
                                <a:pt x="44" y="886"/>
                                <a:pt x="55" y="888"/>
                                <a:pt x="64" y="888"/>
                              </a:cubicBezTo>
                              <a:cubicBezTo>
                                <a:pt x="80" y="888"/>
                                <a:pt x="92" y="882"/>
                                <a:pt x="100" y="875"/>
                              </a:cubicBezTo>
                              <a:cubicBezTo>
                                <a:pt x="149" y="837"/>
                                <a:pt x="157" y="717"/>
                                <a:pt x="140" y="624"/>
                              </a:cubicBezTo>
                              <a:cubicBezTo>
                                <a:pt x="119" y="512"/>
                                <a:pt x="183" y="310"/>
                                <a:pt x="184" y="308"/>
                              </a:cubicBezTo>
                              <a:cubicBezTo>
                                <a:pt x="186" y="301"/>
                                <a:pt x="184" y="292"/>
                                <a:pt x="178" y="288"/>
                              </a:cubicBezTo>
                              <a:cubicBezTo>
                                <a:pt x="172" y="283"/>
                                <a:pt x="164" y="282"/>
                                <a:pt x="157" y="286"/>
                              </a:cubicBezTo>
                              <a:cubicBezTo>
                                <a:pt x="157" y="287"/>
                                <a:pt x="137" y="295"/>
                                <a:pt x="77" y="271"/>
                              </a:cubicBezTo>
                              <a:cubicBezTo>
                                <a:pt x="69" y="268"/>
                                <a:pt x="68" y="265"/>
                                <a:pt x="68" y="264"/>
                              </a:cubicBezTo>
                              <a:cubicBezTo>
                                <a:pt x="64" y="248"/>
                                <a:pt x="93" y="207"/>
                                <a:pt x="117" y="174"/>
                              </a:cubicBezTo>
                              <a:cubicBezTo>
                                <a:pt x="145" y="135"/>
                                <a:pt x="174" y="94"/>
                                <a:pt x="184" y="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4" name="Google Shape;2447;p48">
                          <a:extLst>
                            <a:ext uri="{FF2B5EF4-FFF2-40B4-BE49-F238E27FC236}">
                              <a16:creationId xmlns:a16="http://schemas.microsoft.com/office/drawing/2014/main" id="{5C5CAFCE-38C4-223B-5706-E66DB05381C2}"/>
                            </a:ext>
                          </a:extLst>
                        </p:cNvPr>
                        <p:cNvSpPr/>
                        <p:nvPr/>
                      </p:nvSpPr>
                      <p:spPr>
                        <a:xfrm>
                          <a:off x="-3048685" y="128365"/>
                          <a:ext cx="115200" cy="134280"/>
                        </a:xfrm>
                        <a:custGeom>
                          <a:avLst/>
                          <a:gdLst/>
                          <a:ahLst/>
                          <a:cxnLst/>
                          <a:rect l="l" t="t" r="r" b="b"/>
                          <a:pathLst>
                            <a:path w="320" h="373" extrusionOk="0">
                              <a:moveTo>
                                <a:pt x="158" y="373"/>
                              </a:moveTo>
                              <a:cubicBezTo>
                                <a:pt x="242" y="373"/>
                                <a:pt x="302" y="324"/>
                                <a:pt x="306" y="321"/>
                              </a:cubicBezTo>
                              <a:cubicBezTo>
                                <a:pt x="313" y="315"/>
                                <a:pt x="314" y="303"/>
                                <a:pt x="308" y="295"/>
                              </a:cubicBezTo>
                              <a:cubicBezTo>
                                <a:pt x="301" y="288"/>
                                <a:pt x="290" y="287"/>
                                <a:pt x="282" y="293"/>
                              </a:cubicBezTo>
                              <a:cubicBezTo>
                                <a:pt x="281" y="294"/>
                                <a:pt x="200" y="360"/>
                                <a:pt x="100" y="327"/>
                              </a:cubicBezTo>
                              <a:cubicBezTo>
                                <a:pt x="69" y="317"/>
                                <a:pt x="50" y="295"/>
                                <a:pt x="41" y="262"/>
                              </a:cubicBezTo>
                              <a:cubicBezTo>
                                <a:pt x="26" y="204"/>
                                <a:pt x="51" y="122"/>
                                <a:pt x="100" y="68"/>
                              </a:cubicBezTo>
                              <a:cubicBezTo>
                                <a:pt x="154" y="10"/>
                                <a:pt x="217" y="44"/>
                                <a:pt x="272" y="81"/>
                              </a:cubicBezTo>
                              <a:cubicBezTo>
                                <a:pt x="281" y="87"/>
                                <a:pt x="288" y="92"/>
                                <a:pt x="293" y="94"/>
                              </a:cubicBezTo>
                              <a:cubicBezTo>
                                <a:pt x="302" y="99"/>
                                <a:pt x="313" y="95"/>
                                <a:pt x="318" y="86"/>
                              </a:cubicBezTo>
                              <a:cubicBezTo>
                                <a:pt x="322" y="77"/>
                                <a:pt x="319" y="66"/>
                                <a:pt x="309" y="62"/>
                              </a:cubicBezTo>
                              <a:cubicBezTo>
                                <a:pt x="305" y="60"/>
                                <a:pt x="300" y="56"/>
                                <a:pt x="292" y="51"/>
                              </a:cubicBezTo>
                              <a:cubicBezTo>
                                <a:pt x="251" y="23"/>
                                <a:pt x="153" y="-43"/>
                                <a:pt x="73" y="44"/>
                              </a:cubicBezTo>
                              <a:cubicBezTo>
                                <a:pt x="15" y="107"/>
                                <a:pt x="-13" y="201"/>
                                <a:pt x="6" y="271"/>
                              </a:cubicBezTo>
                              <a:cubicBezTo>
                                <a:pt x="17" y="316"/>
                                <a:pt x="46" y="347"/>
                                <a:pt x="89" y="362"/>
                              </a:cubicBezTo>
                              <a:cubicBezTo>
                                <a:pt x="113" y="370"/>
                                <a:pt x="136" y="373"/>
                                <a:pt x="158" y="3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5" name="Google Shape;2448;p48">
                          <a:extLst>
                            <a:ext uri="{FF2B5EF4-FFF2-40B4-BE49-F238E27FC236}">
                              <a16:creationId xmlns:a16="http://schemas.microsoft.com/office/drawing/2014/main" id="{B697B74E-CFF8-E232-D907-E9A1EBF7762B}"/>
                            </a:ext>
                          </a:extLst>
                        </p:cNvPr>
                        <p:cNvSpPr/>
                        <p:nvPr/>
                      </p:nvSpPr>
                      <p:spPr>
                        <a:xfrm>
                          <a:off x="-2883085" y="67525"/>
                          <a:ext cx="114480" cy="186480"/>
                        </a:xfrm>
                        <a:custGeom>
                          <a:avLst/>
                          <a:gdLst/>
                          <a:ahLst/>
                          <a:cxnLst/>
                          <a:rect l="l" t="t" r="r" b="b"/>
                          <a:pathLst>
                            <a:path w="318" h="518" extrusionOk="0">
                              <a:moveTo>
                                <a:pt x="41" y="231"/>
                              </a:moveTo>
                              <a:lnTo>
                                <a:pt x="43" y="92"/>
                              </a:lnTo>
                              <a:cubicBezTo>
                                <a:pt x="44" y="92"/>
                                <a:pt x="45" y="91"/>
                                <a:pt x="46" y="90"/>
                              </a:cubicBezTo>
                              <a:cubicBezTo>
                                <a:pt x="61" y="77"/>
                                <a:pt x="110" y="39"/>
                                <a:pt x="143" y="45"/>
                              </a:cubicBezTo>
                              <a:cubicBezTo>
                                <a:pt x="155" y="48"/>
                                <a:pt x="165" y="56"/>
                                <a:pt x="172" y="70"/>
                              </a:cubicBezTo>
                              <a:cubicBezTo>
                                <a:pt x="190" y="105"/>
                                <a:pt x="194" y="134"/>
                                <a:pt x="186" y="156"/>
                              </a:cubicBezTo>
                              <a:cubicBezTo>
                                <a:pt x="180" y="175"/>
                                <a:pt x="163" y="190"/>
                                <a:pt x="137" y="201"/>
                              </a:cubicBezTo>
                              <a:cubicBezTo>
                                <a:pt x="88" y="222"/>
                                <a:pt x="46" y="229"/>
                                <a:pt x="45" y="229"/>
                              </a:cubicBezTo>
                              <a:cubicBezTo>
                                <a:pt x="44" y="229"/>
                                <a:pt x="42" y="230"/>
                                <a:pt x="41" y="231"/>
                              </a:cubicBezTo>
                              <a:moveTo>
                                <a:pt x="286" y="449"/>
                              </a:moveTo>
                              <a:cubicBezTo>
                                <a:pt x="285" y="450"/>
                                <a:pt x="242" y="498"/>
                                <a:pt x="181" y="474"/>
                              </a:cubicBezTo>
                              <a:cubicBezTo>
                                <a:pt x="137" y="456"/>
                                <a:pt x="92" y="341"/>
                                <a:pt x="71" y="261"/>
                              </a:cubicBezTo>
                              <a:cubicBezTo>
                                <a:pt x="89" y="257"/>
                                <a:pt x="119" y="248"/>
                                <a:pt x="152" y="234"/>
                              </a:cubicBezTo>
                              <a:cubicBezTo>
                                <a:pt x="187" y="219"/>
                                <a:pt x="210" y="197"/>
                                <a:pt x="221" y="169"/>
                              </a:cubicBezTo>
                              <a:cubicBezTo>
                                <a:pt x="232" y="137"/>
                                <a:pt x="227" y="98"/>
                                <a:pt x="205" y="54"/>
                              </a:cubicBezTo>
                              <a:cubicBezTo>
                                <a:pt x="189" y="22"/>
                                <a:pt x="166" y="12"/>
                                <a:pt x="150" y="9"/>
                              </a:cubicBezTo>
                              <a:cubicBezTo>
                                <a:pt x="111" y="2"/>
                                <a:pt x="69" y="26"/>
                                <a:pt x="44" y="45"/>
                              </a:cubicBezTo>
                              <a:lnTo>
                                <a:pt x="44" y="18"/>
                              </a:lnTo>
                              <a:cubicBezTo>
                                <a:pt x="45" y="8"/>
                                <a:pt x="36" y="0"/>
                                <a:pt x="26" y="0"/>
                              </a:cubicBezTo>
                              <a:lnTo>
                                <a:pt x="26" y="0"/>
                              </a:lnTo>
                              <a:cubicBezTo>
                                <a:pt x="16" y="0"/>
                                <a:pt x="8" y="8"/>
                                <a:pt x="8" y="18"/>
                              </a:cubicBezTo>
                              <a:lnTo>
                                <a:pt x="0" y="469"/>
                              </a:lnTo>
                              <a:cubicBezTo>
                                <a:pt x="0" y="479"/>
                                <a:pt x="8" y="487"/>
                                <a:pt x="18" y="487"/>
                              </a:cubicBezTo>
                              <a:lnTo>
                                <a:pt x="19" y="487"/>
                              </a:lnTo>
                              <a:cubicBezTo>
                                <a:pt x="29" y="487"/>
                                <a:pt x="37" y="479"/>
                                <a:pt x="37" y="469"/>
                              </a:cubicBezTo>
                              <a:lnTo>
                                <a:pt x="40" y="287"/>
                              </a:lnTo>
                              <a:cubicBezTo>
                                <a:pt x="59" y="352"/>
                                <a:pt x="104" y="483"/>
                                <a:pt x="167" y="508"/>
                              </a:cubicBezTo>
                              <a:cubicBezTo>
                                <a:pt x="184" y="515"/>
                                <a:pt x="201" y="518"/>
                                <a:pt x="216" y="518"/>
                              </a:cubicBezTo>
                              <a:cubicBezTo>
                                <a:pt x="274" y="518"/>
                                <a:pt x="311" y="476"/>
                                <a:pt x="313" y="473"/>
                              </a:cubicBezTo>
                              <a:cubicBezTo>
                                <a:pt x="320" y="466"/>
                                <a:pt x="319" y="454"/>
                                <a:pt x="312" y="448"/>
                              </a:cubicBezTo>
                              <a:cubicBezTo>
                                <a:pt x="304" y="441"/>
                                <a:pt x="292" y="442"/>
                                <a:pt x="286" y="4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6" name="Google Shape;2449;p48">
                          <a:extLst>
                            <a:ext uri="{FF2B5EF4-FFF2-40B4-BE49-F238E27FC236}">
                              <a16:creationId xmlns:a16="http://schemas.microsoft.com/office/drawing/2014/main" id="{5C31F60D-BEFD-B1EF-29CD-BF0A004EB3B7}"/>
                            </a:ext>
                          </a:extLst>
                        </p:cNvPr>
                        <p:cNvSpPr/>
                        <p:nvPr/>
                      </p:nvSpPr>
                      <p:spPr>
                        <a:xfrm>
                          <a:off x="-2505085" y="-31115"/>
                          <a:ext cx="103680" cy="287280"/>
                        </a:xfrm>
                        <a:custGeom>
                          <a:avLst/>
                          <a:gdLst/>
                          <a:ahLst/>
                          <a:cxnLst/>
                          <a:rect l="l" t="t" r="r" b="b"/>
                          <a:pathLst>
                            <a:path w="288" h="798" extrusionOk="0">
                              <a:moveTo>
                                <a:pt x="90" y="785"/>
                              </a:moveTo>
                              <a:cubicBezTo>
                                <a:pt x="91" y="789"/>
                                <a:pt x="93" y="791"/>
                                <a:pt x="95" y="794"/>
                              </a:cubicBezTo>
                              <a:cubicBezTo>
                                <a:pt x="96" y="794"/>
                                <a:pt x="96" y="794"/>
                                <a:pt x="97" y="795"/>
                              </a:cubicBezTo>
                              <a:cubicBezTo>
                                <a:pt x="98" y="795"/>
                                <a:pt x="99" y="796"/>
                                <a:pt x="100" y="797"/>
                              </a:cubicBezTo>
                              <a:cubicBezTo>
                                <a:pt x="103" y="798"/>
                                <a:pt x="105" y="798"/>
                                <a:pt x="107" y="798"/>
                              </a:cubicBezTo>
                              <a:cubicBezTo>
                                <a:pt x="108" y="798"/>
                                <a:pt x="108" y="798"/>
                                <a:pt x="109" y="798"/>
                              </a:cubicBezTo>
                              <a:cubicBezTo>
                                <a:pt x="112" y="798"/>
                                <a:pt x="114" y="797"/>
                                <a:pt x="117" y="795"/>
                              </a:cubicBezTo>
                              <a:cubicBezTo>
                                <a:pt x="117" y="795"/>
                                <a:pt x="117" y="794"/>
                                <a:pt x="118" y="794"/>
                              </a:cubicBezTo>
                              <a:cubicBezTo>
                                <a:pt x="121" y="792"/>
                                <a:pt x="123" y="790"/>
                                <a:pt x="124" y="786"/>
                              </a:cubicBezTo>
                              <a:lnTo>
                                <a:pt x="124" y="786"/>
                              </a:lnTo>
                              <a:cubicBezTo>
                                <a:pt x="125" y="784"/>
                                <a:pt x="205" y="576"/>
                                <a:pt x="281" y="513"/>
                              </a:cubicBezTo>
                              <a:cubicBezTo>
                                <a:pt x="289" y="507"/>
                                <a:pt x="290" y="495"/>
                                <a:pt x="284" y="487"/>
                              </a:cubicBezTo>
                              <a:cubicBezTo>
                                <a:pt x="277" y="479"/>
                                <a:pt x="266" y="478"/>
                                <a:pt x="258" y="485"/>
                              </a:cubicBezTo>
                              <a:cubicBezTo>
                                <a:pt x="208" y="526"/>
                                <a:pt x="159" y="617"/>
                                <a:pt x="127" y="686"/>
                              </a:cubicBezTo>
                              <a:lnTo>
                                <a:pt x="140" y="19"/>
                              </a:lnTo>
                              <a:cubicBezTo>
                                <a:pt x="140" y="9"/>
                                <a:pt x="132" y="0"/>
                                <a:pt x="122" y="0"/>
                              </a:cubicBezTo>
                              <a:cubicBezTo>
                                <a:pt x="112" y="0"/>
                                <a:pt x="104" y="8"/>
                                <a:pt x="103" y="18"/>
                              </a:cubicBezTo>
                              <a:lnTo>
                                <a:pt x="91" y="647"/>
                              </a:lnTo>
                              <a:lnTo>
                                <a:pt x="36" y="435"/>
                              </a:lnTo>
                              <a:cubicBezTo>
                                <a:pt x="33" y="425"/>
                                <a:pt x="23" y="419"/>
                                <a:pt x="14" y="422"/>
                              </a:cubicBezTo>
                              <a:cubicBezTo>
                                <a:pt x="4" y="425"/>
                                <a:pt x="-2" y="435"/>
                                <a:pt x="1" y="444"/>
                              </a:cubicBezTo>
                              <a:lnTo>
                                <a:pt x="89" y="784"/>
                              </a:lnTo>
                              <a:cubicBezTo>
                                <a:pt x="89" y="785"/>
                                <a:pt x="90" y="785"/>
                                <a:pt x="90" y="78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7" name="Google Shape;2450;p48">
                          <a:extLst>
                            <a:ext uri="{FF2B5EF4-FFF2-40B4-BE49-F238E27FC236}">
                              <a16:creationId xmlns:a16="http://schemas.microsoft.com/office/drawing/2014/main" id="{43A96819-A169-C568-F83B-59780F4D4DB2}"/>
                            </a:ext>
                          </a:extLst>
                        </p:cNvPr>
                        <p:cNvSpPr/>
                        <p:nvPr/>
                      </p:nvSpPr>
                      <p:spPr>
                        <a:xfrm>
                          <a:off x="-2310685" y="42325"/>
                          <a:ext cx="100800" cy="133920"/>
                        </a:xfrm>
                        <a:custGeom>
                          <a:avLst/>
                          <a:gdLst/>
                          <a:ahLst/>
                          <a:cxnLst/>
                          <a:rect l="l" t="t" r="r" b="b"/>
                          <a:pathLst>
                            <a:path w="280" h="372" extrusionOk="0">
                              <a:moveTo>
                                <a:pt x="273" y="244"/>
                              </a:moveTo>
                              <a:cubicBezTo>
                                <a:pt x="266" y="237"/>
                                <a:pt x="254" y="238"/>
                                <a:pt x="248" y="246"/>
                              </a:cubicBezTo>
                              <a:cubicBezTo>
                                <a:pt x="209" y="293"/>
                                <a:pt x="196" y="293"/>
                                <a:pt x="197" y="293"/>
                              </a:cubicBezTo>
                              <a:cubicBezTo>
                                <a:pt x="185" y="284"/>
                                <a:pt x="187" y="210"/>
                                <a:pt x="188" y="166"/>
                              </a:cubicBezTo>
                              <a:cubicBezTo>
                                <a:pt x="189" y="118"/>
                                <a:pt x="191" y="68"/>
                                <a:pt x="184" y="33"/>
                              </a:cubicBezTo>
                              <a:cubicBezTo>
                                <a:pt x="179" y="11"/>
                                <a:pt x="170" y="0"/>
                                <a:pt x="155" y="0"/>
                              </a:cubicBezTo>
                              <a:cubicBezTo>
                                <a:pt x="144" y="-1"/>
                                <a:pt x="117" y="-2"/>
                                <a:pt x="51" y="187"/>
                              </a:cubicBezTo>
                              <a:lnTo>
                                <a:pt x="66" y="30"/>
                              </a:lnTo>
                              <a:cubicBezTo>
                                <a:pt x="67" y="20"/>
                                <a:pt x="59" y="11"/>
                                <a:pt x="49" y="11"/>
                              </a:cubicBezTo>
                              <a:cubicBezTo>
                                <a:pt x="40" y="10"/>
                                <a:pt x="30" y="17"/>
                                <a:pt x="29" y="27"/>
                              </a:cubicBezTo>
                              <a:lnTo>
                                <a:pt x="0" y="352"/>
                              </a:lnTo>
                              <a:cubicBezTo>
                                <a:pt x="-1" y="362"/>
                                <a:pt x="5" y="370"/>
                                <a:pt x="14" y="372"/>
                              </a:cubicBezTo>
                              <a:cubicBezTo>
                                <a:pt x="16" y="372"/>
                                <a:pt x="17" y="372"/>
                                <a:pt x="18" y="372"/>
                              </a:cubicBezTo>
                              <a:cubicBezTo>
                                <a:pt x="26" y="372"/>
                                <a:pt x="33" y="367"/>
                                <a:pt x="35" y="359"/>
                              </a:cubicBezTo>
                              <a:cubicBezTo>
                                <a:pt x="72" y="233"/>
                                <a:pt x="122" y="91"/>
                                <a:pt x="149" y="47"/>
                              </a:cubicBezTo>
                              <a:cubicBezTo>
                                <a:pt x="154" y="79"/>
                                <a:pt x="153" y="123"/>
                                <a:pt x="151" y="165"/>
                              </a:cubicBezTo>
                              <a:cubicBezTo>
                                <a:pt x="149" y="252"/>
                                <a:pt x="147" y="314"/>
                                <a:pt x="183" y="327"/>
                              </a:cubicBezTo>
                              <a:cubicBezTo>
                                <a:pt x="207" y="337"/>
                                <a:pt x="235" y="319"/>
                                <a:pt x="276" y="270"/>
                              </a:cubicBezTo>
                              <a:cubicBezTo>
                                <a:pt x="282" y="262"/>
                                <a:pt x="281" y="250"/>
                                <a:pt x="273" y="24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8" name="Google Shape;2451;p48">
                          <a:extLst>
                            <a:ext uri="{FF2B5EF4-FFF2-40B4-BE49-F238E27FC236}">
                              <a16:creationId xmlns:a16="http://schemas.microsoft.com/office/drawing/2014/main" id="{76996919-5011-55A2-C19B-16704CAA522A}"/>
                            </a:ext>
                          </a:extLst>
                        </p:cNvPr>
                        <p:cNvSpPr/>
                        <p:nvPr/>
                      </p:nvSpPr>
                      <p:spPr>
                        <a:xfrm>
                          <a:off x="-2161645" y="67525"/>
                          <a:ext cx="143280" cy="77040"/>
                        </a:xfrm>
                        <a:custGeom>
                          <a:avLst/>
                          <a:gdLst/>
                          <a:ahLst/>
                          <a:cxnLst/>
                          <a:rect l="l" t="t" r="r" b="b"/>
                          <a:pathLst>
                            <a:path w="398" h="214" extrusionOk="0">
                              <a:moveTo>
                                <a:pt x="398" y="75"/>
                              </a:moveTo>
                              <a:cubicBezTo>
                                <a:pt x="397" y="68"/>
                                <a:pt x="393" y="62"/>
                                <a:pt x="386" y="60"/>
                              </a:cubicBezTo>
                              <a:lnTo>
                                <a:pt x="224" y="1"/>
                              </a:lnTo>
                              <a:cubicBezTo>
                                <a:pt x="214" y="-3"/>
                                <a:pt x="204" y="2"/>
                                <a:pt x="200" y="12"/>
                              </a:cubicBezTo>
                              <a:cubicBezTo>
                                <a:pt x="197" y="21"/>
                                <a:pt x="202" y="32"/>
                                <a:pt x="211" y="35"/>
                              </a:cubicBezTo>
                              <a:lnTo>
                                <a:pt x="268" y="56"/>
                              </a:lnTo>
                              <a:lnTo>
                                <a:pt x="19" y="44"/>
                              </a:lnTo>
                              <a:cubicBezTo>
                                <a:pt x="9" y="44"/>
                                <a:pt x="0" y="51"/>
                                <a:pt x="0" y="61"/>
                              </a:cubicBezTo>
                              <a:cubicBezTo>
                                <a:pt x="-1" y="71"/>
                                <a:pt x="7" y="80"/>
                                <a:pt x="17" y="81"/>
                              </a:cubicBezTo>
                              <a:lnTo>
                                <a:pt x="316" y="95"/>
                              </a:lnTo>
                              <a:lnTo>
                                <a:pt x="178" y="180"/>
                              </a:lnTo>
                              <a:cubicBezTo>
                                <a:pt x="170" y="185"/>
                                <a:pt x="167" y="196"/>
                                <a:pt x="172" y="205"/>
                              </a:cubicBezTo>
                              <a:cubicBezTo>
                                <a:pt x="176" y="211"/>
                                <a:pt x="182" y="214"/>
                                <a:pt x="188" y="214"/>
                              </a:cubicBezTo>
                              <a:cubicBezTo>
                                <a:pt x="191" y="214"/>
                                <a:pt x="194" y="213"/>
                                <a:pt x="197" y="211"/>
                              </a:cubicBezTo>
                              <a:lnTo>
                                <a:pt x="390" y="93"/>
                              </a:lnTo>
                              <a:cubicBezTo>
                                <a:pt x="396" y="89"/>
                                <a:pt x="399" y="82"/>
                                <a:pt x="398" y="75"/>
                              </a:cubicBezTo>
                              <a:close/>
                            </a:path>
                          </a:pathLst>
                        </a:custGeom>
                        <a:solidFill>
                          <a:schemeClr val="dk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9" name="Google Shape;2452;p48">
                          <a:extLst>
                            <a:ext uri="{FF2B5EF4-FFF2-40B4-BE49-F238E27FC236}">
                              <a16:creationId xmlns:a16="http://schemas.microsoft.com/office/drawing/2014/main" id="{AB154E14-0F86-A69D-0EB2-B030B8889F9E}"/>
                            </a:ext>
                          </a:extLst>
                        </p:cNvPr>
                        <p:cNvSpPr/>
                        <p:nvPr/>
                      </p:nvSpPr>
                      <p:spPr>
                        <a:xfrm>
                          <a:off x="-1989565" y="52765"/>
                          <a:ext cx="148680" cy="66600"/>
                        </a:xfrm>
                        <a:custGeom>
                          <a:avLst/>
                          <a:gdLst/>
                          <a:ahLst/>
                          <a:cxnLst/>
                          <a:rect l="l" t="t" r="r" b="b"/>
                          <a:pathLst>
                            <a:path w="413" h="185" extrusionOk="0">
                              <a:moveTo>
                                <a:pt x="54" y="137"/>
                              </a:moveTo>
                              <a:cubicBezTo>
                                <a:pt x="35" y="121"/>
                                <a:pt x="31" y="95"/>
                                <a:pt x="44" y="67"/>
                              </a:cubicBezTo>
                              <a:cubicBezTo>
                                <a:pt x="48" y="57"/>
                                <a:pt x="54" y="52"/>
                                <a:pt x="63" y="50"/>
                              </a:cubicBezTo>
                              <a:cubicBezTo>
                                <a:pt x="67" y="49"/>
                                <a:pt x="71" y="49"/>
                                <a:pt x="75" y="49"/>
                              </a:cubicBezTo>
                              <a:cubicBezTo>
                                <a:pt x="105" y="49"/>
                                <a:pt x="151" y="72"/>
                                <a:pt x="185" y="94"/>
                              </a:cubicBezTo>
                              <a:cubicBezTo>
                                <a:pt x="167" y="109"/>
                                <a:pt x="150" y="123"/>
                                <a:pt x="135" y="133"/>
                              </a:cubicBezTo>
                              <a:cubicBezTo>
                                <a:pt x="101" y="157"/>
                                <a:pt x="70" y="150"/>
                                <a:pt x="54" y="137"/>
                              </a:cubicBezTo>
                              <a:moveTo>
                                <a:pt x="355" y="38"/>
                              </a:moveTo>
                              <a:cubicBezTo>
                                <a:pt x="358" y="39"/>
                                <a:pt x="366" y="42"/>
                                <a:pt x="372" y="64"/>
                              </a:cubicBezTo>
                              <a:cubicBezTo>
                                <a:pt x="382" y="100"/>
                                <a:pt x="375" y="129"/>
                                <a:pt x="353" y="140"/>
                              </a:cubicBezTo>
                              <a:cubicBezTo>
                                <a:pt x="329" y="152"/>
                                <a:pt x="285" y="142"/>
                                <a:pt x="243" y="95"/>
                              </a:cubicBezTo>
                              <a:cubicBezTo>
                                <a:pt x="284" y="62"/>
                                <a:pt x="331" y="30"/>
                                <a:pt x="355" y="38"/>
                              </a:cubicBezTo>
                              <a:moveTo>
                                <a:pt x="208" y="122"/>
                              </a:moveTo>
                              <a:cubicBezTo>
                                <a:pt x="210" y="121"/>
                                <a:pt x="212" y="119"/>
                                <a:pt x="214" y="117"/>
                              </a:cubicBezTo>
                              <a:cubicBezTo>
                                <a:pt x="270" y="181"/>
                                <a:pt x="332" y="191"/>
                                <a:pt x="369" y="172"/>
                              </a:cubicBezTo>
                              <a:cubicBezTo>
                                <a:pt x="399" y="157"/>
                                <a:pt x="425" y="119"/>
                                <a:pt x="408" y="54"/>
                              </a:cubicBezTo>
                              <a:cubicBezTo>
                                <a:pt x="400" y="27"/>
                                <a:pt x="386" y="10"/>
                                <a:pt x="366" y="3"/>
                              </a:cubicBezTo>
                              <a:cubicBezTo>
                                <a:pt x="324" y="-10"/>
                                <a:pt x="268" y="28"/>
                                <a:pt x="215" y="70"/>
                              </a:cubicBezTo>
                              <a:cubicBezTo>
                                <a:pt x="182" y="47"/>
                                <a:pt x="106" y="1"/>
                                <a:pt x="54" y="14"/>
                              </a:cubicBezTo>
                              <a:cubicBezTo>
                                <a:pt x="35" y="19"/>
                                <a:pt x="20" y="32"/>
                                <a:pt x="11" y="51"/>
                              </a:cubicBezTo>
                              <a:cubicBezTo>
                                <a:pt x="-9" y="95"/>
                                <a:pt x="-1" y="138"/>
                                <a:pt x="31" y="165"/>
                              </a:cubicBezTo>
                              <a:cubicBezTo>
                                <a:pt x="47" y="178"/>
                                <a:pt x="67" y="185"/>
                                <a:pt x="88" y="185"/>
                              </a:cubicBezTo>
                              <a:cubicBezTo>
                                <a:pt x="111" y="185"/>
                                <a:pt x="135" y="178"/>
                                <a:pt x="156" y="163"/>
                              </a:cubicBezTo>
                              <a:cubicBezTo>
                                <a:pt x="171" y="152"/>
                                <a:pt x="189" y="138"/>
                                <a:pt x="208" y="122"/>
                              </a:cubicBezTo>
                              <a:close/>
                            </a:path>
                          </a:pathLst>
                        </a:custGeom>
                        <a:solidFill>
                          <a:schemeClr val="dk1"/>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300" name="Google Shape;2453;p48">
                          <a:extLst>
                            <a:ext uri="{FF2B5EF4-FFF2-40B4-BE49-F238E27FC236}">
                              <a16:creationId xmlns:a16="http://schemas.microsoft.com/office/drawing/2014/main" id="{7B68E973-4762-D744-7449-B2ED14A1EA71}"/>
                            </a:ext>
                          </a:extLst>
                        </p:cNvPr>
                        <p:cNvGrpSpPr/>
                        <p:nvPr/>
                      </p:nvGrpSpPr>
                      <p:grpSpPr>
                        <a:xfrm>
                          <a:off x="-6172765" y="77245"/>
                          <a:ext cx="1917720" cy="4048560"/>
                          <a:chOff x="-6172765" y="77245"/>
                          <a:chExt cx="1917720" cy="4048560"/>
                        </a:xfrm>
                      </p:grpSpPr>
                      <p:sp>
                        <p:nvSpPr>
                          <p:cNvPr id="301" name="Google Shape;2454;p48">
                            <a:extLst>
                              <a:ext uri="{FF2B5EF4-FFF2-40B4-BE49-F238E27FC236}">
                                <a16:creationId xmlns:a16="http://schemas.microsoft.com/office/drawing/2014/main" id="{CAD3228E-EDAA-954C-377C-F035DFD83230}"/>
                              </a:ext>
                            </a:extLst>
                          </p:cNvPr>
                          <p:cNvSpPr/>
                          <p:nvPr/>
                        </p:nvSpPr>
                        <p:spPr>
                          <a:xfrm>
                            <a:off x="-5078725" y="1699765"/>
                            <a:ext cx="61920" cy="78120"/>
                          </a:xfrm>
                          <a:custGeom>
                            <a:avLst/>
                            <a:gdLst/>
                            <a:ahLst/>
                            <a:cxnLst/>
                            <a:rect l="l" t="t" r="r" b="b"/>
                            <a:pathLst>
                              <a:path w="172" h="217" extrusionOk="0">
                                <a:moveTo>
                                  <a:pt x="132" y="122"/>
                                </a:moveTo>
                                <a:cubicBezTo>
                                  <a:pt x="126" y="141"/>
                                  <a:pt x="115" y="159"/>
                                  <a:pt x="102" y="170"/>
                                </a:cubicBezTo>
                                <a:cubicBezTo>
                                  <a:pt x="95" y="175"/>
                                  <a:pt x="81" y="184"/>
                                  <a:pt x="66" y="179"/>
                                </a:cubicBezTo>
                                <a:cubicBezTo>
                                  <a:pt x="42" y="172"/>
                                  <a:pt x="30" y="134"/>
                                  <a:pt x="41" y="96"/>
                                </a:cubicBezTo>
                                <a:cubicBezTo>
                                  <a:pt x="51" y="61"/>
                                  <a:pt x="75" y="37"/>
                                  <a:pt x="98" y="37"/>
                                </a:cubicBezTo>
                                <a:cubicBezTo>
                                  <a:pt x="101" y="37"/>
                                  <a:pt x="104" y="37"/>
                                  <a:pt x="106" y="38"/>
                                </a:cubicBezTo>
                                <a:cubicBezTo>
                                  <a:pt x="131" y="45"/>
                                  <a:pt x="143" y="83"/>
                                  <a:pt x="132" y="122"/>
                                </a:cubicBezTo>
                                <a:moveTo>
                                  <a:pt x="117" y="3"/>
                                </a:moveTo>
                                <a:cubicBezTo>
                                  <a:pt x="71" y="-10"/>
                                  <a:pt x="22" y="26"/>
                                  <a:pt x="6" y="86"/>
                                </a:cubicBezTo>
                                <a:cubicBezTo>
                                  <a:pt x="-11" y="145"/>
                                  <a:pt x="11" y="202"/>
                                  <a:pt x="56" y="215"/>
                                </a:cubicBezTo>
                                <a:cubicBezTo>
                                  <a:pt x="62" y="216"/>
                                  <a:pt x="68" y="217"/>
                                  <a:pt x="75" y="217"/>
                                </a:cubicBezTo>
                                <a:cubicBezTo>
                                  <a:pt x="92" y="217"/>
                                  <a:pt x="109" y="211"/>
                                  <a:pt x="125" y="198"/>
                                </a:cubicBezTo>
                                <a:cubicBezTo>
                                  <a:pt x="144" y="182"/>
                                  <a:pt x="159" y="159"/>
                                  <a:pt x="167" y="132"/>
                                </a:cubicBezTo>
                                <a:cubicBezTo>
                                  <a:pt x="184" y="72"/>
                                  <a:pt x="162" y="15"/>
                                  <a:pt x="117" y="3"/>
                                </a:cubicBezTo>
                                <a:close/>
                              </a:path>
                            </a:pathLst>
                          </a:custGeom>
                          <a:solidFill>
                            <a:schemeClr val="dk1"/>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2" name="Google Shape;2455;p48">
                            <a:extLst>
                              <a:ext uri="{FF2B5EF4-FFF2-40B4-BE49-F238E27FC236}">
                                <a16:creationId xmlns:a16="http://schemas.microsoft.com/office/drawing/2014/main" id="{9DBBC18A-85BD-FF68-993C-97384F24E64C}"/>
                              </a:ext>
                            </a:extLst>
                          </p:cNvPr>
                          <p:cNvSpPr/>
                          <p:nvPr/>
                        </p:nvSpPr>
                        <p:spPr>
                          <a:xfrm>
                            <a:off x="-4984765" y="1663045"/>
                            <a:ext cx="22320" cy="30240"/>
                          </a:xfrm>
                          <a:custGeom>
                            <a:avLst/>
                            <a:gdLst/>
                            <a:ahLst/>
                            <a:cxnLst/>
                            <a:rect l="l" t="t" r="r" b="b"/>
                            <a:pathLst>
                              <a:path w="62" h="84" extrusionOk="0">
                                <a:moveTo>
                                  <a:pt x="31" y="84"/>
                                </a:moveTo>
                                <a:cubicBezTo>
                                  <a:pt x="48" y="84"/>
                                  <a:pt x="62" y="65"/>
                                  <a:pt x="62" y="42"/>
                                </a:cubicBezTo>
                                <a:cubicBezTo>
                                  <a:pt x="62" y="19"/>
                                  <a:pt x="48" y="0"/>
                                  <a:pt x="31" y="0"/>
                                </a:cubicBezTo>
                                <a:cubicBezTo>
                                  <a:pt x="14" y="0"/>
                                  <a:pt x="0" y="19"/>
                                  <a:pt x="0" y="42"/>
                                </a:cubicBezTo>
                                <a:cubicBezTo>
                                  <a:pt x="0" y="65"/>
                                  <a:pt x="14" y="84"/>
                                  <a:pt x="31" y="8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3" name="Google Shape;2456;p48">
                            <a:extLst>
                              <a:ext uri="{FF2B5EF4-FFF2-40B4-BE49-F238E27FC236}">
                                <a16:creationId xmlns:a16="http://schemas.microsoft.com/office/drawing/2014/main" id="{4A40E3CB-F5F1-26EA-1EDD-3B5F133EEFDC}"/>
                              </a:ext>
                            </a:extLst>
                          </p:cNvPr>
                          <p:cNvSpPr/>
                          <p:nvPr/>
                        </p:nvSpPr>
                        <p:spPr>
                          <a:xfrm>
                            <a:off x="-4982965" y="1702645"/>
                            <a:ext cx="21960" cy="29880"/>
                          </a:xfrm>
                          <a:custGeom>
                            <a:avLst/>
                            <a:gdLst/>
                            <a:ahLst/>
                            <a:cxnLst/>
                            <a:rect l="l" t="t" r="r" b="b"/>
                            <a:pathLst>
                              <a:path w="61" h="83" extrusionOk="0">
                                <a:moveTo>
                                  <a:pt x="30" y="0"/>
                                </a:moveTo>
                                <a:cubicBezTo>
                                  <a:pt x="14" y="0"/>
                                  <a:pt x="0" y="19"/>
                                  <a:pt x="0" y="42"/>
                                </a:cubicBezTo>
                                <a:cubicBezTo>
                                  <a:pt x="0" y="64"/>
                                  <a:pt x="14" y="83"/>
                                  <a:pt x="30" y="83"/>
                                </a:cubicBezTo>
                                <a:cubicBezTo>
                                  <a:pt x="47" y="83"/>
                                  <a:pt x="61" y="64"/>
                                  <a:pt x="61" y="42"/>
                                </a:cubicBezTo>
                                <a:cubicBezTo>
                                  <a:pt x="61" y="19"/>
                                  <a:pt x="47" y="0"/>
                                  <a:pt x="3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4" name="Google Shape;2457;p48">
                            <a:extLst>
                              <a:ext uri="{FF2B5EF4-FFF2-40B4-BE49-F238E27FC236}">
                                <a16:creationId xmlns:a16="http://schemas.microsoft.com/office/drawing/2014/main" id="{FAFF55E7-4A66-6C6F-A0A2-3A2FE6879054}"/>
                              </a:ext>
                            </a:extLst>
                          </p:cNvPr>
                          <p:cNvSpPr/>
                          <p:nvPr/>
                        </p:nvSpPr>
                        <p:spPr>
                          <a:xfrm>
                            <a:off x="-4912405" y="1569805"/>
                            <a:ext cx="73800" cy="274320"/>
                          </a:xfrm>
                          <a:custGeom>
                            <a:avLst/>
                            <a:gdLst/>
                            <a:ahLst/>
                            <a:cxnLst/>
                            <a:rect l="l" t="t" r="r" b="b"/>
                            <a:pathLst>
                              <a:path w="205" h="762" extrusionOk="0">
                                <a:moveTo>
                                  <a:pt x="205" y="28"/>
                                </a:moveTo>
                                <a:lnTo>
                                  <a:pt x="182" y="0"/>
                                </a:lnTo>
                                <a:cubicBezTo>
                                  <a:pt x="178" y="3"/>
                                  <a:pt x="-146" y="291"/>
                                  <a:pt x="81" y="762"/>
                                </a:cubicBezTo>
                                <a:lnTo>
                                  <a:pt x="114" y="746"/>
                                </a:lnTo>
                                <a:cubicBezTo>
                                  <a:pt x="-101" y="301"/>
                                  <a:pt x="193" y="39"/>
                                  <a:pt x="205"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5" name="Google Shape;2458;p48">
                            <a:extLst>
                              <a:ext uri="{FF2B5EF4-FFF2-40B4-BE49-F238E27FC236}">
                                <a16:creationId xmlns:a16="http://schemas.microsoft.com/office/drawing/2014/main" id="{13955D2F-3755-D5F4-7D58-EDC9B3B69A03}"/>
                              </a:ext>
                            </a:extLst>
                          </p:cNvPr>
                          <p:cNvSpPr/>
                          <p:nvPr/>
                        </p:nvSpPr>
                        <p:spPr>
                          <a:xfrm>
                            <a:off x="-4885045" y="1648285"/>
                            <a:ext cx="121320" cy="108000"/>
                          </a:xfrm>
                          <a:custGeom>
                            <a:avLst/>
                            <a:gdLst/>
                            <a:ahLst/>
                            <a:cxnLst/>
                            <a:rect l="l" t="t" r="r" b="b"/>
                            <a:pathLst>
                              <a:path w="337" h="300" extrusionOk="0">
                                <a:moveTo>
                                  <a:pt x="225" y="117"/>
                                </a:moveTo>
                                <a:cubicBezTo>
                                  <a:pt x="235" y="95"/>
                                  <a:pt x="245" y="73"/>
                                  <a:pt x="256" y="55"/>
                                </a:cubicBezTo>
                                <a:cubicBezTo>
                                  <a:pt x="263" y="42"/>
                                  <a:pt x="268" y="39"/>
                                  <a:pt x="268" y="38"/>
                                </a:cubicBezTo>
                                <a:cubicBezTo>
                                  <a:pt x="279" y="44"/>
                                  <a:pt x="294" y="90"/>
                                  <a:pt x="301" y="136"/>
                                </a:cubicBezTo>
                                <a:lnTo>
                                  <a:pt x="337" y="131"/>
                                </a:lnTo>
                                <a:cubicBezTo>
                                  <a:pt x="332" y="95"/>
                                  <a:pt x="315" y="9"/>
                                  <a:pt x="275" y="2"/>
                                </a:cubicBezTo>
                                <a:cubicBezTo>
                                  <a:pt x="256" y="-2"/>
                                  <a:pt x="239" y="10"/>
                                  <a:pt x="224" y="37"/>
                                </a:cubicBezTo>
                                <a:cubicBezTo>
                                  <a:pt x="222" y="40"/>
                                  <a:pt x="220" y="44"/>
                                  <a:pt x="218" y="48"/>
                                </a:cubicBezTo>
                                <a:cubicBezTo>
                                  <a:pt x="213" y="35"/>
                                  <a:pt x="206" y="23"/>
                                  <a:pt x="194" y="14"/>
                                </a:cubicBezTo>
                                <a:cubicBezTo>
                                  <a:pt x="174" y="-2"/>
                                  <a:pt x="156" y="-1"/>
                                  <a:pt x="144" y="3"/>
                                </a:cubicBezTo>
                                <a:cubicBezTo>
                                  <a:pt x="96" y="20"/>
                                  <a:pt x="73" y="111"/>
                                  <a:pt x="69" y="129"/>
                                </a:cubicBezTo>
                                <a:lnTo>
                                  <a:pt x="105" y="137"/>
                                </a:lnTo>
                                <a:cubicBezTo>
                                  <a:pt x="113" y="102"/>
                                  <a:pt x="135" y="45"/>
                                  <a:pt x="156" y="38"/>
                                </a:cubicBezTo>
                                <a:cubicBezTo>
                                  <a:pt x="158" y="37"/>
                                  <a:pt x="163" y="36"/>
                                  <a:pt x="172" y="43"/>
                                </a:cubicBezTo>
                                <a:cubicBezTo>
                                  <a:pt x="187" y="54"/>
                                  <a:pt x="190" y="79"/>
                                  <a:pt x="189" y="107"/>
                                </a:cubicBezTo>
                                <a:cubicBezTo>
                                  <a:pt x="187" y="110"/>
                                  <a:pt x="186" y="114"/>
                                  <a:pt x="184" y="117"/>
                                </a:cubicBezTo>
                                <a:cubicBezTo>
                                  <a:pt x="152" y="185"/>
                                  <a:pt x="115" y="263"/>
                                  <a:pt x="77" y="255"/>
                                </a:cubicBezTo>
                                <a:cubicBezTo>
                                  <a:pt x="58" y="252"/>
                                  <a:pt x="46" y="245"/>
                                  <a:pt x="41" y="237"/>
                                </a:cubicBezTo>
                                <a:cubicBezTo>
                                  <a:pt x="35" y="228"/>
                                  <a:pt x="38" y="219"/>
                                  <a:pt x="38" y="218"/>
                                </a:cubicBezTo>
                                <a:lnTo>
                                  <a:pt x="4" y="206"/>
                                </a:lnTo>
                                <a:cubicBezTo>
                                  <a:pt x="3" y="208"/>
                                  <a:pt x="-5" y="231"/>
                                  <a:pt x="9" y="254"/>
                                </a:cubicBezTo>
                                <a:cubicBezTo>
                                  <a:pt x="19" y="273"/>
                                  <a:pt x="40" y="286"/>
                                  <a:pt x="70" y="291"/>
                                </a:cubicBezTo>
                                <a:cubicBezTo>
                                  <a:pt x="75" y="292"/>
                                  <a:pt x="79" y="293"/>
                                  <a:pt x="83" y="293"/>
                                </a:cubicBezTo>
                                <a:cubicBezTo>
                                  <a:pt x="120" y="293"/>
                                  <a:pt x="149" y="260"/>
                                  <a:pt x="174" y="217"/>
                                </a:cubicBezTo>
                                <a:cubicBezTo>
                                  <a:pt x="171" y="246"/>
                                  <a:pt x="173" y="269"/>
                                  <a:pt x="189" y="283"/>
                                </a:cubicBezTo>
                                <a:cubicBezTo>
                                  <a:pt x="202" y="294"/>
                                  <a:pt x="218" y="300"/>
                                  <a:pt x="237" y="300"/>
                                </a:cubicBezTo>
                                <a:cubicBezTo>
                                  <a:pt x="244" y="300"/>
                                  <a:pt x="252" y="299"/>
                                  <a:pt x="260" y="298"/>
                                </a:cubicBezTo>
                                <a:cubicBezTo>
                                  <a:pt x="292" y="290"/>
                                  <a:pt x="321" y="269"/>
                                  <a:pt x="331" y="246"/>
                                </a:cubicBezTo>
                                <a:lnTo>
                                  <a:pt x="298" y="231"/>
                                </a:lnTo>
                                <a:cubicBezTo>
                                  <a:pt x="293" y="242"/>
                                  <a:pt x="274" y="257"/>
                                  <a:pt x="252" y="262"/>
                                </a:cubicBezTo>
                                <a:cubicBezTo>
                                  <a:pt x="242" y="264"/>
                                  <a:pt x="225" y="266"/>
                                  <a:pt x="213" y="255"/>
                                </a:cubicBezTo>
                                <a:cubicBezTo>
                                  <a:pt x="205" y="249"/>
                                  <a:pt x="213" y="203"/>
                                  <a:pt x="217" y="179"/>
                                </a:cubicBezTo>
                                <a:cubicBezTo>
                                  <a:pt x="220" y="158"/>
                                  <a:pt x="223" y="137"/>
                                  <a:pt x="225" y="1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6" name="Google Shape;2459;p48">
                            <a:extLst>
                              <a:ext uri="{FF2B5EF4-FFF2-40B4-BE49-F238E27FC236}">
                                <a16:creationId xmlns:a16="http://schemas.microsoft.com/office/drawing/2014/main" id="{E62475BA-6DE1-ACCE-DE54-9E78F28712B4}"/>
                              </a:ext>
                            </a:extLst>
                          </p:cNvPr>
                          <p:cNvSpPr/>
                          <p:nvPr/>
                        </p:nvSpPr>
                        <p:spPr>
                          <a:xfrm>
                            <a:off x="-4758685" y="1729645"/>
                            <a:ext cx="54720" cy="63000"/>
                          </a:xfrm>
                          <a:custGeom>
                            <a:avLst/>
                            <a:gdLst/>
                            <a:ahLst/>
                            <a:cxnLst/>
                            <a:rect l="l" t="t" r="r" b="b"/>
                            <a:pathLst>
                              <a:path w="152" h="175" extrusionOk="0">
                                <a:moveTo>
                                  <a:pt x="133" y="22"/>
                                </a:moveTo>
                                <a:cubicBezTo>
                                  <a:pt x="130" y="21"/>
                                  <a:pt x="117" y="17"/>
                                  <a:pt x="106" y="32"/>
                                </a:cubicBezTo>
                                <a:cubicBezTo>
                                  <a:pt x="99" y="42"/>
                                  <a:pt x="80" y="61"/>
                                  <a:pt x="62" y="78"/>
                                </a:cubicBezTo>
                                <a:cubicBezTo>
                                  <a:pt x="59" y="81"/>
                                  <a:pt x="56" y="83"/>
                                  <a:pt x="53" y="86"/>
                                </a:cubicBezTo>
                                <a:cubicBezTo>
                                  <a:pt x="50" y="56"/>
                                  <a:pt x="44" y="23"/>
                                  <a:pt x="38" y="0"/>
                                </a:cubicBezTo>
                                <a:lnTo>
                                  <a:pt x="3" y="8"/>
                                </a:lnTo>
                                <a:cubicBezTo>
                                  <a:pt x="12" y="50"/>
                                  <a:pt x="18" y="94"/>
                                  <a:pt x="19" y="120"/>
                                </a:cubicBezTo>
                                <a:cubicBezTo>
                                  <a:pt x="3" y="139"/>
                                  <a:pt x="-2" y="150"/>
                                  <a:pt x="2" y="161"/>
                                </a:cubicBezTo>
                                <a:cubicBezTo>
                                  <a:pt x="4" y="165"/>
                                  <a:pt x="9" y="175"/>
                                  <a:pt x="25" y="175"/>
                                </a:cubicBezTo>
                                <a:cubicBezTo>
                                  <a:pt x="33" y="175"/>
                                  <a:pt x="40" y="172"/>
                                  <a:pt x="46" y="165"/>
                                </a:cubicBezTo>
                                <a:cubicBezTo>
                                  <a:pt x="51" y="159"/>
                                  <a:pt x="54" y="148"/>
                                  <a:pt x="55" y="136"/>
                                </a:cubicBezTo>
                                <a:cubicBezTo>
                                  <a:pt x="65" y="126"/>
                                  <a:pt x="77" y="114"/>
                                  <a:pt x="87" y="105"/>
                                </a:cubicBezTo>
                                <a:cubicBezTo>
                                  <a:pt x="97" y="95"/>
                                  <a:pt x="107" y="86"/>
                                  <a:pt x="115" y="77"/>
                                </a:cubicBezTo>
                                <a:cubicBezTo>
                                  <a:pt x="116" y="100"/>
                                  <a:pt x="114" y="134"/>
                                  <a:pt x="112" y="164"/>
                                </a:cubicBezTo>
                                <a:lnTo>
                                  <a:pt x="148" y="167"/>
                                </a:lnTo>
                                <a:cubicBezTo>
                                  <a:pt x="160" y="32"/>
                                  <a:pt x="145" y="26"/>
                                  <a:pt x="133" y="22"/>
                                </a:cubicBezTo>
                                <a:close/>
                              </a:path>
                            </a:pathLst>
                          </a:custGeom>
                          <a:solidFill>
                            <a:schemeClr val="dk1"/>
                          </a:solidFill>
                          <a:ln>
                            <a:noFill/>
                          </a:ln>
                        </p:spPr>
                        <p:txBody>
                          <a:bodyPr spcFirstLastPara="1" wrap="square" lIns="90000" tIns="18000" rIns="90000" bIns="18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7" name="Google Shape;2460;p48">
                            <a:extLst>
                              <a:ext uri="{FF2B5EF4-FFF2-40B4-BE49-F238E27FC236}">
                                <a16:creationId xmlns:a16="http://schemas.microsoft.com/office/drawing/2014/main" id="{10F4E9C5-654E-DCDF-CCC9-9AEEC047D0DC}"/>
                              </a:ext>
                            </a:extLst>
                          </p:cNvPr>
                          <p:cNvSpPr/>
                          <p:nvPr/>
                        </p:nvSpPr>
                        <p:spPr>
                          <a:xfrm>
                            <a:off x="-6083125" y="1663765"/>
                            <a:ext cx="153000" cy="159120"/>
                          </a:xfrm>
                          <a:custGeom>
                            <a:avLst/>
                            <a:gdLst/>
                            <a:ahLst/>
                            <a:cxnLst/>
                            <a:rect l="l" t="t" r="r" b="b"/>
                            <a:pathLst>
                              <a:path w="425" h="442" extrusionOk="0">
                                <a:moveTo>
                                  <a:pt x="273" y="376"/>
                                </a:moveTo>
                                <a:cubicBezTo>
                                  <a:pt x="267" y="386"/>
                                  <a:pt x="263" y="390"/>
                                  <a:pt x="263" y="392"/>
                                </a:cubicBezTo>
                                <a:cubicBezTo>
                                  <a:pt x="259" y="389"/>
                                  <a:pt x="248" y="374"/>
                                  <a:pt x="237" y="319"/>
                                </a:cubicBezTo>
                                <a:cubicBezTo>
                                  <a:pt x="220" y="234"/>
                                  <a:pt x="220" y="83"/>
                                  <a:pt x="220" y="82"/>
                                </a:cubicBezTo>
                                <a:cubicBezTo>
                                  <a:pt x="220" y="73"/>
                                  <a:pt x="213" y="65"/>
                                  <a:pt x="204" y="64"/>
                                </a:cubicBezTo>
                                <a:cubicBezTo>
                                  <a:pt x="195" y="62"/>
                                  <a:pt x="186" y="68"/>
                                  <a:pt x="184" y="76"/>
                                </a:cubicBezTo>
                                <a:cubicBezTo>
                                  <a:pt x="183" y="79"/>
                                  <a:pt x="118" y="298"/>
                                  <a:pt x="72" y="374"/>
                                </a:cubicBezTo>
                                <a:cubicBezTo>
                                  <a:pt x="53" y="405"/>
                                  <a:pt x="43" y="406"/>
                                  <a:pt x="43" y="406"/>
                                </a:cubicBezTo>
                                <a:cubicBezTo>
                                  <a:pt x="41" y="405"/>
                                  <a:pt x="37" y="400"/>
                                  <a:pt x="35" y="395"/>
                                </a:cubicBezTo>
                                <a:lnTo>
                                  <a:pt x="18" y="401"/>
                                </a:lnTo>
                                <a:lnTo>
                                  <a:pt x="0" y="407"/>
                                </a:lnTo>
                                <a:cubicBezTo>
                                  <a:pt x="1" y="411"/>
                                  <a:pt x="12" y="439"/>
                                  <a:pt x="39" y="442"/>
                                </a:cubicBezTo>
                                <a:cubicBezTo>
                                  <a:pt x="40" y="442"/>
                                  <a:pt x="42" y="442"/>
                                  <a:pt x="43" y="442"/>
                                </a:cubicBezTo>
                                <a:cubicBezTo>
                                  <a:pt x="63" y="442"/>
                                  <a:pt x="83" y="426"/>
                                  <a:pt x="103" y="393"/>
                                </a:cubicBezTo>
                                <a:cubicBezTo>
                                  <a:pt x="131" y="348"/>
                                  <a:pt x="163" y="261"/>
                                  <a:pt x="186" y="190"/>
                                </a:cubicBezTo>
                                <a:cubicBezTo>
                                  <a:pt x="189" y="236"/>
                                  <a:pt x="193" y="287"/>
                                  <a:pt x="201" y="326"/>
                                </a:cubicBezTo>
                                <a:cubicBezTo>
                                  <a:pt x="214" y="393"/>
                                  <a:pt x="232" y="425"/>
                                  <a:pt x="258" y="429"/>
                                </a:cubicBezTo>
                                <a:cubicBezTo>
                                  <a:pt x="276" y="431"/>
                                  <a:pt x="292" y="419"/>
                                  <a:pt x="305" y="392"/>
                                </a:cubicBezTo>
                                <a:cubicBezTo>
                                  <a:pt x="336" y="331"/>
                                  <a:pt x="395" y="172"/>
                                  <a:pt x="425" y="6"/>
                                </a:cubicBezTo>
                                <a:lnTo>
                                  <a:pt x="389" y="0"/>
                                </a:lnTo>
                                <a:cubicBezTo>
                                  <a:pt x="359" y="168"/>
                                  <a:pt x="298" y="326"/>
                                  <a:pt x="273" y="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8" name="Google Shape;2461;p48">
                            <a:extLst>
                              <a:ext uri="{FF2B5EF4-FFF2-40B4-BE49-F238E27FC236}">
                                <a16:creationId xmlns:a16="http://schemas.microsoft.com/office/drawing/2014/main" id="{F562AFDA-AAFE-D4E9-6644-8021DA22B144}"/>
                              </a:ext>
                            </a:extLst>
                          </p:cNvPr>
                          <p:cNvSpPr/>
                          <p:nvPr/>
                        </p:nvSpPr>
                        <p:spPr>
                          <a:xfrm>
                            <a:off x="-5914645" y="1739005"/>
                            <a:ext cx="156600" cy="63720"/>
                          </a:xfrm>
                          <a:custGeom>
                            <a:avLst/>
                            <a:gdLst/>
                            <a:ahLst/>
                            <a:cxnLst/>
                            <a:rect l="l" t="t" r="r" b="b"/>
                            <a:pathLst>
                              <a:path w="435" h="177" extrusionOk="0">
                                <a:moveTo>
                                  <a:pt x="423" y="66"/>
                                </a:moveTo>
                                <a:lnTo>
                                  <a:pt x="390" y="52"/>
                                </a:lnTo>
                                <a:lnTo>
                                  <a:pt x="390" y="51"/>
                                </a:lnTo>
                                <a:lnTo>
                                  <a:pt x="388" y="51"/>
                                </a:lnTo>
                                <a:lnTo>
                                  <a:pt x="266" y="0"/>
                                </a:lnTo>
                                <a:lnTo>
                                  <a:pt x="252" y="34"/>
                                </a:lnTo>
                                <a:lnTo>
                                  <a:pt x="293" y="51"/>
                                </a:lnTo>
                                <a:lnTo>
                                  <a:pt x="0" y="51"/>
                                </a:lnTo>
                                <a:lnTo>
                                  <a:pt x="0" y="88"/>
                                </a:lnTo>
                                <a:lnTo>
                                  <a:pt x="351" y="88"/>
                                </a:lnTo>
                                <a:cubicBezTo>
                                  <a:pt x="312" y="104"/>
                                  <a:pt x="266" y="128"/>
                                  <a:pt x="244" y="155"/>
                                </a:cubicBezTo>
                                <a:lnTo>
                                  <a:pt x="273" y="177"/>
                                </a:lnTo>
                                <a:cubicBezTo>
                                  <a:pt x="299" y="145"/>
                                  <a:pt x="389" y="111"/>
                                  <a:pt x="422" y="100"/>
                                </a:cubicBezTo>
                                <a:cubicBezTo>
                                  <a:pt x="429" y="98"/>
                                  <a:pt x="434" y="91"/>
                                  <a:pt x="435" y="84"/>
                                </a:cubicBezTo>
                                <a:cubicBezTo>
                                  <a:pt x="435" y="76"/>
                                  <a:pt x="431" y="69"/>
                                  <a:pt x="423" y="66"/>
                                </a:cubicBezTo>
                                <a:close/>
                              </a:path>
                            </a:pathLst>
                          </a:custGeom>
                          <a:solidFill>
                            <a:schemeClr val="dk1"/>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9" name="Google Shape;2462;p48">
                            <a:extLst>
                              <a:ext uri="{FF2B5EF4-FFF2-40B4-BE49-F238E27FC236}">
                                <a16:creationId xmlns:a16="http://schemas.microsoft.com/office/drawing/2014/main" id="{6782183C-25A4-F4F1-1561-1DEDEA0BDA27}"/>
                              </a:ext>
                            </a:extLst>
                          </p:cNvPr>
                          <p:cNvSpPr/>
                          <p:nvPr/>
                        </p:nvSpPr>
                        <p:spPr>
                          <a:xfrm>
                            <a:off x="-5743645" y="1674205"/>
                            <a:ext cx="116280" cy="168840"/>
                          </a:xfrm>
                          <a:custGeom>
                            <a:avLst/>
                            <a:gdLst/>
                            <a:ahLst/>
                            <a:cxnLst/>
                            <a:rect l="l" t="t" r="r" b="b"/>
                            <a:pathLst>
                              <a:path w="323" h="469" extrusionOk="0">
                                <a:moveTo>
                                  <a:pt x="99" y="223"/>
                                </a:moveTo>
                                <a:cubicBezTo>
                                  <a:pt x="97" y="223"/>
                                  <a:pt x="96" y="223"/>
                                  <a:pt x="95" y="223"/>
                                </a:cubicBezTo>
                                <a:cubicBezTo>
                                  <a:pt x="90" y="224"/>
                                  <a:pt x="87" y="227"/>
                                  <a:pt x="84" y="230"/>
                                </a:cubicBezTo>
                                <a:lnTo>
                                  <a:pt x="90" y="161"/>
                                </a:lnTo>
                                <a:cubicBezTo>
                                  <a:pt x="129" y="88"/>
                                  <a:pt x="172" y="39"/>
                                  <a:pt x="193" y="37"/>
                                </a:cubicBezTo>
                                <a:cubicBezTo>
                                  <a:pt x="195" y="37"/>
                                  <a:pt x="200" y="37"/>
                                  <a:pt x="205" y="48"/>
                                </a:cubicBezTo>
                                <a:cubicBezTo>
                                  <a:pt x="238" y="110"/>
                                  <a:pt x="222" y="140"/>
                                  <a:pt x="157" y="201"/>
                                </a:cubicBezTo>
                                <a:cubicBezTo>
                                  <a:pt x="133" y="223"/>
                                  <a:pt x="120" y="230"/>
                                  <a:pt x="115" y="232"/>
                                </a:cubicBezTo>
                                <a:cubicBezTo>
                                  <a:pt x="112" y="226"/>
                                  <a:pt x="105" y="223"/>
                                  <a:pt x="99" y="223"/>
                                </a:cubicBezTo>
                                <a:moveTo>
                                  <a:pt x="37" y="348"/>
                                </a:moveTo>
                                <a:cubicBezTo>
                                  <a:pt x="36" y="326"/>
                                  <a:pt x="37" y="301"/>
                                  <a:pt x="44" y="274"/>
                                </a:cubicBezTo>
                                <a:lnTo>
                                  <a:pt x="37" y="348"/>
                                </a:lnTo>
                                <a:moveTo>
                                  <a:pt x="240" y="415"/>
                                </a:moveTo>
                                <a:cubicBezTo>
                                  <a:pt x="229" y="415"/>
                                  <a:pt x="219" y="410"/>
                                  <a:pt x="209" y="399"/>
                                </a:cubicBezTo>
                                <a:cubicBezTo>
                                  <a:pt x="176" y="363"/>
                                  <a:pt x="146" y="302"/>
                                  <a:pt x="129" y="265"/>
                                </a:cubicBezTo>
                                <a:cubicBezTo>
                                  <a:pt x="144" y="260"/>
                                  <a:pt x="161" y="247"/>
                                  <a:pt x="182" y="228"/>
                                </a:cubicBezTo>
                                <a:cubicBezTo>
                                  <a:pt x="244" y="169"/>
                                  <a:pt x="285" y="121"/>
                                  <a:pt x="238" y="31"/>
                                </a:cubicBezTo>
                                <a:cubicBezTo>
                                  <a:pt x="223" y="3"/>
                                  <a:pt x="202" y="0"/>
                                  <a:pt x="191" y="1"/>
                                </a:cubicBezTo>
                                <a:cubicBezTo>
                                  <a:pt x="161" y="3"/>
                                  <a:pt x="128" y="35"/>
                                  <a:pt x="98" y="79"/>
                                </a:cubicBezTo>
                                <a:lnTo>
                                  <a:pt x="100" y="54"/>
                                </a:lnTo>
                                <a:lnTo>
                                  <a:pt x="63" y="51"/>
                                </a:lnTo>
                                <a:lnTo>
                                  <a:pt x="54" y="151"/>
                                </a:lnTo>
                                <a:cubicBezTo>
                                  <a:pt x="41" y="177"/>
                                  <a:pt x="30" y="203"/>
                                  <a:pt x="21" y="225"/>
                                </a:cubicBezTo>
                                <a:cubicBezTo>
                                  <a:pt x="-30" y="355"/>
                                  <a:pt x="28" y="456"/>
                                  <a:pt x="31" y="460"/>
                                </a:cubicBezTo>
                                <a:cubicBezTo>
                                  <a:pt x="34" y="466"/>
                                  <a:pt x="40" y="469"/>
                                  <a:pt x="46" y="469"/>
                                </a:cubicBezTo>
                                <a:cubicBezTo>
                                  <a:pt x="48" y="469"/>
                                  <a:pt x="49" y="469"/>
                                  <a:pt x="50" y="469"/>
                                </a:cubicBezTo>
                                <a:cubicBezTo>
                                  <a:pt x="58" y="467"/>
                                  <a:pt x="64" y="461"/>
                                  <a:pt x="65" y="453"/>
                                </a:cubicBezTo>
                                <a:lnTo>
                                  <a:pt x="83" y="250"/>
                                </a:lnTo>
                                <a:cubicBezTo>
                                  <a:pt x="83" y="251"/>
                                  <a:pt x="84" y="253"/>
                                  <a:pt x="84" y="254"/>
                                </a:cubicBezTo>
                                <a:cubicBezTo>
                                  <a:pt x="95" y="280"/>
                                  <a:pt x="134" y="373"/>
                                  <a:pt x="182" y="424"/>
                                </a:cubicBezTo>
                                <a:cubicBezTo>
                                  <a:pt x="199" y="443"/>
                                  <a:pt x="219" y="452"/>
                                  <a:pt x="242" y="451"/>
                                </a:cubicBezTo>
                                <a:cubicBezTo>
                                  <a:pt x="286" y="450"/>
                                  <a:pt x="322" y="408"/>
                                  <a:pt x="323" y="406"/>
                                </a:cubicBezTo>
                                <a:lnTo>
                                  <a:pt x="295" y="382"/>
                                </a:lnTo>
                                <a:cubicBezTo>
                                  <a:pt x="288" y="391"/>
                                  <a:pt x="264" y="414"/>
                                  <a:pt x="240" y="41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0" name="Google Shape;2463;p48">
                            <a:extLst>
                              <a:ext uri="{FF2B5EF4-FFF2-40B4-BE49-F238E27FC236}">
                                <a16:creationId xmlns:a16="http://schemas.microsoft.com/office/drawing/2014/main" id="{E0BD8F47-3917-2AE1-ED77-0BBF97A2C47C}"/>
                              </a:ext>
                            </a:extLst>
                          </p:cNvPr>
                          <p:cNvSpPr/>
                          <p:nvPr/>
                        </p:nvSpPr>
                        <p:spPr>
                          <a:xfrm>
                            <a:off x="-5498845" y="1617685"/>
                            <a:ext cx="113760" cy="140760"/>
                          </a:xfrm>
                          <a:custGeom>
                            <a:avLst/>
                            <a:gdLst/>
                            <a:ahLst/>
                            <a:cxnLst/>
                            <a:rect l="l" t="t" r="r" b="b"/>
                            <a:pathLst>
                              <a:path w="316" h="391" extrusionOk="0">
                                <a:moveTo>
                                  <a:pt x="234" y="354"/>
                                </a:moveTo>
                                <a:cubicBezTo>
                                  <a:pt x="226" y="346"/>
                                  <a:pt x="230" y="293"/>
                                  <a:pt x="234" y="254"/>
                                </a:cubicBezTo>
                                <a:cubicBezTo>
                                  <a:pt x="238" y="210"/>
                                  <a:pt x="242" y="160"/>
                                  <a:pt x="238" y="112"/>
                                </a:cubicBezTo>
                                <a:cubicBezTo>
                                  <a:pt x="234" y="54"/>
                                  <a:pt x="218" y="22"/>
                                  <a:pt x="190" y="15"/>
                                </a:cubicBezTo>
                                <a:cubicBezTo>
                                  <a:pt x="159" y="7"/>
                                  <a:pt x="123" y="36"/>
                                  <a:pt x="82" y="99"/>
                                </a:cubicBezTo>
                                <a:cubicBezTo>
                                  <a:pt x="63" y="129"/>
                                  <a:pt x="49" y="163"/>
                                  <a:pt x="37" y="198"/>
                                </a:cubicBezTo>
                                <a:lnTo>
                                  <a:pt x="37" y="0"/>
                                </a:lnTo>
                                <a:lnTo>
                                  <a:pt x="0" y="0"/>
                                </a:lnTo>
                                <a:lnTo>
                                  <a:pt x="0" y="363"/>
                                </a:lnTo>
                                <a:cubicBezTo>
                                  <a:pt x="0" y="373"/>
                                  <a:pt x="8" y="381"/>
                                  <a:pt x="18" y="381"/>
                                </a:cubicBezTo>
                                <a:cubicBezTo>
                                  <a:pt x="28" y="382"/>
                                  <a:pt x="36" y="375"/>
                                  <a:pt x="37" y="365"/>
                                </a:cubicBezTo>
                                <a:cubicBezTo>
                                  <a:pt x="37" y="363"/>
                                  <a:pt x="55" y="210"/>
                                  <a:pt x="113" y="119"/>
                                </a:cubicBezTo>
                                <a:cubicBezTo>
                                  <a:pt x="150" y="61"/>
                                  <a:pt x="174" y="49"/>
                                  <a:pt x="181" y="51"/>
                                </a:cubicBezTo>
                                <a:cubicBezTo>
                                  <a:pt x="187" y="52"/>
                                  <a:pt x="198" y="67"/>
                                  <a:pt x="202" y="115"/>
                                </a:cubicBezTo>
                                <a:cubicBezTo>
                                  <a:pt x="205" y="159"/>
                                  <a:pt x="201" y="208"/>
                                  <a:pt x="197" y="251"/>
                                </a:cubicBezTo>
                                <a:cubicBezTo>
                                  <a:pt x="191" y="326"/>
                                  <a:pt x="186" y="381"/>
                                  <a:pt x="225" y="390"/>
                                </a:cubicBezTo>
                                <a:cubicBezTo>
                                  <a:pt x="229" y="390"/>
                                  <a:pt x="232" y="391"/>
                                  <a:pt x="236" y="391"/>
                                </a:cubicBezTo>
                                <a:cubicBezTo>
                                  <a:pt x="282" y="391"/>
                                  <a:pt x="312" y="321"/>
                                  <a:pt x="316" y="313"/>
                                </a:cubicBezTo>
                                <a:lnTo>
                                  <a:pt x="282" y="299"/>
                                </a:lnTo>
                                <a:cubicBezTo>
                                  <a:pt x="273" y="320"/>
                                  <a:pt x="250" y="357"/>
                                  <a:pt x="234" y="35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1" name="Google Shape;2464;p48">
                            <a:extLst>
                              <a:ext uri="{FF2B5EF4-FFF2-40B4-BE49-F238E27FC236}">
                                <a16:creationId xmlns:a16="http://schemas.microsoft.com/office/drawing/2014/main" id="{469D763C-FF19-CA7C-5B62-F8518914E60F}"/>
                              </a:ext>
                            </a:extLst>
                          </p:cNvPr>
                          <p:cNvSpPr/>
                          <p:nvPr/>
                        </p:nvSpPr>
                        <p:spPr>
                          <a:xfrm>
                            <a:off x="-5336845" y="1637125"/>
                            <a:ext cx="81360" cy="88920"/>
                          </a:xfrm>
                          <a:custGeom>
                            <a:avLst/>
                            <a:gdLst/>
                            <a:ahLst/>
                            <a:cxnLst/>
                            <a:rect l="l" t="t" r="r" b="b"/>
                            <a:pathLst>
                              <a:path w="226" h="247" extrusionOk="0">
                                <a:moveTo>
                                  <a:pt x="226" y="153"/>
                                </a:moveTo>
                                <a:cubicBezTo>
                                  <a:pt x="227" y="147"/>
                                  <a:pt x="224" y="140"/>
                                  <a:pt x="218" y="136"/>
                                </a:cubicBezTo>
                                <a:lnTo>
                                  <a:pt x="21" y="0"/>
                                </a:lnTo>
                                <a:lnTo>
                                  <a:pt x="1" y="31"/>
                                </a:lnTo>
                                <a:lnTo>
                                  <a:pt x="169" y="147"/>
                                </a:lnTo>
                                <a:lnTo>
                                  <a:pt x="0" y="213"/>
                                </a:lnTo>
                                <a:lnTo>
                                  <a:pt x="13" y="247"/>
                                </a:lnTo>
                                <a:lnTo>
                                  <a:pt x="215" y="168"/>
                                </a:lnTo>
                                <a:cubicBezTo>
                                  <a:pt x="221" y="166"/>
                                  <a:pt x="225" y="160"/>
                                  <a:pt x="226" y="153"/>
                                </a:cubicBezTo>
                                <a:close/>
                              </a:path>
                            </a:pathLst>
                          </a:custGeom>
                          <a:solidFill>
                            <a:schemeClr val="dk1"/>
                          </a:solidFill>
                          <a:ln>
                            <a:noFill/>
                          </a:ln>
                        </p:spPr>
                        <p:txBody>
                          <a:bodyPr spcFirstLastPara="1" wrap="square" lIns="90000" tIns="43900" rIns="90000" bIns="439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2" name="Google Shape;2465;p48">
                            <a:extLst>
                              <a:ext uri="{FF2B5EF4-FFF2-40B4-BE49-F238E27FC236}">
                                <a16:creationId xmlns:a16="http://schemas.microsoft.com/office/drawing/2014/main" id="{41906B40-CB33-2E30-797E-5E7E87F895B0}"/>
                              </a:ext>
                            </a:extLst>
                          </p:cNvPr>
                          <p:cNvSpPr/>
                          <p:nvPr/>
                        </p:nvSpPr>
                        <p:spPr>
                          <a:xfrm>
                            <a:off x="-5330005" y="1715965"/>
                            <a:ext cx="83160" cy="49320"/>
                          </a:xfrm>
                          <a:custGeom>
                            <a:avLst/>
                            <a:gdLst/>
                            <a:ahLst/>
                            <a:cxnLst/>
                            <a:rect l="l" t="t" r="r" b="b"/>
                            <a:pathLst>
                              <a:path w="231" h="137" extrusionOk="0">
                                <a:moveTo>
                                  <a:pt x="0" y="113"/>
                                </a:moveTo>
                                <a:lnTo>
                                  <a:pt x="27" y="137"/>
                                </a:lnTo>
                                <a:cubicBezTo>
                                  <a:pt x="29" y="136"/>
                                  <a:pt x="127" y="26"/>
                                  <a:pt x="226" y="38"/>
                                </a:cubicBezTo>
                                <a:lnTo>
                                  <a:pt x="231" y="2"/>
                                </a:lnTo>
                                <a:cubicBezTo>
                                  <a:pt x="113" y="-12"/>
                                  <a:pt x="5" y="108"/>
                                  <a:pt x="0" y="113"/>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3" name="Google Shape;2466;p48">
                            <a:extLst>
                              <a:ext uri="{FF2B5EF4-FFF2-40B4-BE49-F238E27FC236}">
                                <a16:creationId xmlns:a16="http://schemas.microsoft.com/office/drawing/2014/main" id="{AC6FD12A-6337-E516-7CD2-B41F36B0EF6E}"/>
                              </a:ext>
                            </a:extLst>
                          </p:cNvPr>
                          <p:cNvSpPr/>
                          <p:nvPr/>
                        </p:nvSpPr>
                        <p:spPr>
                          <a:xfrm>
                            <a:off x="-5204005" y="1651165"/>
                            <a:ext cx="108720" cy="95760"/>
                          </a:xfrm>
                          <a:custGeom>
                            <a:avLst/>
                            <a:gdLst/>
                            <a:ahLst/>
                            <a:cxnLst/>
                            <a:rect l="l" t="t" r="r" b="b"/>
                            <a:pathLst>
                              <a:path w="302" h="266" extrusionOk="0">
                                <a:moveTo>
                                  <a:pt x="241" y="205"/>
                                </a:moveTo>
                                <a:cubicBezTo>
                                  <a:pt x="238" y="186"/>
                                  <a:pt x="238" y="149"/>
                                  <a:pt x="238" y="121"/>
                                </a:cubicBezTo>
                                <a:cubicBezTo>
                                  <a:pt x="238" y="63"/>
                                  <a:pt x="236" y="14"/>
                                  <a:pt x="205" y="2"/>
                                </a:cubicBezTo>
                                <a:cubicBezTo>
                                  <a:pt x="181" y="-6"/>
                                  <a:pt x="154" y="10"/>
                                  <a:pt x="114" y="57"/>
                                </a:cubicBezTo>
                                <a:cubicBezTo>
                                  <a:pt x="80" y="96"/>
                                  <a:pt x="56" y="133"/>
                                  <a:pt x="39" y="163"/>
                                </a:cubicBezTo>
                                <a:lnTo>
                                  <a:pt x="37" y="20"/>
                                </a:lnTo>
                                <a:lnTo>
                                  <a:pt x="0" y="21"/>
                                </a:lnTo>
                                <a:lnTo>
                                  <a:pt x="5" y="248"/>
                                </a:lnTo>
                                <a:cubicBezTo>
                                  <a:pt x="5" y="257"/>
                                  <a:pt x="12" y="265"/>
                                  <a:pt x="21" y="266"/>
                                </a:cubicBezTo>
                                <a:cubicBezTo>
                                  <a:pt x="21" y="266"/>
                                  <a:pt x="22" y="266"/>
                                  <a:pt x="23" y="266"/>
                                </a:cubicBezTo>
                                <a:cubicBezTo>
                                  <a:pt x="31" y="266"/>
                                  <a:pt x="38" y="261"/>
                                  <a:pt x="40" y="253"/>
                                </a:cubicBezTo>
                                <a:cubicBezTo>
                                  <a:pt x="41" y="252"/>
                                  <a:pt x="63" y="172"/>
                                  <a:pt x="142" y="80"/>
                                </a:cubicBezTo>
                                <a:cubicBezTo>
                                  <a:pt x="179" y="37"/>
                                  <a:pt x="192" y="37"/>
                                  <a:pt x="191" y="36"/>
                                </a:cubicBezTo>
                                <a:cubicBezTo>
                                  <a:pt x="195" y="40"/>
                                  <a:pt x="202" y="55"/>
                                  <a:pt x="202" y="121"/>
                                </a:cubicBezTo>
                                <a:cubicBezTo>
                                  <a:pt x="202" y="198"/>
                                  <a:pt x="202" y="240"/>
                                  <a:pt x="230" y="248"/>
                                </a:cubicBezTo>
                                <a:cubicBezTo>
                                  <a:pt x="251" y="253"/>
                                  <a:pt x="270" y="235"/>
                                  <a:pt x="302" y="178"/>
                                </a:cubicBezTo>
                                <a:lnTo>
                                  <a:pt x="270" y="160"/>
                                </a:lnTo>
                                <a:cubicBezTo>
                                  <a:pt x="256" y="185"/>
                                  <a:pt x="247" y="198"/>
                                  <a:pt x="241" y="2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4" name="Google Shape;2467;p48">
                            <a:extLst>
                              <a:ext uri="{FF2B5EF4-FFF2-40B4-BE49-F238E27FC236}">
                                <a16:creationId xmlns:a16="http://schemas.microsoft.com/office/drawing/2014/main" id="{9FE175CF-B66D-9AB7-77CD-21FA67B7DA7F}"/>
                              </a:ext>
                            </a:extLst>
                          </p:cNvPr>
                          <p:cNvSpPr/>
                          <p:nvPr/>
                        </p:nvSpPr>
                        <p:spPr>
                          <a:xfrm>
                            <a:off x="-5983405" y="2128885"/>
                            <a:ext cx="11880" cy="59760"/>
                          </a:xfrm>
                          <a:custGeom>
                            <a:avLst/>
                            <a:gdLst/>
                            <a:ahLst/>
                            <a:cxnLst/>
                            <a:rect l="l" t="t" r="r" b="b"/>
                            <a:pathLst>
                              <a:path w="33" h="166" extrusionOk="0">
                                <a:moveTo>
                                  <a:pt x="33" y="0"/>
                                </a:moveTo>
                                <a:lnTo>
                                  <a:pt x="0" y="0"/>
                                </a:lnTo>
                                <a:lnTo>
                                  <a:pt x="0" y="166"/>
                                </a:lnTo>
                                <a:lnTo>
                                  <a:pt x="33" y="166"/>
                                </a:lnTo>
                                <a:lnTo>
                                  <a:pt x="33" y="0"/>
                                </a:lnTo>
                                <a:close/>
                              </a:path>
                            </a:pathLst>
                          </a:custGeom>
                          <a:solidFill>
                            <a:schemeClr val="dk1"/>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5" name="Google Shape;2468;p48">
                            <a:extLst>
                              <a:ext uri="{FF2B5EF4-FFF2-40B4-BE49-F238E27FC236}">
                                <a16:creationId xmlns:a16="http://schemas.microsoft.com/office/drawing/2014/main" id="{A47C5C27-1DEA-C8B6-4F20-47D252938D54}"/>
                              </a:ext>
                            </a:extLst>
                          </p:cNvPr>
                          <p:cNvSpPr/>
                          <p:nvPr/>
                        </p:nvSpPr>
                        <p:spPr>
                          <a:xfrm>
                            <a:off x="-5983405" y="2715685"/>
                            <a:ext cx="11880" cy="105480"/>
                          </a:xfrm>
                          <a:custGeom>
                            <a:avLst/>
                            <a:gdLst/>
                            <a:ahLst/>
                            <a:cxnLst/>
                            <a:rect l="l" t="t" r="r" b="b"/>
                            <a:pathLst>
                              <a:path w="33" h="293" extrusionOk="0">
                                <a:moveTo>
                                  <a:pt x="0" y="293"/>
                                </a:moveTo>
                                <a:lnTo>
                                  <a:pt x="33" y="293"/>
                                </a:lnTo>
                                <a:lnTo>
                                  <a:pt x="33" y="0"/>
                                </a:lnTo>
                                <a:lnTo>
                                  <a:pt x="0" y="0"/>
                                </a:lnTo>
                                <a:lnTo>
                                  <a:pt x="0" y="2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6" name="Google Shape;2469;p48">
                            <a:extLst>
                              <a:ext uri="{FF2B5EF4-FFF2-40B4-BE49-F238E27FC236}">
                                <a16:creationId xmlns:a16="http://schemas.microsoft.com/office/drawing/2014/main" id="{941EFCC8-9823-DA94-3B5C-52EE21ADAE2B}"/>
                              </a:ext>
                            </a:extLst>
                          </p:cNvPr>
                          <p:cNvSpPr/>
                          <p:nvPr/>
                        </p:nvSpPr>
                        <p:spPr>
                          <a:xfrm>
                            <a:off x="-5983405" y="2926285"/>
                            <a:ext cx="11880" cy="60480"/>
                          </a:xfrm>
                          <a:custGeom>
                            <a:avLst/>
                            <a:gdLst/>
                            <a:ahLst/>
                            <a:cxnLst/>
                            <a:rect l="l" t="t" r="r" b="b"/>
                            <a:pathLst>
                              <a:path w="33" h="168" extrusionOk="0">
                                <a:moveTo>
                                  <a:pt x="0" y="168"/>
                                </a:moveTo>
                                <a:lnTo>
                                  <a:pt x="33" y="168"/>
                                </a:lnTo>
                                <a:lnTo>
                                  <a:pt x="33" y="0"/>
                                </a:lnTo>
                                <a:lnTo>
                                  <a:pt x="0" y="0"/>
                                </a:lnTo>
                                <a:lnTo>
                                  <a:pt x="0" y="168"/>
                                </a:lnTo>
                                <a:close/>
                              </a:path>
                            </a:pathLst>
                          </a:custGeom>
                          <a:solidFill>
                            <a:schemeClr val="dk1"/>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7" name="Google Shape;2470;p48">
                            <a:extLst>
                              <a:ext uri="{FF2B5EF4-FFF2-40B4-BE49-F238E27FC236}">
                                <a16:creationId xmlns:a16="http://schemas.microsoft.com/office/drawing/2014/main" id="{25E6ECA1-9F03-9FB4-4F63-33B240CA2725}"/>
                              </a:ext>
                            </a:extLst>
                          </p:cNvPr>
                          <p:cNvSpPr/>
                          <p:nvPr/>
                        </p:nvSpPr>
                        <p:spPr>
                          <a:xfrm>
                            <a:off x="-5396965" y="2128885"/>
                            <a:ext cx="11880" cy="59760"/>
                          </a:xfrm>
                          <a:custGeom>
                            <a:avLst/>
                            <a:gdLst/>
                            <a:ahLst/>
                            <a:cxnLst/>
                            <a:rect l="l" t="t" r="r" b="b"/>
                            <a:pathLst>
                              <a:path w="33" h="166" extrusionOk="0">
                                <a:moveTo>
                                  <a:pt x="33" y="0"/>
                                </a:moveTo>
                                <a:lnTo>
                                  <a:pt x="0" y="0"/>
                                </a:lnTo>
                                <a:lnTo>
                                  <a:pt x="0" y="166"/>
                                </a:lnTo>
                                <a:lnTo>
                                  <a:pt x="33" y="166"/>
                                </a:lnTo>
                                <a:lnTo>
                                  <a:pt x="33" y="0"/>
                                </a:lnTo>
                                <a:close/>
                              </a:path>
                            </a:pathLst>
                          </a:custGeom>
                          <a:solidFill>
                            <a:schemeClr val="dk1"/>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8" name="Google Shape;2471;p48">
                            <a:extLst>
                              <a:ext uri="{FF2B5EF4-FFF2-40B4-BE49-F238E27FC236}">
                                <a16:creationId xmlns:a16="http://schemas.microsoft.com/office/drawing/2014/main" id="{A7AC954F-A729-4E42-83DD-34B62D17B091}"/>
                              </a:ext>
                            </a:extLst>
                          </p:cNvPr>
                          <p:cNvSpPr/>
                          <p:nvPr/>
                        </p:nvSpPr>
                        <p:spPr>
                          <a:xfrm>
                            <a:off x="-5396965" y="2294125"/>
                            <a:ext cx="11880" cy="105480"/>
                          </a:xfrm>
                          <a:custGeom>
                            <a:avLst/>
                            <a:gdLst/>
                            <a:ahLst/>
                            <a:cxnLst/>
                            <a:rect l="l" t="t" r="r" b="b"/>
                            <a:pathLst>
                              <a:path w="33" h="293" extrusionOk="0">
                                <a:moveTo>
                                  <a:pt x="0" y="293"/>
                                </a:moveTo>
                                <a:lnTo>
                                  <a:pt x="33" y="293"/>
                                </a:lnTo>
                                <a:lnTo>
                                  <a:pt x="33" y="0"/>
                                </a:lnTo>
                                <a:lnTo>
                                  <a:pt x="0" y="0"/>
                                </a:lnTo>
                                <a:lnTo>
                                  <a:pt x="0" y="2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9" name="Google Shape;2472;p48">
                            <a:extLst>
                              <a:ext uri="{FF2B5EF4-FFF2-40B4-BE49-F238E27FC236}">
                                <a16:creationId xmlns:a16="http://schemas.microsoft.com/office/drawing/2014/main" id="{4EE35513-9D86-7525-1639-A998984F6D73}"/>
                              </a:ext>
                            </a:extLst>
                          </p:cNvPr>
                          <p:cNvSpPr/>
                          <p:nvPr/>
                        </p:nvSpPr>
                        <p:spPr>
                          <a:xfrm>
                            <a:off x="-5396965" y="2715685"/>
                            <a:ext cx="11880" cy="105480"/>
                          </a:xfrm>
                          <a:custGeom>
                            <a:avLst/>
                            <a:gdLst/>
                            <a:ahLst/>
                            <a:cxnLst/>
                            <a:rect l="l" t="t" r="r" b="b"/>
                            <a:pathLst>
                              <a:path w="33" h="293" extrusionOk="0">
                                <a:moveTo>
                                  <a:pt x="0" y="293"/>
                                </a:moveTo>
                                <a:lnTo>
                                  <a:pt x="33" y="293"/>
                                </a:lnTo>
                                <a:lnTo>
                                  <a:pt x="33" y="0"/>
                                </a:lnTo>
                                <a:lnTo>
                                  <a:pt x="0" y="0"/>
                                </a:lnTo>
                                <a:lnTo>
                                  <a:pt x="0" y="2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0" name="Google Shape;2473;p48">
                            <a:extLst>
                              <a:ext uri="{FF2B5EF4-FFF2-40B4-BE49-F238E27FC236}">
                                <a16:creationId xmlns:a16="http://schemas.microsoft.com/office/drawing/2014/main" id="{08C11848-8425-8BAA-8E2C-6BFD57CC1E8E}"/>
                              </a:ext>
                            </a:extLst>
                          </p:cNvPr>
                          <p:cNvSpPr/>
                          <p:nvPr/>
                        </p:nvSpPr>
                        <p:spPr>
                          <a:xfrm>
                            <a:off x="-5396965" y="2926285"/>
                            <a:ext cx="11880" cy="60480"/>
                          </a:xfrm>
                          <a:custGeom>
                            <a:avLst/>
                            <a:gdLst/>
                            <a:ahLst/>
                            <a:cxnLst/>
                            <a:rect l="l" t="t" r="r" b="b"/>
                            <a:pathLst>
                              <a:path w="33" h="168" extrusionOk="0">
                                <a:moveTo>
                                  <a:pt x="0" y="168"/>
                                </a:moveTo>
                                <a:lnTo>
                                  <a:pt x="33" y="168"/>
                                </a:lnTo>
                                <a:lnTo>
                                  <a:pt x="33" y="0"/>
                                </a:lnTo>
                                <a:lnTo>
                                  <a:pt x="0" y="0"/>
                                </a:lnTo>
                                <a:lnTo>
                                  <a:pt x="0" y="168"/>
                                </a:lnTo>
                                <a:close/>
                              </a:path>
                            </a:pathLst>
                          </a:custGeom>
                          <a:solidFill>
                            <a:schemeClr val="dk1"/>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1" name="Google Shape;2474;p48">
                            <a:extLst>
                              <a:ext uri="{FF2B5EF4-FFF2-40B4-BE49-F238E27FC236}">
                                <a16:creationId xmlns:a16="http://schemas.microsoft.com/office/drawing/2014/main" id="{8B2C7A37-12EF-943E-4CF9-510CD512E866}"/>
                              </a:ext>
                            </a:extLst>
                          </p:cNvPr>
                          <p:cNvSpPr/>
                          <p:nvPr/>
                        </p:nvSpPr>
                        <p:spPr>
                          <a:xfrm>
                            <a:off x="-6172765" y="2070565"/>
                            <a:ext cx="1917720" cy="742680"/>
                          </a:xfrm>
                          <a:custGeom>
                            <a:avLst/>
                            <a:gdLst/>
                            <a:ahLst/>
                            <a:cxnLst/>
                            <a:rect l="l" t="t" r="r" b="b"/>
                            <a:pathLst>
                              <a:path w="5327" h="2063" extrusionOk="0">
                                <a:moveTo>
                                  <a:pt x="4169" y="1235"/>
                                </a:moveTo>
                                <a:lnTo>
                                  <a:pt x="4169" y="1188"/>
                                </a:lnTo>
                                <a:lnTo>
                                  <a:pt x="4135" y="1188"/>
                                </a:lnTo>
                                <a:lnTo>
                                  <a:pt x="4135" y="1235"/>
                                </a:lnTo>
                                <a:lnTo>
                                  <a:pt x="3486" y="1235"/>
                                </a:lnTo>
                                <a:cubicBezTo>
                                  <a:pt x="3518" y="1153"/>
                                  <a:pt x="3543" y="1058"/>
                                  <a:pt x="3559" y="952"/>
                                </a:cubicBezTo>
                                <a:cubicBezTo>
                                  <a:pt x="3620" y="572"/>
                                  <a:pt x="3760" y="280"/>
                                  <a:pt x="3944" y="153"/>
                                </a:cubicBezTo>
                                <a:cubicBezTo>
                                  <a:pt x="4006" y="110"/>
                                  <a:pt x="4072" y="88"/>
                                  <a:pt x="4135" y="82"/>
                                </a:cubicBezTo>
                                <a:lnTo>
                                  <a:pt x="4135" y="296"/>
                                </a:lnTo>
                                <a:lnTo>
                                  <a:pt x="4169" y="296"/>
                                </a:lnTo>
                                <a:lnTo>
                                  <a:pt x="4169" y="80"/>
                                </a:lnTo>
                                <a:cubicBezTo>
                                  <a:pt x="4294" y="79"/>
                                  <a:pt x="4412" y="136"/>
                                  <a:pt x="4487" y="217"/>
                                </a:cubicBezTo>
                                <a:cubicBezTo>
                                  <a:pt x="4612" y="353"/>
                                  <a:pt x="4656" y="751"/>
                                  <a:pt x="4656" y="1051"/>
                                </a:cubicBezTo>
                                <a:cubicBezTo>
                                  <a:pt x="4656" y="1069"/>
                                  <a:pt x="4656" y="1088"/>
                                  <a:pt x="4656" y="1107"/>
                                </a:cubicBezTo>
                                <a:cubicBezTo>
                                  <a:pt x="4655" y="1148"/>
                                  <a:pt x="4655" y="1191"/>
                                  <a:pt x="4656" y="1235"/>
                                </a:cubicBezTo>
                                <a:lnTo>
                                  <a:pt x="4169" y="1235"/>
                                </a:lnTo>
                                <a:moveTo>
                                  <a:pt x="3064" y="1599"/>
                                </a:moveTo>
                                <a:cubicBezTo>
                                  <a:pt x="2873" y="1631"/>
                                  <a:pt x="2753" y="1444"/>
                                  <a:pt x="2684" y="1269"/>
                                </a:cubicBezTo>
                                <a:lnTo>
                                  <a:pt x="3436" y="1269"/>
                                </a:lnTo>
                                <a:cubicBezTo>
                                  <a:pt x="3352" y="1458"/>
                                  <a:pt x="3225" y="1573"/>
                                  <a:pt x="3064" y="1599"/>
                                </a:cubicBezTo>
                                <a:moveTo>
                                  <a:pt x="2188" y="1235"/>
                                </a:moveTo>
                                <a:lnTo>
                                  <a:pt x="2188" y="1207"/>
                                </a:lnTo>
                                <a:lnTo>
                                  <a:pt x="2155" y="1207"/>
                                </a:lnTo>
                                <a:lnTo>
                                  <a:pt x="2155" y="1235"/>
                                </a:lnTo>
                                <a:lnTo>
                                  <a:pt x="1718" y="1235"/>
                                </a:lnTo>
                                <a:cubicBezTo>
                                  <a:pt x="1726" y="1207"/>
                                  <a:pt x="1734" y="1176"/>
                                  <a:pt x="1740" y="1143"/>
                                </a:cubicBezTo>
                                <a:cubicBezTo>
                                  <a:pt x="1813" y="779"/>
                                  <a:pt x="1977" y="558"/>
                                  <a:pt x="2178" y="552"/>
                                </a:cubicBezTo>
                                <a:cubicBezTo>
                                  <a:pt x="2373" y="546"/>
                                  <a:pt x="2528" y="792"/>
                                  <a:pt x="2580" y="1037"/>
                                </a:cubicBezTo>
                                <a:cubicBezTo>
                                  <a:pt x="2590" y="1082"/>
                                  <a:pt x="2608" y="1155"/>
                                  <a:pt x="2636" y="1235"/>
                                </a:cubicBezTo>
                                <a:lnTo>
                                  <a:pt x="2188" y="1235"/>
                                </a:lnTo>
                                <a:moveTo>
                                  <a:pt x="1298" y="1651"/>
                                </a:moveTo>
                                <a:cubicBezTo>
                                  <a:pt x="1101" y="1727"/>
                                  <a:pt x="1006" y="1550"/>
                                  <a:pt x="989" y="1514"/>
                                </a:cubicBezTo>
                                <a:cubicBezTo>
                                  <a:pt x="972" y="1478"/>
                                  <a:pt x="945" y="1379"/>
                                  <a:pt x="916" y="1275"/>
                                </a:cubicBezTo>
                                <a:cubicBezTo>
                                  <a:pt x="916" y="1273"/>
                                  <a:pt x="915" y="1271"/>
                                  <a:pt x="915" y="1269"/>
                                </a:cubicBezTo>
                                <a:lnTo>
                                  <a:pt x="1674" y="1269"/>
                                </a:lnTo>
                                <a:cubicBezTo>
                                  <a:pt x="1589" y="1538"/>
                                  <a:pt x="1447" y="1593"/>
                                  <a:pt x="1298" y="1651"/>
                                </a:cubicBezTo>
                                <a:moveTo>
                                  <a:pt x="559" y="1235"/>
                                </a:moveTo>
                                <a:lnTo>
                                  <a:pt x="559" y="1207"/>
                                </a:lnTo>
                                <a:lnTo>
                                  <a:pt x="526" y="1207"/>
                                </a:lnTo>
                                <a:lnTo>
                                  <a:pt x="526" y="1235"/>
                                </a:lnTo>
                                <a:lnTo>
                                  <a:pt x="274" y="1235"/>
                                </a:lnTo>
                                <a:cubicBezTo>
                                  <a:pt x="321" y="1057"/>
                                  <a:pt x="373" y="892"/>
                                  <a:pt x="415" y="843"/>
                                </a:cubicBezTo>
                                <a:cubicBezTo>
                                  <a:pt x="445" y="808"/>
                                  <a:pt x="484" y="786"/>
                                  <a:pt x="526" y="777"/>
                                </a:cubicBezTo>
                                <a:lnTo>
                                  <a:pt x="526" y="914"/>
                                </a:lnTo>
                                <a:lnTo>
                                  <a:pt x="559" y="914"/>
                                </a:lnTo>
                                <a:lnTo>
                                  <a:pt x="559" y="773"/>
                                </a:lnTo>
                                <a:cubicBezTo>
                                  <a:pt x="565" y="772"/>
                                  <a:pt x="571" y="772"/>
                                  <a:pt x="576" y="772"/>
                                </a:cubicBezTo>
                                <a:cubicBezTo>
                                  <a:pt x="642" y="775"/>
                                  <a:pt x="705" y="808"/>
                                  <a:pt x="742" y="859"/>
                                </a:cubicBezTo>
                                <a:cubicBezTo>
                                  <a:pt x="780" y="912"/>
                                  <a:pt x="829" y="1083"/>
                                  <a:pt x="871" y="1235"/>
                                </a:cubicBezTo>
                                <a:lnTo>
                                  <a:pt x="559" y="1235"/>
                                </a:lnTo>
                                <a:moveTo>
                                  <a:pt x="4691" y="1269"/>
                                </a:moveTo>
                                <a:lnTo>
                                  <a:pt x="4829" y="1269"/>
                                </a:lnTo>
                                <a:lnTo>
                                  <a:pt x="4829" y="1235"/>
                                </a:lnTo>
                                <a:lnTo>
                                  <a:pt x="4690" y="1235"/>
                                </a:lnTo>
                                <a:cubicBezTo>
                                  <a:pt x="4689" y="1192"/>
                                  <a:pt x="4689" y="1149"/>
                                  <a:pt x="4689" y="1107"/>
                                </a:cubicBezTo>
                                <a:cubicBezTo>
                                  <a:pt x="4689" y="1088"/>
                                  <a:pt x="4689" y="1069"/>
                                  <a:pt x="4689" y="1051"/>
                                </a:cubicBezTo>
                                <a:cubicBezTo>
                                  <a:pt x="4689" y="730"/>
                                  <a:pt x="4643" y="337"/>
                                  <a:pt x="4512" y="194"/>
                                </a:cubicBezTo>
                                <a:cubicBezTo>
                                  <a:pt x="4466" y="145"/>
                                  <a:pt x="4404" y="104"/>
                                  <a:pt x="4336" y="78"/>
                                </a:cubicBezTo>
                                <a:lnTo>
                                  <a:pt x="4471" y="78"/>
                                </a:lnTo>
                                <a:lnTo>
                                  <a:pt x="4471" y="44"/>
                                </a:lnTo>
                                <a:lnTo>
                                  <a:pt x="4169" y="44"/>
                                </a:lnTo>
                                <a:lnTo>
                                  <a:pt x="4169" y="0"/>
                                </a:lnTo>
                                <a:lnTo>
                                  <a:pt x="4135" y="0"/>
                                </a:lnTo>
                                <a:lnTo>
                                  <a:pt x="4135" y="44"/>
                                </a:lnTo>
                                <a:lnTo>
                                  <a:pt x="3879" y="44"/>
                                </a:lnTo>
                                <a:lnTo>
                                  <a:pt x="3879" y="78"/>
                                </a:lnTo>
                                <a:lnTo>
                                  <a:pt x="4014" y="78"/>
                                </a:lnTo>
                                <a:cubicBezTo>
                                  <a:pt x="3984" y="90"/>
                                  <a:pt x="3954" y="105"/>
                                  <a:pt x="3925" y="125"/>
                                </a:cubicBezTo>
                                <a:cubicBezTo>
                                  <a:pt x="3734" y="257"/>
                                  <a:pt x="3588" y="557"/>
                                  <a:pt x="3526" y="947"/>
                                </a:cubicBezTo>
                                <a:cubicBezTo>
                                  <a:pt x="3509" y="1056"/>
                                  <a:pt x="3483" y="1152"/>
                                  <a:pt x="3450" y="1235"/>
                                </a:cubicBezTo>
                                <a:lnTo>
                                  <a:pt x="2672" y="1235"/>
                                </a:lnTo>
                                <a:cubicBezTo>
                                  <a:pt x="2642" y="1152"/>
                                  <a:pt x="2623" y="1076"/>
                                  <a:pt x="2613" y="1030"/>
                                </a:cubicBezTo>
                                <a:cubicBezTo>
                                  <a:pt x="2568" y="817"/>
                                  <a:pt x="2445" y="591"/>
                                  <a:pt x="2271" y="534"/>
                                </a:cubicBezTo>
                                <a:cubicBezTo>
                                  <a:pt x="2387" y="531"/>
                                  <a:pt x="2473" y="534"/>
                                  <a:pt x="2488" y="544"/>
                                </a:cubicBezTo>
                                <a:cubicBezTo>
                                  <a:pt x="2487" y="543"/>
                                  <a:pt x="2485" y="540"/>
                                  <a:pt x="2485" y="536"/>
                                </a:cubicBezTo>
                                <a:lnTo>
                                  <a:pt x="2518" y="536"/>
                                </a:lnTo>
                                <a:cubicBezTo>
                                  <a:pt x="2518" y="529"/>
                                  <a:pt x="2516" y="523"/>
                                  <a:pt x="2511" y="519"/>
                                </a:cubicBezTo>
                                <a:cubicBezTo>
                                  <a:pt x="2469" y="480"/>
                                  <a:pt x="2030" y="509"/>
                                  <a:pt x="1896" y="519"/>
                                </a:cubicBezTo>
                                <a:lnTo>
                                  <a:pt x="1898" y="552"/>
                                </a:lnTo>
                                <a:cubicBezTo>
                                  <a:pt x="1954" y="548"/>
                                  <a:pt x="2012" y="545"/>
                                  <a:pt x="2067" y="542"/>
                                </a:cubicBezTo>
                                <a:cubicBezTo>
                                  <a:pt x="1900" y="608"/>
                                  <a:pt x="1771" y="817"/>
                                  <a:pt x="1707" y="1137"/>
                                </a:cubicBezTo>
                                <a:cubicBezTo>
                                  <a:pt x="1700" y="1173"/>
                                  <a:pt x="1692" y="1205"/>
                                  <a:pt x="1683" y="1235"/>
                                </a:cubicBezTo>
                                <a:lnTo>
                                  <a:pt x="906" y="1235"/>
                                </a:lnTo>
                                <a:cubicBezTo>
                                  <a:pt x="861" y="1072"/>
                                  <a:pt x="811" y="898"/>
                                  <a:pt x="769" y="839"/>
                                </a:cubicBezTo>
                                <a:cubicBezTo>
                                  <a:pt x="741" y="800"/>
                                  <a:pt x="699" y="771"/>
                                  <a:pt x="652" y="754"/>
                                </a:cubicBezTo>
                                <a:lnTo>
                                  <a:pt x="951" y="754"/>
                                </a:lnTo>
                                <a:lnTo>
                                  <a:pt x="951" y="720"/>
                                </a:lnTo>
                                <a:lnTo>
                                  <a:pt x="559" y="720"/>
                                </a:lnTo>
                                <a:lnTo>
                                  <a:pt x="559" y="621"/>
                                </a:lnTo>
                                <a:lnTo>
                                  <a:pt x="526" y="621"/>
                                </a:lnTo>
                                <a:lnTo>
                                  <a:pt x="526" y="720"/>
                                </a:lnTo>
                                <a:lnTo>
                                  <a:pt x="223" y="720"/>
                                </a:lnTo>
                                <a:lnTo>
                                  <a:pt x="223" y="754"/>
                                </a:lnTo>
                                <a:lnTo>
                                  <a:pt x="485" y="754"/>
                                </a:lnTo>
                                <a:cubicBezTo>
                                  <a:pt x="449" y="768"/>
                                  <a:pt x="417" y="790"/>
                                  <a:pt x="390" y="821"/>
                                </a:cubicBezTo>
                                <a:cubicBezTo>
                                  <a:pt x="344" y="875"/>
                                  <a:pt x="288" y="1050"/>
                                  <a:pt x="240" y="1235"/>
                                </a:cubicBezTo>
                                <a:lnTo>
                                  <a:pt x="0" y="1235"/>
                                </a:lnTo>
                                <a:lnTo>
                                  <a:pt x="0" y="1269"/>
                                </a:lnTo>
                                <a:lnTo>
                                  <a:pt x="231" y="1269"/>
                                </a:lnTo>
                                <a:cubicBezTo>
                                  <a:pt x="170" y="1507"/>
                                  <a:pt x="121" y="1751"/>
                                  <a:pt x="117" y="1769"/>
                                </a:cubicBezTo>
                                <a:lnTo>
                                  <a:pt x="150" y="1776"/>
                                </a:lnTo>
                                <a:cubicBezTo>
                                  <a:pt x="151" y="1771"/>
                                  <a:pt x="203" y="1514"/>
                                  <a:pt x="266" y="1269"/>
                                </a:cubicBezTo>
                                <a:lnTo>
                                  <a:pt x="526" y="1269"/>
                                </a:lnTo>
                                <a:lnTo>
                                  <a:pt x="526" y="1499"/>
                                </a:lnTo>
                                <a:lnTo>
                                  <a:pt x="559" y="1499"/>
                                </a:lnTo>
                                <a:lnTo>
                                  <a:pt x="559" y="1269"/>
                                </a:lnTo>
                                <a:lnTo>
                                  <a:pt x="880" y="1269"/>
                                </a:lnTo>
                                <a:cubicBezTo>
                                  <a:pt x="881" y="1274"/>
                                  <a:pt x="883" y="1279"/>
                                  <a:pt x="884" y="1284"/>
                                </a:cubicBezTo>
                                <a:cubicBezTo>
                                  <a:pt x="914" y="1394"/>
                                  <a:pt x="940" y="1489"/>
                                  <a:pt x="958" y="1528"/>
                                </a:cubicBezTo>
                                <a:cubicBezTo>
                                  <a:pt x="988" y="1591"/>
                                  <a:pt x="1040" y="1653"/>
                                  <a:pt x="1110" y="1683"/>
                                </a:cubicBezTo>
                                <a:lnTo>
                                  <a:pt x="912" y="1683"/>
                                </a:lnTo>
                                <a:lnTo>
                                  <a:pt x="912" y="1717"/>
                                </a:lnTo>
                                <a:lnTo>
                                  <a:pt x="1623" y="1717"/>
                                </a:lnTo>
                                <a:lnTo>
                                  <a:pt x="1623" y="1683"/>
                                </a:lnTo>
                                <a:lnTo>
                                  <a:pt x="1306" y="1683"/>
                                </a:lnTo>
                                <a:cubicBezTo>
                                  <a:pt x="1308" y="1683"/>
                                  <a:pt x="1309" y="1682"/>
                                  <a:pt x="1310" y="1682"/>
                                </a:cubicBezTo>
                                <a:cubicBezTo>
                                  <a:pt x="1462" y="1623"/>
                                  <a:pt x="1619" y="1562"/>
                                  <a:pt x="1709" y="1269"/>
                                </a:cubicBezTo>
                                <a:lnTo>
                                  <a:pt x="2155" y="1269"/>
                                </a:lnTo>
                                <a:lnTo>
                                  <a:pt x="2155" y="1499"/>
                                </a:lnTo>
                                <a:lnTo>
                                  <a:pt x="2188" y="1499"/>
                                </a:lnTo>
                                <a:lnTo>
                                  <a:pt x="2188" y="1269"/>
                                </a:lnTo>
                                <a:lnTo>
                                  <a:pt x="2649" y="1269"/>
                                </a:lnTo>
                                <a:cubicBezTo>
                                  <a:pt x="2707" y="1421"/>
                                  <a:pt x="2803" y="1587"/>
                                  <a:pt x="2951" y="1627"/>
                                </a:cubicBezTo>
                                <a:lnTo>
                                  <a:pt x="2782" y="1627"/>
                                </a:lnTo>
                                <a:lnTo>
                                  <a:pt x="2782" y="1661"/>
                                </a:lnTo>
                                <a:lnTo>
                                  <a:pt x="3409" y="1661"/>
                                </a:lnTo>
                                <a:lnTo>
                                  <a:pt x="3409" y="1627"/>
                                </a:lnTo>
                                <a:lnTo>
                                  <a:pt x="3094" y="1627"/>
                                </a:lnTo>
                                <a:cubicBezTo>
                                  <a:pt x="3259" y="1591"/>
                                  <a:pt x="3388" y="1467"/>
                                  <a:pt x="3472" y="1269"/>
                                </a:cubicBezTo>
                                <a:lnTo>
                                  <a:pt x="4135" y="1269"/>
                                </a:lnTo>
                                <a:lnTo>
                                  <a:pt x="4135" y="1485"/>
                                </a:lnTo>
                                <a:lnTo>
                                  <a:pt x="4169" y="1485"/>
                                </a:lnTo>
                                <a:lnTo>
                                  <a:pt x="4169" y="1269"/>
                                </a:lnTo>
                                <a:lnTo>
                                  <a:pt x="4657" y="1269"/>
                                </a:lnTo>
                                <a:cubicBezTo>
                                  <a:pt x="4670" y="1559"/>
                                  <a:pt x="4758" y="1892"/>
                                  <a:pt x="5317" y="2063"/>
                                </a:cubicBezTo>
                                <a:lnTo>
                                  <a:pt x="5327" y="2031"/>
                                </a:lnTo>
                                <a:cubicBezTo>
                                  <a:pt x="4787" y="1866"/>
                                  <a:pt x="4703" y="1556"/>
                                  <a:pt x="4691" y="12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2" name="Google Shape;2475;p48">
                            <a:extLst>
                              <a:ext uri="{FF2B5EF4-FFF2-40B4-BE49-F238E27FC236}">
                                <a16:creationId xmlns:a16="http://schemas.microsoft.com/office/drawing/2014/main" id="{FBFD7F2A-039C-1EDA-D9DC-818129EB3997}"/>
                              </a:ext>
                            </a:extLst>
                          </p:cNvPr>
                          <p:cNvSpPr/>
                          <p:nvPr/>
                        </p:nvSpPr>
                        <p:spPr>
                          <a:xfrm>
                            <a:off x="-5794765" y="2721805"/>
                            <a:ext cx="79560" cy="134280"/>
                          </a:xfrm>
                          <a:custGeom>
                            <a:avLst/>
                            <a:gdLst/>
                            <a:ahLst/>
                            <a:cxnLst/>
                            <a:rect l="l" t="t" r="r" b="b"/>
                            <a:pathLst>
                              <a:path w="221" h="373" extrusionOk="0">
                                <a:moveTo>
                                  <a:pt x="145" y="107"/>
                                </a:moveTo>
                                <a:cubicBezTo>
                                  <a:pt x="166" y="70"/>
                                  <a:pt x="180" y="52"/>
                                  <a:pt x="187" y="43"/>
                                </a:cubicBezTo>
                                <a:cubicBezTo>
                                  <a:pt x="188" y="48"/>
                                  <a:pt x="187" y="54"/>
                                  <a:pt x="187" y="63"/>
                                </a:cubicBezTo>
                                <a:cubicBezTo>
                                  <a:pt x="185" y="84"/>
                                  <a:pt x="161" y="111"/>
                                  <a:pt x="129" y="138"/>
                                </a:cubicBezTo>
                                <a:cubicBezTo>
                                  <a:pt x="134" y="127"/>
                                  <a:pt x="139" y="116"/>
                                  <a:pt x="145" y="107"/>
                                </a:cubicBezTo>
                                <a:moveTo>
                                  <a:pt x="118" y="372"/>
                                </a:moveTo>
                                <a:cubicBezTo>
                                  <a:pt x="199" y="353"/>
                                  <a:pt x="219" y="285"/>
                                  <a:pt x="220" y="282"/>
                                </a:cubicBezTo>
                                <a:lnTo>
                                  <a:pt x="187" y="273"/>
                                </a:lnTo>
                                <a:cubicBezTo>
                                  <a:pt x="187" y="275"/>
                                  <a:pt x="172" y="325"/>
                                  <a:pt x="110" y="339"/>
                                </a:cubicBezTo>
                                <a:cubicBezTo>
                                  <a:pt x="101" y="341"/>
                                  <a:pt x="99" y="339"/>
                                  <a:pt x="97" y="336"/>
                                </a:cubicBezTo>
                                <a:cubicBezTo>
                                  <a:pt x="82" y="316"/>
                                  <a:pt x="89" y="257"/>
                                  <a:pt x="107" y="197"/>
                                </a:cubicBezTo>
                                <a:cubicBezTo>
                                  <a:pt x="160" y="160"/>
                                  <a:pt x="217" y="110"/>
                                  <a:pt x="220" y="66"/>
                                </a:cubicBezTo>
                                <a:cubicBezTo>
                                  <a:pt x="222" y="38"/>
                                  <a:pt x="223" y="8"/>
                                  <a:pt x="201" y="1"/>
                                </a:cubicBezTo>
                                <a:cubicBezTo>
                                  <a:pt x="180" y="-5"/>
                                  <a:pt x="159" y="16"/>
                                  <a:pt x="116" y="90"/>
                                </a:cubicBezTo>
                                <a:cubicBezTo>
                                  <a:pt x="102" y="113"/>
                                  <a:pt x="89" y="143"/>
                                  <a:pt x="78" y="176"/>
                                </a:cubicBezTo>
                                <a:cubicBezTo>
                                  <a:pt x="51" y="194"/>
                                  <a:pt x="23" y="211"/>
                                  <a:pt x="0" y="223"/>
                                </a:cubicBezTo>
                                <a:lnTo>
                                  <a:pt x="15" y="253"/>
                                </a:lnTo>
                                <a:cubicBezTo>
                                  <a:pt x="21" y="250"/>
                                  <a:pt x="40" y="239"/>
                                  <a:pt x="65" y="225"/>
                                </a:cubicBezTo>
                                <a:cubicBezTo>
                                  <a:pt x="52" y="278"/>
                                  <a:pt x="51" y="329"/>
                                  <a:pt x="70" y="356"/>
                                </a:cubicBezTo>
                                <a:cubicBezTo>
                                  <a:pt x="78" y="367"/>
                                  <a:pt x="90" y="373"/>
                                  <a:pt x="105" y="373"/>
                                </a:cubicBezTo>
                                <a:cubicBezTo>
                                  <a:pt x="109" y="373"/>
                                  <a:pt x="113" y="373"/>
                                  <a:pt x="118" y="3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3" name="Google Shape;2476;p48">
                            <a:extLst>
                              <a:ext uri="{FF2B5EF4-FFF2-40B4-BE49-F238E27FC236}">
                                <a16:creationId xmlns:a16="http://schemas.microsoft.com/office/drawing/2014/main" id="{F007D988-D441-80AD-6992-5A5A8BB57FEE}"/>
                              </a:ext>
                            </a:extLst>
                          </p:cNvPr>
                          <p:cNvSpPr/>
                          <p:nvPr/>
                        </p:nvSpPr>
                        <p:spPr>
                          <a:xfrm>
                            <a:off x="-5702245" y="2795245"/>
                            <a:ext cx="42120" cy="56880"/>
                          </a:xfrm>
                          <a:custGeom>
                            <a:avLst/>
                            <a:gdLst/>
                            <a:ahLst/>
                            <a:cxnLst/>
                            <a:rect l="l" t="t" r="r" b="b"/>
                            <a:pathLst>
                              <a:path w="117" h="158" extrusionOk="0">
                                <a:moveTo>
                                  <a:pt x="9" y="152"/>
                                </a:moveTo>
                                <a:cubicBezTo>
                                  <a:pt x="11" y="154"/>
                                  <a:pt x="17" y="158"/>
                                  <a:pt x="25" y="158"/>
                                </a:cubicBezTo>
                                <a:cubicBezTo>
                                  <a:pt x="28" y="158"/>
                                  <a:pt x="33" y="158"/>
                                  <a:pt x="37" y="156"/>
                                </a:cubicBezTo>
                                <a:cubicBezTo>
                                  <a:pt x="80" y="137"/>
                                  <a:pt x="116" y="85"/>
                                  <a:pt x="117" y="83"/>
                                </a:cubicBezTo>
                                <a:lnTo>
                                  <a:pt x="89" y="64"/>
                                </a:lnTo>
                                <a:cubicBezTo>
                                  <a:pt x="89" y="64"/>
                                  <a:pt x="64" y="102"/>
                                  <a:pt x="33" y="120"/>
                                </a:cubicBezTo>
                                <a:cubicBezTo>
                                  <a:pt x="35" y="99"/>
                                  <a:pt x="47" y="55"/>
                                  <a:pt x="63" y="12"/>
                                </a:cubicBezTo>
                                <a:lnTo>
                                  <a:pt x="31" y="0"/>
                                </a:lnTo>
                                <a:cubicBezTo>
                                  <a:pt x="-16" y="128"/>
                                  <a:pt x="3" y="146"/>
                                  <a:pt x="9" y="152"/>
                                </a:cubicBezTo>
                                <a:close/>
                              </a:path>
                            </a:pathLst>
                          </a:custGeom>
                          <a:solidFill>
                            <a:schemeClr val="dk1"/>
                          </a:solidFill>
                          <a:ln>
                            <a:noFill/>
                          </a:ln>
                        </p:spPr>
                        <p:txBody>
                          <a:bodyPr spcFirstLastPara="1" wrap="square" lIns="90000" tIns="11875" rIns="90000" bIns="11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4" name="Google Shape;2477;p48">
                            <a:extLst>
                              <a:ext uri="{FF2B5EF4-FFF2-40B4-BE49-F238E27FC236}">
                                <a16:creationId xmlns:a16="http://schemas.microsoft.com/office/drawing/2014/main" id="{5EC0E0A8-E5D6-58AD-3967-661029D4DC83}"/>
                              </a:ext>
                            </a:extLst>
                          </p:cNvPr>
                          <p:cNvSpPr/>
                          <p:nvPr/>
                        </p:nvSpPr>
                        <p:spPr>
                          <a:xfrm>
                            <a:off x="-5661205" y="2781205"/>
                            <a:ext cx="103680" cy="68760"/>
                          </a:xfrm>
                          <a:custGeom>
                            <a:avLst/>
                            <a:gdLst/>
                            <a:ahLst/>
                            <a:cxnLst/>
                            <a:rect l="l" t="t" r="r" b="b"/>
                            <a:pathLst>
                              <a:path w="288" h="191" extrusionOk="0">
                                <a:moveTo>
                                  <a:pt x="34" y="35"/>
                                </a:moveTo>
                                <a:lnTo>
                                  <a:pt x="1" y="170"/>
                                </a:lnTo>
                                <a:cubicBezTo>
                                  <a:pt x="-1" y="178"/>
                                  <a:pt x="3" y="187"/>
                                  <a:pt x="12" y="190"/>
                                </a:cubicBezTo>
                                <a:cubicBezTo>
                                  <a:pt x="13" y="190"/>
                                  <a:pt x="15" y="191"/>
                                  <a:pt x="17" y="191"/>
                                </a:cubicBezTo>
                                <a:cubicBezTo>
                                  <a:pt x="24" y="191"/>
                                  <a:pt x="30" y="187"/>
                                  <a:pt x="32" y="181"/>
                                </a:cubicBezTo>
                                <a:cubicBezTo>
                                  <a:pt x="65" y="110"/>
                                  <a:pt x="108" y="45"/>
                                  <a:pt x="123" y="44"/>
                                </a:cubicBezTo>
                                <a:cubicBezTo>
                                  <a:pt x="123" y="44"/>
                                  <a:pt x="124" y="45"/>
                                  <a:pt x="126" y="47"/>
                                </a:cubicBezTo>
                                <a:cubicBezTo>
                                  <a:pt x="155" y="102"/>
                                  <a:pt x="136" y="162"/>
                                  <a:pt x="136" y="163"/>
                                </a:cubicBezTo>
                                <a:cubicBezTo>
                                  <a:pt x="133" y="171"/>
                                  <a:pt x="137" y="180"/>
                                  <a:pt x="145" y="184"/>
                                </a:cubicBezTo>
                                <a:cubicBezTo>
                                  <a:pt x="153" y="187"/>
                                  <a:pt x="162" y="184"/>
                                  <a:pt x="166" y="176"/>
                                </a:cubicBezTo>
                                <a:cubicBezTo>
                                  <a:pt x="193" y="126"/>
                                  <a:pt x="226" y="70"/>
                                  <a:pt x="246" y="45"/>
                                </a:cubicBezTo>
                                <a:cubicBezTo>
                                  <a:pt x="246" y="62"/>
                                  <a:pt x="245" y="78"/>
                                  <a:pt x="243" y="93"/>
                                </a:cubicBezTo>
                                <a:cubicBezTo>
                                  <a:pt x="240" y="129"/>
                                  <a:pt x="238" y="155"/>
                                  <a:pt x="254" y="170"/>
                                </a:cubicBezTo>
                                <a:cubicBezTo>
                                  <a:pt x="262" y="178"/>
                                  <a:pt x="273" y="181"/>
                                  <a:pt x="288" y="179"/>
                                </a:cubicBezTo>
                                <a:lnTo>
                                  <a:pt x="284" y="146"/>
                                </a:lnTo>
                                <a:cubicBezTo>
                                  <a:pt x="282" y="146"/>
                                  <a:pt x="281" y="146"/>
                                  <a:pt x="280" y="146"/>
                                </a:cubicBezTo>
                                <a:cubicBezTo>
                                  <a:pt x="278" y="146"/>
                                  <a:pt x="277" y="146"/>
                                  <a:pt x="277" y="146"/>
                                </a:cubicBezTo>
                                <a:cubicBezTo>
                                  <a:pt x="273" y="141"/>
                                  <a:pt x="275" y="115"/>
                                  <a:pt x="277" y="96"/>
                                </a:cubicBezTo>
                                <a:cubicBezTo>
                                  <a:pt x="278" y="77"/>
                                  <a:pt x="280" y="57"/>
                                  <a:pt x="280" y="34"/>
                                </a:cubicBezTo>
                                <a:cubicBezTo>
                                  <a:pt x="280" y="15"/>
                                  <a:pt x="274" y="3"/>
                                  <a:pt x="261" y="0"/>
                                </a:cubicBezTo>
                                <a:cubicBezTo>
                                  <a:pt x="252" y="-2"/>
                                  <a:pt x="233" y="-7"/>
                                  <a:pt x="174" y="93"/>
                                </a:cubicBezTo>
                                <a:cubicBezTo>
                                  <a:pt x="172" y="73"/>
                                  <a:pt x="166" y="52"/>
                                  <a:pt x="155" y="31"/>
                                </a:cubicBezTo>
                                <a:cubicBezTo>
                                  <a:pt x="145" y="13"/>
                                  <a:pt x="131" y="11"/>
                                  <a:pt x="123" y="11"/>
                                </a:cubicBezTo>
                                <a:cubicBezTo>
                                  <a:pt x="104" y="11"/>
                                  <a:pt x="83" y="31"/>
                                  <a:pt x="64" y="57"/>
                                </a:cubicBezTo>
                                <a:lnTo>
                                  <a:pt x="67" y="44"/>
                                </a:lnTo>
                                <a:lnTo>
                                  <a:pt x="34" y="35"/>
                                </a:lnTo>
                                <a:close/>
                              </a:path>
                            </a:pathLst>
                          </a:custGeom>
                          <a:solidFill>
                            <a:schemeClr val="dk1"/>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5" name="Google Shape;2478;p48">
                            <a:extLst>
                              <a:ext uri="{FF2B5EF4-FFF2-40B4-BE49-F238E27FC236}">
                                <a16:creationId xmlns:a16="http://schemas.microsoft.com/office/drawing/2014/main" id="{F9A8A0BE-E6D1-EB28-9D56-4092EAF909B3}"/>
                              </a:ext>
                            </a:extLst>
                          </p:cNvPr>
                          <p:cNvSpPr/>
                          <p:nvPr/>
                        </p:nvSpPr>
                        <p:spPr>
                          <a:xfrm>
                            <a:off x="-5683165" y="2756005"/>
                            <a:ext cx="14040" cy="12240"/>
                          </a:xfrm>
                          <a:custGeom>
                            <a:avLst/>
                            <a:gdLst/>
                            <a:ahLst/>
                            <a:cxnLst/>
                            <a:rect l="l" t="t" r="r" b="b"/>
                            <a:pathLst>
                              <a:path w="39" h="34" extrusionOk="0">
                                <a:moveTo>
                                  <a:pt x="39" y="6"/>
                                </a:moveTo>
                                <a:lnTo>
                                  <a:pt x="6" y="0"/>
                                </a:lnTo>
                                <a:lnTo>
                                  <a:pt x="0" y="28"/>
                                </a:lnTo>
                                <a:lnTo>
                                  <a:pt x="33" y="34"/>
                                </a:lnTo>
                                <a:lnTo>
                                  <a:pt x="39" y="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6" name="Google Shape;2479;p48">
                            <a:extLst>
                              <a:ext uri="{FF2B5EF4-FFF2-40B4-BE49-F238E27FC236}">
                                <a16:creationId xmlns:a16="http://schemas.microsoft.com/office/drawing/2014/main" id="{12DC2337-814D-8DF2-1A29-73F76428E627}"/>
                              </a:ext>
                            </a:extLst>
                          </p:cNvPr>
                          <p:cNvSpPr/>
                          <p:nvPr/>
                        </p:nvSpPr>
                        <p:spPr>
                          <a:xfrm>
                            <a:off x="-5765965" y="2895685"/>
                            <a:ext cx="287640" cy="81000"/>
                          </a:xfrm>
                          <a:custGeom>
                            <a:avLst/>
                            <a:gdLst/>
                            <a:ahLst/>
                            <a:cxnLst/>
                            <a:rect l="l" t="t" r="r" b="b"/>
                            <a:pathLst>
                              <a:path w="799" h="225" extrusionOk="0">
                                <a:moveTo>
                                  <a:pt x="682" y="192"/>
                                </a:moveTo>
                                <a:cubicBezTo>
                                  <a:pt x="673" y="192"/>
                                  <a:pt x="670" y="190"/>
                                  <a:pt x="669" y="189"/>
                                </a:cubicBezTo>
                                <a:cubicBezTo>
                                  <a:pt x="660" y="180"/>
                                  <a:pt x="660" y="151"/>
                                  <a:pt x="660" y="127"/>
                                </a:cubicBezTo>
                                <a:cubicBezTo>
                                  <a:pt x="660" y="96"/>
                                  <a:pt x="661" y="65"/>
                                  <a:pt x="647" y="43"/>
                                </a:cubicBezTo>
                                <a:cubicBezTo>
                                  <a:pt x="641" y="33"/>
                                  <a:pt x="632" y="27"/>
                                  <a:pt x="621" y="28"/>
                                </a:cubicBezTo>
                                <a:cubicBezTo>
                                  <a:pt x="601" y="29"/>
                                  <a:pt x="576" y="55"/>
                                  <a:pt x="552" y="88"/>
                                </a:cubicBezTo>
                                <a:cubicBezTo>
                                  <a:pt x="551" y="85"/>
                                  <a:pt x="548" y="83"/>
                                  <a:pt x="545" y="82"/>
                                </a:cubicBezTo>
                                <a:cubicBezTo>
                                  <a:pt x="538" y="78"/>
                                  <a:pt x="529" y="80"/>
                                  <a:pt x="524" y="87"/>
                                </a:cubicBezTo>
                                <a:cubicBezTo>
                                  <a:pt x="504" y="114"/>
                                  <a:pt x="438" y="191"/>
                                  <a:pt x="398" y="176"/>
                                </a:cubicBezTo>
                                <a:cubicBezTo>
                                  <a:pt x="360" y="162"/>
                                  <a:pt x="377" y="75"/>
                                  <a:pt x="386" y="45"/>
                                </a:cubicBezTo>
                                <a:cubicBezTo>
                                  <a:pt x="388" y="37"/>
                                  <a:pt x="384" y="28"/>
                                  <a:pt x="376" y="25"/>
                                </a:cubicBezTo>
                                <a:cubicBezTo>
                                  <a:pt x="368" y="22"/>
                                  <a:pt x="359" y="25"/>
                                  <a:pt x="355" y="33"/>
                                </a:cubicBezTo>
                                <a:cubicBezTo>
                                  <a:pt x="331" y="81"/>
                                  <a:pt x="283" y="152"/>
                                  <a:pt x="254" y="158"/>
                                </a:cubicBezTo>
                                <a:cubicBezTo>
                                  <a:pt x="251" y="159"/>
                                  <a:pt x="249" y="159"/>
                                  <a:pt x="248" y="160"/>
                                </a:cubicBezTo>
                                <a:cubicBezTo>
                                  <a:pt x="245" y="151"/>
                                  <a:pt x="252" y="121"/>
                                  <a:pt x="257" y="98"/>
                                </a:cubicBezTo>
                                <a:cubicBezTo>
                                  <a:pt x="261" y="80"/>
                                  <a:pt x="266" y="59"/>
                                  <a:pt x="269" y="37"/>
                                </a:cubicBezTo>
                                <a:cubicBezTo>
                                  <a:pt x="270" y="30"/>
                                  <a:pt x="273" y="8"/>
                                  <a:pt x="255" y="2"/>
                                </a:cubicBezTo>
                                <a:cubicBezTo>
                                  <a:pt x="245" y="-2"/>
                                  <a:pt x="229" y="-8"/>
                                  <a:pt x="162" y="96"/>
                                </a:cubicBezTo>
                                <a:cubicBezTo>
                                  <a:pt x="163" y="82"/>
                                  <a:pt x="165" y="67"/>
                                  <a:pt x="168" y="48"/>
                                </a:cubicBezTo>
                                <a:cubicBezTo>
                                  <a:pt x="171" y="30"/>
                                  <a:pt x="166" y="18"/>
                                  <a:pt x="154" y="13"/>
                                </a:cubicBezTo>
                                <a:cubicBezTo>
                                  <a:pt x="147" y="10"/>
                                  <a:pt x="133" y="4"/>
                                  <a:pt x="87" y="54"/>
                                </a:cubicBezTo>
                                <a:lnTo>
                                  <a:pt x="105" y="14"/>
                                </a:lnTo>
                                <a:lnTo>
                                  <a:pt x="75" y="0"/>
                                </a:lnTo>
                                <a:lnTo>
                                  <a:pt x="2" y="162"/>
                                </a:lnTo>
                                <a:cubicBezTo>
                                  <a:pt x="-2" y="170"/>
                                  <a:pt x="1" y="179"/>
                                  <a:pt x="9" y="184"/>
                                </a:cubicBezTo>
                                <a:cubicBezTo>
                                  <a:pt x="16" y="188"/>
                                  <a:pt x="26" y="186"/>
                                  <a:pt x="31" y="179"/>
                                </a:cubicBezTo>
                                <a:cubicBezTo>
                                  <a:pt x="66" y="131"/>
                                  <a:pt x="109" y="77"/>
                                  <a:pt x="133" y="55"/>
                                </a:cubicBezTo>
                                <a:cubicBezTo>
                                  <a:pt x="124" y="126"/>
                                  <a:pt x="123" y="162"/>
                                  <a:pt x="123" y="164"/>
                                </a:cubicBezTo>
                                <a:cubicBezTo>
                                  <a:pt x="123" y="171"/>
                                  <a:pt x="128" y="178"/>
                                  <a:pt x="136" y="180"/>
                                </a:cubicBezTo>
                                <a:cubicBezTo>
                                  <a:pt x="143" y="182"/>
                                  <a:pt x="151" y="179"/>
                                  <a:pt x="155" y="172"/>
                                </a:cubicBezTo>
                                <a:cubicBezTo>
                                  <a:pt x="180" y="130"/>
                                  <a:pt x="211" y="83"/>
                                  <a:pt x="232" y="56"/>
                                </a:cubicBezTo>
                                <a:cubicBezTo>
                                  <a:pt x="229" y="68"/>
                                  <a:pt x="227" y="80"/>
                                  <a:pt x="224" y="91"/>
                                </a:cubicBezTo>
                                <a:cubicBezTo>
                                  <a:pt x="214" y="135"/>
                                  <a:pt x="207" y="166"/>
                                  <a:pt x="224" y="184"/>
                                </a:cubicBezTo>
                                <a:cubicBezTo>
                                  <a:pt x="233" y="192"/>
                                  <a:pt x="245" y="195"/>
                                  <a:pt x="261" y="191"/>
                                </a:cubicBezTo>
                                <a:cubicBezTo>
                                  <a:pt x="289" y="185"/>
                                  <a:pt x="318" y="154"/>
                                  <a:pt x="340" y="122"/>
                                </a:cubicBezTo>
                                <a:cubicBezTo>
                                  <a:pt x="341" y="158"/>
                                  <a:pt x="351" y="194"/>
                                  <a:pt x="386" y="207"/>
                                </a:cubicBezTo>
                                <a:cubicBezTo>
                                  <a:pt x="423" y="221"/>
                                  <a:pt x="463" y="197"/>
                                  <a:pt x="494" y="170"/>
                                </a:cubicBezTo>
                                <a:lnTo>
                                  <a:pt x="483" y="203"/>
                                </a:lnTo>
                                <a:cubicBezTo>
                                  <a:pt x="480" y="211"/>
                                  <a:pt x="484" y="220"/>
                                  <a:pt x="492" y="224"/>
                                </a:cubicBezTo>
                                <a:cubicBezTo>
                                  <a:pt x="500" y="227"/>
                                  <a:pt x="509" y="224"/>
                                  <a:pt x="513" y="216"/>
                                </a:cubicBezTo>
                                <a:cubicBezTo>
                                  <a:pt x="553" y="141"/>
                                  <a:pt x="601" y="72"/>
                                  <a:pt x="620" y="63"/>
                                </a:cubicBezTo>
                                <a:cubicBezTo>
                                  <a:pt x="627" y="77"/>
                                  <a:pt x="627" y="103"/>
                                  <a:pt x="627" y="126"/>
                                </a:cubicBezTo>
                                <a:cubicBezTo>
                                  <a:pt x="626" y="162"/>
                                  <a:pt x="626" y="195"/>
                                  <a:pt x="646" y="213"/>
                                </a:cubicBezTo>
                                <a:cubicBezTo>
                                  <a:pt x="654" y="221"/>
                                  <a:pt x="665" y="225"/>
                                  <a:pt x="679" y="225"/>
                                </a:cubicBezTo>
                                <a:cubicBezTo>
                                  <a:pt x="681" y="225"/>
                                  <a:pt x="683" y="225"/>
                                  <a:pt x="685" y="225"/>
                                </a:cubicBezTo>
                                <a:cubicBezTo>
                                  <a:pt x="756" y="219"/>
                                  <a:pt x="798" y="190"/>
                                  <a:pt x="799" y="189"/>
                                </a:cubicBezTo>
                                <a:lnTo>
                                  <a:pt x="780" y="161"/>
                                </a:lnTo>
                                <a:cubicBezTo>
                                  <a:pt x="779" y="161"/>
                                  <a:pt x="743" y="187"/>
                                  <a:pt x="682" y="192"/>
                                </a:cubicBezTo>
                                <a:close/>
                              </a:path>
                            </a:pathLst>
                          </a:custGeom>
                          <a:solidFill>
                            <a:schemeClr val="dk1"/>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7" name="Google Shape;2480;p48">
                            <a:extLst>
                              <a:ext uri="{FF2B5EF4-FFF2-40B4-BE49-F238E27FC236}">
                                <a16:creationId xmlns:a16="http://schemas.microsoft.com/office/drawing/2014/main" id="{BB20C3E1-4575-5953-5769-A1417A2AF71F}"/>
                              </a:ext>
                            </a:extLst>
                          </p:cNvPr>
                          <p:cNvSpPr/>
                          <p:nvPr/>
                        </p:nvSpPr>
                        <p:spPr>
                          <a:xfrm>
                            <a:off x="-5624845" y="2874085"/>
                            <a:ext cx="12240" cy="16200"/>
                          </a:xfrm>
                          <a:custGeom>
                            <a:avLst/>
                            <a:gdLst/>
                            <a:ahLst/>
                            <a:cxnLst/>
                            <a:rect l="l" t="t" r="r" b="b"/>
                            <a:pathLst>
                              <a:path w="34" h="45" extrusionOk="0">
                                <a:moveTo>
                                  <a:pt x="0" y="45"/>
                                </a:moveTo>
                                <a:lnTo>
                                  <a:pt x="34" y="45"/>
                                </a:lnTo>
                                <a:lnTo>
                                  <a:pt x="34" y="0"/>
                                </a:lnTo>
                                <a:lnTo>
                                  <a:pt x="0" y="0"/>
                                </a:lnTo>
                                <a:lnTo>
                                  <a:pt x="0" y="45"/>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8" name="Google Shape;2481;p48">
                            <a:extLst>
                              <a:ext uri="{FF2B5EF4-FFF2-40B4-BE49-F238E27FC236}">
                                <a16:creationId xmlns:a16="http://schemas.microsoft.com/office/drawing/2014/main" id="{72C902DA-A722-E7B7-9418-46AD19117BE0}"/>
                              </a:ext>
                            </a:extLst>
                          </p:cNvPr>
                          <p:cNvSpPr/>
                          <p:nvPr/>
                        </p:nvSpPr>
                        <p:spPr>
                          <a:xfrm>
                            <a:off x="-5151445" y="2711365"/>
                            <a:ext cx="62640" cy="119880"/>
                          </a:xfrm>
                          <a:custGeom>
                            <a:avLst/>
                            <a:gdLst/>
                            <a:ahLst/>
                            <a:cxnLst/>
                            <a:rect l="l" t="t" r="r" b="b"/>
                            <a:pathLst>
                              <a:path w="174" h="333" extrusionOk="0">
                                <a:moveTo>
                                  <a:pt x="128" y="71"/>
                                </a:moveTo>
                                <a:cubicBezTo>
                                  <a:pt x="133" y="59"/>
                                  <a:pt x="136" y="51"/>
                                  <a:pt x="139" y="45"/>
                                </a:cubicBezTo>
                                <a:cubicBezTo>
                                  <a:pt x="140" y="50"/>
                                  <a:pt x="141" y="57"/>
                                  <a:pt x="141" y="65"/>
                                </a:cubicBezTo>
                                <a:cubicBezTo>
                                  <a:pt x="141" y="77"/>
                                  <a:pt x="129" y="94"/>
                                  <a:pt x="112" y="112"/>
                                </a:cubicBezTo>
                                <a:cubicBezTo>
                                  <a:pt x="118" y="97"/>
                                  <a:pt x="124" y="83"/>
                                  <a:pt x="128" y="71"/>
                                </a:cubicBezTo>
                                <a:moveTo>
                                  <a:pt x="32" y="303"/>
                                </a:moveTo>
                                <a:cubicBezTo>
                                  <a:pt x="38" y="316"/>
                                  <a:pt x="49" y="324"/>
                                  <a:pt x="64" y="328"/>
                                </a:cubicBezTo>
                                <a:cubicBezTo>
                                  <a:pt x="78" y="332"/>
                                  <a:pt x="91" y="333"/>
                                  <a:pt x="102" y="333"/>
                                </a:cubicBezTo>
                                <a:cubicBezTo>
                                  <a:pt x="151" y="333"/>
                                  <a:pt x="166" y="304"/>
                                  <a:pt x="167" y="302"/>
                                </a:cubicBezTo>
                                <a:lnTo>
                                  <a:pt x="137" y="287"/>
                                </a:lnTo>
                                <a:cubicBezTo>
                                  <a:pt x="136" y="288"/>
                                  <a:pt x="123" y="308"/>
                                  <a:pt x="72" y="296"/>
                                </a:cubicBezTo>
                                <a:cubicBezTo>
                                  <a:pt x="66" y="294"/>
                                  <a:pt x="63" y="291"/>
                                  <a:pt x="62" y="288"/>
                                </a:cubicBezTo>
                                <a:cubicBezTo>
                                  <a:pt x="53" y="270"/>
                                  <a:pt x="66" y="226"/>
                                  <a:pt x="83" y="183"/>
                                </a:cubicBezTo>
                                <a:cubicBezTo>
                                  <a:pt x="128" y="148"/>
                                  <a:pt x="174" y="101"/>
                                  <a:pt x="174" y="65"/>
                                </a:cubicBezTo>
                                <a:cubicBezTo>
                                  <a:pt x="174" y="25"/>
                                  <a:pt x="165" y="3"/>
                                  <a:pt x="147" y="0"/>
                                </a:cubicBezTo>
                                <a:cubicBezTo>
                                  <a:pt x="123" y="-4"/>
                                  <a:pt x="108" y="28"/>
                                  <a:pt x="97" y="60"/>
                                </a:cubicBezTo>
                                <a:cubicBezTo>
                                  <a:pt x="91" y="76"/>
                                  <a:pt x="83" y="95"/>
                                  <a:pt x="74" y="116"/>
                                </a:cubicBezTo>
                                <a:cubicBezTo>
                                  <a:pt x="68" y="131"/>
                                  <a:pt x="61" y="146"/>
                                  <a:pt x="55" y="161"/>
                                </a:cubicBezTo>
                                <a:cubicBezTo>
                                  <a:pt x="31" y="179"/>
                                  <a:pt x="8" y="193"/>
                                  <a:pt x="0" y="194"/>
                                </a:cubicBezTo>
                                <a:lnTo>
                                  <a:pt x="1" y="228"/>
                                </a:lnTo>
                                <a:cubicBezTo>
                                  <a:pt x="8" y="228"/>
                                  <a:pt x="20" y="223"/>
                                  <a:pt x="36" y="214"/>
                                </a:cubicBezTo>
                                <a:cubicBezTo>
                                  <a:pt x="25" y="250"/>
                                  <a:pt x="21" y="281"/>
                                  <a:pt x="32" y="3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9" name="Google Shape;2482;p48">
                            <a:extLst>
                              <a:ext uri="{FF2B5EF4-FFF2-40B4-BE49-F238E27FC236}">
                                <a16:creationId xmlns:a16="http://schemas.microsoft.com/office/drawing/2014/main" id="{3C63D147-F632-5FEC-C49F-D53FD73B2904}"/>
                              </a:ext>
                            </a:extLst>
                          </p:cNvPr>
                          <p:cNvSpPr/>
                          <p:nvPr/>
                        </p:nvSpPr>
                        <p:spPr>
                          <a:xfrm>
                            <a:off x="-5086285" y="2753485"/>
                            <a:ext cx="51840" cy="60120"/>
                          </a:xfrm>
                          <a:custGeom>
                            <a:avLst/>
                            <a:gdLst/>
                            <a:ahLst/>
                            <a:cxnLst/>
                            <a:rect l="l" t="t" r="r" b="b"/>
                            <a:pathLst>
                              <a:path w="144" h="167" extrusionOk="0">
                                <a:moveTo>
                                  <a:pt x="75" y="122"/>
                                </a:moveTo>
                                <a:cubicBezTo>
                                  <a:pt x="67" y="132"/>
                                  <a:pt x="53" y="136"/>
                                  <a:pt x="44" y="132"/>
                                </a:cubicBezTo>
                                <a:cubicBezTo>
                                  <a:pt x="35" y="126"/>
                                  <a:pt x="29" y="106"/>
                                  <a:pt x="43" y="66"/>
                                </a:cubicBezTo>
                                <a:cubicBezTo>
                                  <a:pt x="47" y="55"/>
                                  <a:pt x="55" y="36"/>
                                  <a:pt x="67" y="34"/>
                                </a:cubicBezTo>
                                <a:cubicBezTo>
                                  <a:pt x="68" y="33"/>
                                  <a:pt x="69" y="33"/>
                                  <a:pt x="70" y="33"/>
                                </a:cubicBezTo>
                                <a:cubicBezTo>
                                  <a:pt x="82" y="33"/>
                                  <a:pt x="99" y="48"/>
                                  <a:pt x="109" y="59"/>
                                </a:cubicBezTo>
                                <a:cubicBezTo>
                                  <a:pt x="104" y="72"/>
                                  <a:pt x="94" y="100"/>
                                  <a:pt x="75" y="122"/>
                                </a:cubicBezTo>
                                <a:moveTo>
                                  <a:pt x="62" y="0"/>
                                </a:moveTo>
                                <a:cubicBezTo>
                                  <a:pt x="40" y="4"/>
                                  <a:pt x="22" y="22"/>
                                  <a:pt x="11" y="55"/>
                                </a:cubicBezTo>
                                <a:cubicBezTo>
                                  <a:pt x="-15" y="127"/>
                                  <a:pt x="14" y="153"/>
                                  <a:pt x="28" y="161"/>
                                </a:cubicBezTo>
                                <a:cubicBezTo>
                                  <a:pt x="35" y="165"/>
                                  <a:pt x="44" y="167"/>
                                  <a:pt x="53" y="167"/>
                                </a:cubicBezTo>
                                <a:cubicBezTo>
                                  <a:pt x="71" y="167"/>
                                  <a:pt x="89" y="159"/>
                                  <a:pt x="101" y="144"/>
                                </a:cubicBezTo>
                                <a:cubicBezTo>
                                  <a:pt x="131" y="108"/>
                                  <a:pt x="143" y="61"/>
                                  <a:pt x="144" y="59"/>
                                </a:cubicBezTo>
                                <a:cubicBezTo>
                                  <a:pt x="145" y="54"/>
                                  <a:pt x="144" y="49"/>
                                  <a:pt x="141" y="45"/>
                                </a:cubicBezTo>
                                <a:cubicBezTo>
                                  <a:pt x="137" y="40"/>
                                  <a:pt x="102" y="-6"/>
                                  <a:pt x="62" y="0"/>
                                </a:cubicBezTo>
                                <a:close/>
                              </a:path>
                            </a:pathLst>
                          </a:custGeom>
                          <a:solidFill>
                            <a:schemeClr val="dk1"/>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0" name="Google Shape;2483;p48">
                            <a:extLst>
                              <a:ext uri="{FF2B5EF4-FFF2-40B4-BE49-F238E27FC236}">
                                <a16:creationId xmlns:a16="http://schemas.microsoft.com/office/drawing/2014/main" id="{B1C8F527-5F8A-D4F5-29FB-25BBE45A025A}"/>
                              </a:ext>
                            </a:extLst>
                          </p:cNvPr>
                          <p:cNvSpPr/>
                          <p:nvPr/>
                        </p:nvSpPr>
                        <p:spPr>
                          <a:xfrm>
                            <a:off x="-4999885" y="2713165"/>
                            <a:ext cx="63000" cy="96120"/>
                          </a:xfrm>
                          <a:custGeom>
                            <a:avLst/>
                            <a:gdLst/>
                            <a:ahLst/>
                            <a:cxnLst/>
                            <a:rect l="l" t="t" r="r" b="b"/>
                            <a:pathLst>
                              <a:path w="175" h="267" extrusionOk="0">
                                <a:moveTo>
                                  <a:pt x="32" y="267"/>
                                </a:moveTo>
                                <a:lnTo>
                                  <a:pt x="54" y="189"/>
                                </a:lnTo>
                                <a:lnTo>
                                  <a:pt x="110" y="256"/>
                                </a:lnTo>
                                <a:lnTo>
                                  <a:pt x="136" y="235"/>
                                </a:lnTo>
                                <a:lnTo>
                                  <a:pt x="70" y="155"/>
                                </a:lnTo>
                                <a:lnTo>
                                  <a:pt x="175" y="98"/>
                                </a:lnTo>
                                <a:lnTo>
                                  <a:pt x="159" y="68"/>
                                </a:lnTo>
                                <a:lnTo>
                                  <a:pt x="76" y="114"/>
                                </a:lnTo>
                                <a:lnTo>
                                  <a:pt x="105" y="9"/>
                                </a:lnTo>
                                <a:lnTo>
                                  <a:pt x="73" y="0"/>
                                </a:lnTo>
                                <a:lnTo>
                                  <a:pt x="34" y="137"/>
                                </a:lnTo>
                                <a:cubicBezTo>
                                  <a:pt x="31" y="140"/>
                                  <a:pt x="28" y="143"/>
                                  <a:pt x="28" y="147"/>
                                </a:cubicBezTo>
                                <a:cubicBezTo>
                                  <a:pt x="27" y="150"/>
                                  <a:pt x="28" y="153"/>
                                  <a:pt x="29" y="156"/>
                                </a:cubicBezTo>
                                <a:lnTo>
                                  <a:pt x="0" y="257"/>
                                </a:lnTo>
                                <a:lnTo>
                                  <a:pt x="32" y="26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1" name="Google Shape;2484;p48">
                            <a:extLst>
                              <a:ext uri="{FF2B5EF4-FFF2-40B4-BE49-F238E27FC236}">
                                <a16:creationId xmlns:a16="http://schemas.microsoft.com/office/drawing/2014/main" id="{477A75C0-0FF4-04C6-8808-01E642A7311A}"/>
                              </a:ext>
                            </a:extLst>
                          </p:cNvPr>
                          <p:cNvSpPr/>
                          <p:nvPr/>
                        </p:nvSpPr>
                        <p:spPr>
                          <a:xfrm>
                            <a:off x="-4931485" y="2801365"/>
                            <a:ext cx="18720" cy="20160"/>
                          </a:xfrm>
                          <a:custGeom>
                            <a:avLst/>
                            <a:gdLst/>
                            <a:ahLst/>
                            <a:cxnLst/>
                            <a:rect l="l" t="t" r="r" b="b"/>
                            <a:pathLst>
                              <a:path w="52" h="56" extrusionOk="0">
                                <a:moveTo>
                                  <a:pt x="52" y="28"/>
                                </a:moveTo>
                                <a:cubicBezTo>
                                  <a:pt x="52" y="13"/>
                                  <a:pt x="40" y="0"/>
                                  <a:pt x="26" y="0"/>
                                </a:cubicBezTo>
                                <a:cubicBezTo>
                                  <a:pt x="11" y="0"/>
                                  <a:pt x="0" y="13"/>
                                  <a:pt x="0" y="28"/>
                                </a:cubicBezTo>
                                <a:cubicBezTo>
                                  <a:pt x="0" y="44"/>
                                  <a:pt x="11" y="56"/>
                                  <a:pt x="26" y="56"/>
                                </a:cubicBezTo>
                                <a:cubicBezTo>
                                  <a:pt x="40" y="56"/>
                                  <a:pt x="52" y="44"/>
                                  <a:pt x="52" y="2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2" name="Google Shape;2485;p48">
                            <a:extLst>
                              <a:ext uri="{FF2B5EF4-FFF2-40B4-BE49-F238E27FC236}">
                                <a16:creationId xmlns:a16="http://schemas.microsoft.com/office/drawing/2014/main" id="{497492DA-0E32-C1CD-BF89-A5E905983DD0}"/>
                              </a:ext>
                            </a:extLst>
                          </p:cNvPr>
                          <p:cNvSpPr/>
                          <p:nvPr/>
                        </p:nvSpPr>
                        <p:spPr>
                          <a:xfrm>
                            <a:off x="-5149285" y="2876965"/>
                            <a:ext cx="101880" cy="76320"/>
                          </a:xfrm>
                          <a:custGeom>
                            <a:avLst/>
                            <a:gdLst/>
                            <a:ahLst/>
                            <a:cxnLst/>
                            <a:rect l="l" t="t" r="r" b="b"/>
                            <a:pathLst>
                              <a:path w="283" h="212" extrusionOk="0">
                                <a:moveTo>
                                  <a:pt x="36" y="171"/>
                                </a:moveTo>
                                <a:cubicBezTo>
                                  <a:pt x="39" y="162"/>
                                  <a:pt x="44" y="150"/>
                                  <a:pt x="52" y="137"/>
                                </a:cubicBezTo>
                                <a:cubicBezTo>
                                  <a:pt x="48" y="151"/>
                                  <a:pt x="43" y="163"/>
                                  <a:pt x="36" y="171"/>
                                </a:cubicBezTo>
                                <a:moveTo>
                                  <a:pt x="232" y="3"/>
                                </a:moveTo>
                                <a:cubicBezTo>
                                  <a:pt x="196" y="-1"/>
                                  <a:pt x="172" y="44"/>
                                  <a:pt x="157" y="94"/>
                                </a:cubicBezTo>
                                <a:cubicBezTo>
                                  <a:pt x="152" y="76"/>
                                  <a:pt x="146" y="58"/>
                                  <a:pt x="138" y="44"/>
                                </a:cubicBezTo>
                                <a:cubicBezTo>
                                  <a:pt x="130" y="33"/>
                                  <a:pt x="115" y="24"/>
                                  <a:pt x="94" y="35"/>
                                </a:cubicBezTo>
                                <a:cubicBezTo>
                                  <a:pt x="92" y="36"/>
                                  <a:pt x="91" y="37"/>
                                  <a:pt x="89" y="38"/>
                                </a:cubicBezTo>
                                <a:cubicBezTo>
                                  <a:pt x="87" y="21"/>
                                  <a:pt x="85" y="7"/>
                                  <a:pt x="84" y="0"/>
                                </a:cubicBezTo>
                                <a:lnTo>
                                  <a:pt x="51" y="6"/>
                                </a:lnTo>
                                <a:cubicBezTo>
                                  <a:pt x="54" y="25"/>
                                  <a:pt x="56" y="48"/>
                                  <a:pt x="57" y="70"/>
                                </a:cubicBezTo>
                                <a:cubicBezTo>
                                  <a:pt x="24" y="110"/>
                                  <a:pt x="-9" y="172"/>
                                  <a:pt x="3" y="197"/>
                                </a:cubicBezTo>
                                <a:cubicBezTo>
                                  <a:pt x="6" y="205"/>
                                  <a:pt x="14" y="212"/>
                                  <a:pt x="26" y="212"/>
                                </a:cubicBezTo>
                                <a:cubicBezTo>
                                  <a:pt x="30" y="212"/>
                                  <a:pt x="34" y="211"/>
                                  <a:pt x="40" y="209"/>
                                </a:cubicBezTo>
                                <a:cubicBezTo>
                                  <a:pt x="82" y="194"/>
                                  <a:pt x="91" y="134"/>
                                  <a:pt x="91" y="81"/>
                                </a:cubicBezTo>
                                <a:cubicBezTo>
                                  <a:pt x="100" y="71"/>
                                  <a:pt x="107" y="66"/>
                                  <a:pt x="110" y="65"/>
                                </a:cubicBezTo>
                                <a:cubicBezTo>
                                  <a:pt x="130" y="99"/>
                                  <a:pt x="135" y="169"/>
                                  <a:pt x="135" y="193"/>
                                </a:cubicBezTo>
                                <a:cubicBezTo>
                                  <a:pt x="135" y="202"/>
                                  <a:pt x="141" y="209"/>
                                  <a:pt x="150" y="210"/>
                                </a:cubicBezTo>
                                <a:cubicBezTo>
                                  <a:pt x="159" y="211"/>
                                  <a:pt x="167" y="205"/>
                                  <a:pt x="168" y="196"/>
                                </a:cubicBezTo>
                                <a:cubicBezTo>
                                  <a:pt x="181" y="112"/>
                                  <a:pt x="209" y="34"/>
                                  <a:pt x="228" y="36"/>
                                </a:cubicBezTo>
                                <a:cubicBezTo>
                                  <a:pt x="245" y="38"/>
                                  <a:pt x="254" y="111"/>
                                  <a:pt x="247" y="186"/>
                                </a:cubicBezTo>
                                <a:lnTo>
                                  <a:pt x="280" y="189"/>
                                </a:lnTo>
                                <a:cubicBezTo>
                                  <a:pt x="284" y="147"/>
                                  <a:pt x="294" y="10"/>
                                  <a:pt x="232" y="3"/>
                                </a:cubicBezTo>
                                <a:close/>
                              </a:path>
                            </a:pathLst>
                          </a:custGeom>
                          <a:solidFill>
                            <a:schemeClr val="dk1"/>
                          </a:solidFill>
                          <a:ln>
                            <a:noFill/>
                          </a:ln>
                        </p:spPr>
                        <p:txBody>
                          <a:bodyPr spcFirstLastPara="1" wrap="square" lIns="90000" tIns="31300" rIns="90000" bIns="31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3" name="Google Shape;2486;p48">
                            <a:extLst>
                              <a:ext uri="{FF2B5EF4-FFF2-40B4-BE49-F238E27FC236}">
                                <a16:creationId xmlns:a16="http://schemas.microsoft.com/office/drawing/2014/main" id="{187C3611-8CA2-3815-BA4E-3587935EF205}"/>
                              </a:ext>
                            </a:extLst>
                          </p:cNvPr>
                          <p:cNvSpPr/>
                          <p:nvPr/>
                        </p:nvSpPr>
                        <p:spPr>
                          <a:xfrm>
                            <a:off x="-5034445" y="2882725"/>
                            <a:ext cx="51840" cy="70200"/>
                          </a:xfrm>
                          <a:custGeom>
                            <a:avLst/>
                            <a:gdLst/>
                            <a:ahLst/>
                            <a:cxnLst/>
                            <a:rect l="l" t="t" r="r" b="b"/>
                            <a:pathLst>
                              <a:path w="144" h="195" extrusionOk="0">
                                <a:moveTo>
                                  <a:pt x="67" y="161"/>
                                </a:moveTo>
                                <a:cubicBezTo>
                                  <a:pt x="62" y="162"/>
                                  <a:pt x="55" y="162"/>
                                  <a:pt x="45" y="153"/>
                                </a:cubicBezTo>
                                <a:cubicBezTo>
                                  <a:pt x="13" y="125"/>
                                  <a:pt x="58" y="45"/>
                                  <a:pt x="76" y="19"/>
                                </a:cubicBezTo>
                                <a:lnTo>
                                  <a:pt x="48" y="0"/>
                                </a:lnTo>
                                <a:cubicBezTo>
                                  <a:pt x="39" y="12"/>
                                  <a:pt x="-37" y="125"/>
                                  <a:pt x="23" y="179"/>
                                </a:cubicBezTo>
                                <a:cubicBezTo>
                                  <a:pt x="37" y="192"/>
                                  <a:pt x="52" y="195"/>
                                  <a:pt x="63" y="195"/>
                                </a:cubicBezTo>
                                <a:cubicBezTo>
                                  <a:pt x="67" y="195"/>
                                  <a:pt x="70" y="195"/>
                                  <a:pt x="73" y="194"/>
                                </a:cubicBezTo>
                                <a:cubicBezTo>
                                  <a:pt x="114" y="187"/>
                                  <a:pt x="141" y="135"/>
                                  <a:pt x="144" y="129"/>
                                </a:cubicBezTo>
                                <a:lnTo>
                                  <a:pt x="114" y="114"/>
                                </a:lnTo>
                                <a:cubicBezTo>
                                  <a:pt x="108" y="125"/>
                                  <a:pt x="88" y="157"/>
                                  <a:pt x="67" y="161"/>
                                </a:cubicBezTo>
                                <a:close/>
                              </a:path>
                            </a:pathLst>
                          </a:custGeom>
                          <a:solidFill>
                            <a:schemeClr val="dk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4" name="Google Shape;2487;p48">
                            <a:extLst>
                              <a:ext uri="{FF2B5EF4-FFF2-40B4-BE49-F238E27FC236}">
                                <a16:creationId xmlns:a16="http://schemas.microsoft.com/office/drawing/2014/main" id="{3F41561A-72B1-74FF-3890-EB50A1832D8B}"/>
                              </a:ext>
                            </a:extLst>
                          </p:cNvPr>
                          <p:cNvSpPr/>
                          <p:nvPr/>
                        </p:nvSpPr>
                        <p:spPr>
                          <a:xfrm>
                            <a:off x="-5011045" y="2848165"/>
                            <a:ext cx="19800" cy="21240"/>
                          </a:xfrm>
                          <a:custGeom>
                            <a:avLst/>
                            <a:gdLst/>
                            <a:ahLst/>
                            <a:cxnLst/>
                            <a:rect l="l" t="t" r="r" b="b"/>
                            <a:pathLst>
                              <a:path w="55" h="59" extrusionOk="0">
                                <a:moveTo>
                                  <a:pt x="0" y="40"/>
                                </a:moveTo>
                                <a:lnTo>
                                  <a:pt x="27" y="59"/>
                                </a:lnTo>
                                <a:lnTo>
                                  <a:pt x="55" y="20"/>
                                </a:lnTo>
                                <a:lnTo>
                                  <a:pt x="28" y="0"/>
                                </a:lnTo>
                                <a:lnTo>
                                  <a:pt x="0" y="4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5" name="Google Shape;2488;p48">
                            <a:extLst>
                              <a:ext uri="{FF2B5EF4-FFF2-40B4-BE49-F238E27FC236}">
                                <a16:creationId xmlns:a16="http://schemas.microsoft.com/office/drawing/2014/main" id="{33F97B4E-494C-13FB-C64A-7783164B4B0B}"/>
                              </a:ext>
                            </a:extLst>
                          </p:cNvPr>
                          <p:cNvSpPr/>
                          <p:nvPr/>
                        </p:nvSpPr>
                        <p:spPr>
                          <a:xfrm>
                            <a:off x="-4976125" y="2871925"/>
                            <a:ext cx="95760" cy="74520"/>
                          </a:xfrm>
                          <a:custGeom>
                            <a:avLst/>
                            <a:gdLst/>
                            <a:ahLst/>
                            <a:cxnLst/>
                            <a:rect l="l" t="t" r="r" b="b"/>
                            <a:pathLst>
                              <a:path w="266" h="207" extrusionOk="0">
                                <a:moveTo>
                                  <a:pt x="187" y="151"/>
                                </a:moveTo>
                                <a:cubicBezTo>
                                  <a:pt x="177" y="150"/>
                                  <a:pt x="174" y="119"/>
                                  <a:pt x="172" y="99"/>
                                </a:cubicBezTo>
                                <a:cubicBezTo>
                                  <a:pt x="168" y="65"/>
                                  <a:pt x="163" y="27"/>
                                  <a:pt x="132" y="23"/>
                                </a:cubicBezTo>
                                <a:cubicBezTo>
                                  <a:pt x="108" y="19"/>
                                  <a:pt x="82" y="46"/>
                                  <a:pt x="60" y="82"/>
                                </a:cubicBezTo>
                                <a:cubicBezTo>
                                  <a:pt x="61" y="69"/>
                                  <a:pt x="62" y="56"/>
                                  <a:pt x="62" y="45"/>
                                </a:cubicBezTo>
                                <a:cubicBezTo>
                                  <a:pt x="62" y="36"/>
                                  <a:pt x="62" y="11"/>
                                  <a:pt x="42" y="2"/>
                                </a:cubicBezTo>
                                <a:cubicBezTo>
                                  <a:pt x="23" y="-6"/>
                                  <a:pt x="4" y="13"/>
                                  <a:pt x="0" y="16"/>
                                </a:cubicBezTo>
                                <a:lnTo>
                                  <a:pt x="24" y="40"/>
                                </a:lnTo>
                                <a:cubicBezTo>
                                  <a:pt x="25" y="39"/>
                                  <a:pt x="26" y="38"/>
                                  <a:pt x="28" y="36"/>
                                </a:cubicBezTo>
                                <a:cubicBezTo>
                                  <a:pt x="28" y="38"/>
                                  <a:pt x="29" y="41"/>
                                  <a:pt x="29" y="45"/>
                                </a:cubicBezTo>
                                <a:cubicBezTo>
                                  <a:pt x="29" y="93"/>
                                  <a:pt x="7" y="186"/>
                                  <a:pt x="7" y="187"/>
                                </a:cubicBezTo>
                                <a:cubicBezTo>
                                  <a:pt x="5" y="195"/>
                                  <a:pt x="9" y="204"/>
                                  <a:pt x="18" y="206"/>
                                </a:cubicBezTo>
                                <a:cubicBezTo>
                                  <a:pt x="19" y="207"/>
                                  <a:pt x="21" y="207"/>
                                  <a:pt x="23" y="207"/>
                                </a:cubicBezTo>
                                <a:cubicBezTo>
                                  <a:pt x="30" y="207"/>
                                  <a:pt x="36" y="203"/>
                                  <a:pt x="38" y="197"/>
                                </a:cubicBezTo>
                                <a:cubicBezTo>
                                  <a:pt x="69" y="125"/>
                                  <a:pt x="112" y="57"/>
                                  <a:pt x="127" y="56"/>
                                </a:cubicBezTo>
                                <a:cubicBezTo>
                                  <a:pt x="133" y="57"/>
                                  <a:pt x="137" y="90"/>
                                  <a:pt x="138" y="102"/>
                                </a:cubicBezTo>
                                <a:cubicBezTo>
                                  <a:pt x="142" y="137"/>
                                  <a:pt x="147" y="180"/>
                                  <a:pt x="183" y="185"/>
                                </a:cubicBezTo>
                                <a:cubicBezTo>
                                  <a:pt x="237" y="191"/>
                                  <a:pt x="264" y="158"/>
                                  <a:pt x="266" y="156"/>
                                </a:cubicBezTo>
                                <a:lnTo>
                                  <a:pt x="239" y="135"/>
                                </a:lnTo>
                                <a:cubicBezTo>
                                  <a:pt x="239" y="135"/>
                                  <a:pt x="222" y="156"/>
                                  <a:pt x="187" y="151"/>
                                </a:cubicBezTo>
                                <a:close/>
                              </a:path>
                            </a:pathLst>
                          </a:custGeom>
                          <a:solidFill>
                            <a:schemeClr val="dk1"/>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6" name="Google Shape;2489;p48">
                            <a:extLst>
                              <a:ext uri="{FF2B5EF4-FFF2-40B4-BE49-F238E27FC236}">
                                <a16:creationId xmlns:a16="http://schemas.microsoft.com/office/drawing/2014/main" id="{5D1FF90C-548D-D272-F83C-C5E712DD8364}"/>
                              </a:ext>
                            </a:extLst>
                          </p:cNvPr>
                          <p:cNvSpPr/>
                          <p:nvPr/>
                        </p:nvSpPr>
                        <p:spPr>
                          <a:xfrm>
                            <a:off x="-5594245" y="77245"/>
                            <a:ext cx="103680" cy="316800"/>
                          </a:xfrm>
                          <a:custGeom>
                            <a:avLst/>
                            <a:gdLst/>
                            <a:ahLst/>
                            <a:cxnLst/>
                            <a:rect l="l" t="t" r="r" b="b"/>
                            <a:pathLst>
                              <a:path w="288" h="880" extrusionOk="0">
                                <a:moveTo>
                                  <a:pt x="271" y="0"/>
                                </a:moveTo>
                                <a:cubicBezTo>
                                  <a:pt x="263" y="0"/>
                                  <a:pt x="194" y="-3"/>
                                  <a:pt x="167" y="36"/>
                                </a:cubicBezTo>
                                <a:cubicBezTo>
                                  <a:pt x="158" y="49"/>
                                  <a:pt x="150" y="72"/>
                                  <a:pt x="164" y="107"/>
                                </a:cubicBezTo>
                                <a:cubicBezTo>
                                  <a:pt x="180" y="144"/>
                                  <a:pt x="225" y="268"/>
                                  <a:pt x="164" y="306"/>
                                </a:cubicBezTo>
                                <a:cubicBezTo>
                                  <a:pt x="105" y="343"/>
                                  <a:pt x="9" y="402"/>
                                  <a:pt x="9" y="402"/>
                                </a:cubicBezTo>
                                <a:cubicBezTo>
                                  <a:pt x="3" y="406"/>
                                  <a:pt x="0" y="412"/>
                                  <a:pt x="0" y="419"/>
                                </a:cubicBezTo>
                                <a:cubicBezTo>
                                  <a:pt x="1" y="426"/>
                                  <a:pt x="5" y="432"/>
                                  <a:pt x="11" y="435"/>
                                </a:cubicBezTo>
                                <a:cubicBezTo>
                                  <a:pt x="12" y="435"/>
                                  <a:pt x="121" y="484"/>
                                  <a:pt x="141" y="591"/>
                                </a:cubicBezTo>
                                <a:cubicBezTo>
                                  <a:pt x="162" y="701"/>
                                  <a:pt x="85" y="844"/>
                                  <a:pt x="84" y="845"/>
                                </a:cubicBezTo>
                                <a:cubicBezTo>
                                  <a:pt x="81" y="851"/>
                                  <a:pt x="81" y="857"/>
                                  <a:pt x="84" y="863"/>
                                </a:cubicBezTo>
                                <a:cubicBezTo>
                                  <a:pt x="87" y="868"/>
                                  <a:pt x="93" y="872"/>
                                  <a:pt x="99" y="872"/>
                                </a:cubicBezTo>
                                <a:lnTo>
                                  <a:pt x="247" y="880"/>
                                </a:lnTo>
                                <a:lnTo>
                                  <a:pt x="248" y="880"/>
                                </a:lnTo>
                                <a:cubicBezTo>
                                  <a:pt x="258" y="880"/>
                                  <a:pt x="266" y="872"/>
                                  <a:pt x="266" y="862"/>
                                </a:cubicBezTo>
                                <a:cubicBezTo>
                                  <a:pt x="267" y="852"/>
                                  <a:pt x="259" y="844"/>
                                  <a:pt x="249" y="843"/>
                                </a:cubicBezTo>
                                <a:lnTo>
                                  <a:pt x="129" y="837"/>
                                </a:lnTo>
                                <a:cubicBezTo>
                                  <a:pt x="152" y="788"/>
                                  <a:pt x="195" y="679"/>
                                  <a:pt x="177" y="584"/>
                                </a:cubicBezTo>
                                <a:cubicBezTo>
                                  <a:pt x="160" y="495"/>
                                  <a:pt x="94" y="441"/>
                                  <a:pt x="55" y="417"/>
                                </a:cubicBezTo>
                                <a:cubicBezTo>
                                  <a:pt x="88" y="397"/>
                                  <a:pt x="144" y="362"/>
                                  <a:pt x="184" y="337"/>
                                </a:cubicBezTo>
                                <a:cubicBezTo>
                                  <a:pt x="242" y="301"/>
                                  <a:pt x="248" y="212"/>
                                  <a:pt x="198" y="93"/>
                                </a:cubicBezTo>
                                <a:cubicBezTo>
                                  <a:pt x="192" y="77"/>
                                  <a:pt x="191" y="65"/>
                                  <a:pt x="197" y="57"/>
                                </a:cubicBezTo>
                                <a:cubicBezTo>
                                  <a:pt x="210" y="38"/>
                                  <a:pt x="255" y="36"/>
                                  <a:pt x="269" y="37"/>
                                </a:cubicBezTo>
                                <a:cubicBezTo>
                                  <a:pt x="279" y="37"/>
                                  <a:pt x="288" y="30"/>
                                  <a:pt x="288" y="20"/>
                                </a:cubicBezTo>
                                <a:cubicBezTo>
                                  <a:pt x="289" y="10"/>
                                  <a:pt x="281" y="1"/>
                                  <a:pt x="271"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7" name="Google Shape;2490;p48">
                            <a:extLst>
                              <a:ext uri="{FF2B5EF4-FFF2-40B4-BE49-F238E27FC236}">
                                <a16:creationId xmlns:a16="http://schemas.microsoft.com/office/drawing/2014/main" id="{0974F768-56CF-7F38-A1A4-02B213D566A4}"/>
                              </a:ext>
                            </a:extLst>
                          </p:cNvPr>
                          <p:cNvSpPr/>
                          <p:nvPr/>
                        </p:nvSpPr>
                        <p:spPr>
                          <a:xfrm>
                            <a:off x="-5272045" y="90925"/>
                            <a:ext cx="75960" cy="296640"/>
                          </a:xfrm>
                          <a:custGeom>
                            <a:avLst/>
                            <a:gdLst/>
                            <a:ahLst/>
                            <a:cxnLst/>
                            <a:rect l="l" t="t" r="r" b="b"/>
                            <a:pathLst>
                              <a:path w="211" h="824" extrusionOk="0">
                                <a:moveTo>
                                  <a:pt x="190" y="342"/>
                                </a:moveTo>
                                <a:cubicBezTo>
                                  <a:pt x="186" y="339"/>
                                  <a:pt x="180" y="338"/>
                                  <a:pt x="175" y="340"/>
                                </a:cubicBezTo>
                                <a:cubicBezTo>
                                  <a:pt x="174" y="340"/>
                                  <a:pt x="118" y="359"/>
                                  <a:pt x="67" y="314"/>
                                </a:cubicBezTo>
                                <a:cubicBezTo>
                                  <a:pt x="47" y="297"/>
                                  <a:pt x="90" y="241"/>
                                  <a:pt x="124" y="195"/>
                                </a:cubicBezTo>
                                <a:cubicBezTo>
                                  <a:pt x="163" y="145"/>
                                  <a:pt x="199" y="97"/>
                                  <a:pt x="199" y="55"/>
                                </a:cubicBezTo>
                                <a:cubicBezTo>
                                  <a:pt x="199" y="29"/>
                                  <a:pt x="186" y="16"/>
                                  <a:pt x="176" y="9"/>
                                </a:cubicBezTo>
                                <a:cubicBezTo>
                                  <a:pt x="130" y="-19"/>
                                  <a:pt x="30" y="28"/>
                                  <a:pt x="10" y="38"/>
                                </a:cubicBezTo>
                                <a:cubicBezTo>
                                  <a:pt x="1" y="43"/>
                                  <a:pt x="-3" y="54"/>
                                  <a:pt x="2" y="63"/>
                                </a:cubicBezTo>
                                <a:cubicBezTo>
                                  <a:pt x="6" y="72"/>
                                  <a:pt x="17" y="75"/>
                                  <a:pt x="26" y="71"/>
                                </a:cubicBezTo>
                                <a:cubicBezTo>
                                  <a:pt x="66" y="51"/>
                                  <a:pt x="136" y="27"/>
                                  <a:pt x="157" y="40"/>
                                </a:cubicBezTo>
                                <a:cubicBezTo>
                                  <a:pt x="158" y="41"/>
                                  <a:pt x="162" y="44"/>
                                  <a:pt x="162" y="55"/>
                                </a:cubicBezTo>
                                <a:cubicBezTo>
                                  <a:pt x="162" y="84"/>
                                  <a:pt x="127" y="132"/>
                                  <a:pt x="95" y="173"/>
                                </a:cubicBezTo>
                                <a:cubicBezTo>
                                  <a:pt x="47" y="236"/>
                                  <a:pt x="-3" y="302"/>
                                  <a:pt x="43" y="342"/>
                                </a:cubicBezTo>
                                <a:cubicBezTo>
                                  <a:pt x="88" y="382"/>
                                  <a:pt x="137" y="383"/>
                                  <a:pt x="165" y="380"/>
                                </a:cubicBezTo>
                                <a:cubicBezTo>
                                  <a:pt x="180" y="516"/>
                                  <a:pt x="184" y="724"/>
                                  <a:pt x="134" y="756"/>
                                </a:cubicBezTo>
                                <a:cubicBezTo>
                                  <a:pt x="66" y="799"/>
                                  <a:pt x="35" y="785"/>
                                  <a:pt x="35" y="785"/>
                                </a:cubicBezTo>
                                <a:cubicBezTo>
                                  <a:pt x="26" y="780"/>
                                  <a:pt x="15" y="783"/>
                                  <a:pt x="10" y="792"/>
                                </a:cubicBezTo>
                                <a:cubicBezTo>
                                  <a:pt x="5" y="800"/>
                                  <a:pt x="7" y="812"/>
                                  <a:pt x="16" y="817"/>
                                </a:cubicBezTo>
                                <a:cubicBezTo>
                                  <a:pt x="18" y="818"/>
                                  <a:pt x="29" y="824"/>
                                  <a:pt x="50" y="824"/>
                                </a:cubicBezTo>
                                <a:cubicBezTo>
                                  <a:pt x="73" y="824"/>
                                  <a:pt x="107" y="817"/>
                                  <a:pt x="154" y="787"/>
                                </a:cubicBezTo>
                                <a:cubicBezTo>
                                  <a:pt x="240" y="732"/>
                                  <a:pt x="206" y="418"/>
                                  <a:pt x="199" y="355"/>
                                </a:cubicBezTo>
                                <a:cubicBezTo>
                                  <a:pt x="198" y="350"/>
                                  <a:pt x="195" y="345"/>
                                  <a:pt x="190" y="34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8" name="Google Shape;2491;p48">
                            <a:extLst>
                              <a:ext uri="{FF2B5EF4-FFF2-40B4-BE49-F238E27FC236}">
                                <a16:creationId xmlns:a16="http://schemas.microsoft.com/office/drawing/2014/main" id="{D8D5E86B-5BFD-FAD8-8673-8402F9135A19}"/>
                              </a:ext>
                            </a:extLst>
                          </p:cNvPr>
                          <p:cNvSpPr/>
                          <p:nvPr/>
                        </p:nvSpPr>
                        <p:spPr>
                          <a:xfrm>
                            <a:off x="-5479765" y="183805"/>
                            <a:ext cx="119520" cy="129960"/>
                          </a:xfrm>
                          <a:custGeom>
                            <a:avLst/>
                            <a:gdLst/>
                            <a:ahLst/>
                            <a:cxnLst/>
                            <a:rect l="l" t="t" r="r" b="b"/>
                            <a:pathLst>
                              <a:path w="332" h="361" extrusionOk="0">
                                <a:moveTo>
                                  <a:pt x="300" y="303"/>
                                </a:moveTo>
                                <a:cubicBezTo>
                                  <a:pt x="295" y="309"/>
                                  <a:pt x="280" y="324"/>
                                  <a:pt x="267" y="324"/>
                                </a:cubicBezTo>
                                <a:cubicBezTo>
                                  <a:pt x="261" y="324"/>
                                  <a:pt x="254" y="320"/>
                                  <a:pt x="248" y="311"/>
                                </a:cubicBezTo>
                                <a:cubicBezTo>
                                  <a:pt x="235" y="292"/>
                                  <a:pt x="215" y="251"/>
                                  <a:pt x="196" y="205"/>
                                </a:cubicBezTo>
                                <a:cubicBezTo>
                                  <a:pt x="234" y="131"/>
                                  <a:pt x="269" y="51"/>
                                  <a:pt x="279" y="25"/>
                                </a:cubicBezTo>
                                <a:cubicBezTo>
                                  <a:pt x="283" y="16"/>
                                  <a:pt x="279" y="5"/>
                                  <a:pt x="270" y="1"/>
                                </a:cubicBezTo>
                                <a:cubicBezTo>
                                  <a:pt x="260" y="-2"/>
                                  <a:pt x="250" y="2"/>
                                  <a:pt x="246" y="11"/>
                                </a:cubicBezTo>
                                <a:cubicBezTo>
                                  <a:pt x="227" y="57"/>
                                  <a:pt x="202" y="110"/>
                                  <a:pt x="178" y="160"/>
                                </a:cubicBezTo>
                                <a:cubicBezTo>
                                  <a:pt x="153" y="99"/>
                                  <a:pt x="132" y="43"/>
                                  <a:pt x="132" y="42"/>
                                </a:cubicBezTo>
                                <a:cubicBezTo>
                                  <a:pt x="128" y="32"/>
                                  <a:pt x="118" y="27"/>
                                  <a:pt x="108" y="31"/>
                                </a:cubicBezTo>
                                <a:cubicBezTo>
                                  <a:pt x="99" y="34"/>
                                  <a:pt x="94" y="45"/>
                                  <a:pt x="97" y="54"/>
                                </a:cubicBezTo>
                                <a:cubicBezTo>
                                  <a:pt x="99" y="59"/>
                                  <a:pt x="126" y="132"/>
                                  <a:pt x="156" y="203"/>
                                </a:cubicBezTo>
                                <a:cubicBezTo>
                                  <a:pt x="126" y="260"/>
                                  <a:pt x="99" y="304"/>
                                  <a:pt x="83" y="313"/>
                                </a:cubicBezTo>
                                <a:cubicBezTo>
                                  <a:pt x="74" y="318"/>
                                  <a:pt x="68" y="317"/>
                                  <a:pt x="65" y="316"/>
                                </a:cubicBezTo>
                                <a:cubicBezTo>
                                  <a:pt x="50" y="309"/>
                                  <a:pt x="39" y="281"/>
                                  <a:pt x="36" y="272"/>
                                </a:cubicBezTo>
                                <a:cubicBezTo>
                                  <a:pt x="33" y="262"/>
                                  <a:pt x="23" y="257"/>
                                  <a:pt x="14" y="259"/>
                                </a:cubicBezTo>
                                <a:cubicBezTo>
                                  <a:pt x="4" y="262"/>
                                  <a:pt x="-2" y="272"/>
                                  <a:pt x="1" y="282"/>
                                </a:cubicBezTo>
                                <a:cubicBezTo>
                                  <a:pt x="2" y="287"/>
                                  <a:pt x="16" y="335"/>
                                  <a:pt x="51" y="350"/>
                                </a:cubicBezTo>
                                <a:cubicBezTo>
                                  <a:pt x="56" y="352"/>
                                  <a:pt x="63" y="354"/>
                                  <a:pt x="71" y="354"/>
                                </a:cubicBezTo>
                                <a:cubicBezTo>
                                  <a:pt x="80" y="354"/>
                                  <a:pt x="90" y="351"/>
                                  <a:pt x="102" y="345"/>
                                </a:cubicBezTo>
                                <a:cubicBezTo>
                                  <a:pt x="121" y="333"/>
                                  <a:pt x="148" y="294"/>
                                  <a:pt x="174" y="246"/>
                                </a:cubicBezTo>
                                <a:cubicBezTo>
                                  <a:pt x="190" y="283"/>
                                  <a:pt x="206" y="316"/>
                                  <a:pt x="218" y="332"/>
                                </a:cubicBezTo>
                                <a:cubicBezTo>
                                  <a:pt x="235" y="356"/>
                                  <a:pt x="254" y="361"/>
                                  <a:pt x="267" y="361"/>
                                </a:cubicBezTo>
                                <a:lnTo>
                                  <a:pt x="267" y="361"/>
                                </a:lnTo>
                                <a:cubicBezTo>
                                  <a:pt x="301" y="361"/>
                                  <a:pt x="326" y="329"/>
                                  <a:pt x="329" y="325"/>
                                </a:cubicBezTo>
                                <a:cubicBezTo>
                                  <a:pt x="335" y="317"/>
                                  <a:pt x="333" y="305"/>
                                  <a:pt x="325" y="299"/>
                                </a:cubicBezTo>
                                <a:cubicBezTo>
                                  <a:pt x="317" y="293"/>
                                  <a:pt x="306" y="295"/>
                                  <a:pt x="300" y="3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9" name="Google Shape;2492;p48">
                            <a:extLst>
                              <a:ext uri="{FF2B5EF4-FFF2-40B4-BE49-F238E27FC236}">
                                <a16:creationId xmlns:a16="http://schemas.microsoft.com/office/drawing/2014/main" id="{9078CBB6-0E0A-0CA8-EF56-8F24E6BC2EB9}"/>
                              </a:ext>
                            </a:extLst>
                          </p:cNvPr>
                          <p:cNvSpPr/>
                          <p:nvPr/>
                        </p:nvSpPr>
                        <p:spPr>
                          <a:xfrm>
                            <a:off x="-5338645" y="297925"/>
                            <a:ext cx="67320" cy="109440"/>
                          </a:xfrm>
                          <a:custGeom>
                            <a:avLst/>
                            <a:gdLst/>
                            <a:ahLst/>
                            <a:cxnLst/>
                            <a:rect l="l" t="t" r="r" b="b"/>
                            <a:pathLst>
                              <a:path w="187" h="304" extrusionOk="0">
                                <a:moveTo>
                                  <a:pt x="159" y="0"/>
                                </a:moveTo>
                                <a:cubicBezTo>
                                  <a:pt x="147" y="-1"/>
                                  <a:pt x="120" y="-4"/>
                                  <a:pt x="40" y="174"/>
                                </a:cubicBezTo>
                                <a:lnTo>
                                  <a:pt x="44" y="27"/>
                                </a:lnTo>
                                <a:cubicBezTo>
                                  <a:pt x="44" y="17"/>
                                  <a:pt x="36" y="9"/>
                                  <a:pt x="26" y="8"/>
                                </a:cubicBezTo>
                                <a:cubicBezTo>
                                  <a:pt x="17" y="8"/>
                                  <a:pt x="8" y="16"/>
                                  <a:pt x="7" y="26"/>
                                </a:cubicBezTo>
                                <a:lnTo>
                                  <a:pt x="0" y="270"/>
                                </a:lnTo>
                                <a:cubicBezTo>
                                  <a:pt x="0" y="279"/>
                                  <a:pt x="6" y="287"/>
                                  <a:pt x="14" y="288"/>
                                </a:cubicBezTo>
                                <a:cubicBezTo>
                                  <a:pt x="23" y="290"/>
                                  <a:pt x="32" y="286"/>
                                  <a:pt x="35" y="277"/>
                                </a:cubicBezTo>
                                <a:cubicBezTo>
                                  <a:pt x="73" y="184"/>
                                  <a:pt x="123" y="80"/>
                                  <a:pt x="149" y="46"/>
                                </a:cubicBezTo>
                                <a:cubicBezTo>
                                  <a:pt x="160" y="132"/>
                                  <a:pt x="126" y="280"/>
                                  <a:pt x="126" y="281"/>
                                </a:cubicBezTo>
                                <a:cubicBezTo>
                                  <a:pt x="124" y="291"/>
                                  <a:pt x="130" y="301"/>
                                  <a:pt x="140" y="303"/>
                                </a:cubicBezTo>
                                <a:cubicBezTo>
                                  <a:pt x="141" y="303"/>
                                  <a:pt x="143" y="304"/>
                                  <a:pt x="144" y="304"/>
                                </a:cubicBezTo>
                                <a:cubicBezTo>
                                  <a:pt x="152" y="304"/>
                                  <a:pt x="160" y="298"/>
                                  <a:pt x="162" y="289"/>
                                </a:cubicBezTo>
                                <a:cubicBezTo>
                                  <a:pt x="163" y="283"/>
                                  <a:pt x="199" y="122"/>
                                  <a:pt x="184" y="31"/>
                                </a:cubicBezTo>
                                <a:cubicBezTo>
                                  <a:pt x="180" y="6"/>
                                  <a:pt x="167" y="1"/>
                                  <a:pt x="159"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0" name="Google Shape;2493;p48">
                            <a:extLst>
                              <a:ext uri="{FF2B5EF4-FFF2-40B4-BE49-F238E27FC236}">
                                <a16:creationId xmlns:a16="http://schemas.microsoft.com/office/drawing/2014/main" id="{BA434739-66B8-15CF-1E96-AC7D83A8F534}"/>
                              </a:ext>
                            </a:extLst>
                          </p:cNvPr>
                          <p:cNvSpPr/>
                          <p:nvPr/>
                        </p:nvSpPr>
                        <p:spPr>
                          <a:xfrm>
                            <a:off x="-5165485" y="202525"/>
                            <a:ext cx="74160" cy="69120"/>
                          </a:xfrm>
                          <a:custGeom>
                            <a:avLst/>
                            <a:gdLst/>
                            <a:ahLst/>
                            <a:cxnLst/>
                            <a:rect l="l" t="t" r="r" b="b"/>
                            <a:pathLst>
                              <a:path w="206" h="192" extrusionOk="0">
                                <a:moveTo>
                                  <a:pt x="189" y="74"/>
                                </a:moveTo>
                                <a:lnTo>
                                  <a:pt x="132" y="69"/>
                                </a:lnTo>
                                <a:lnTo>
                                  <a:pt x="139" y="21"/>
                                </a:lnTo>
                                <a:cubicBezTo>
                                  <a:pt x="141" y="11"/>
                                  <a:pt x="134" y="1"/>
                                  <a:pt x="124" y="0"/>
                                </a:cubicBezTo>
                                <a:cubicBezTo>
                                  <a:pt x="114" y="-1"/>
                                  <a:pt x="105" y="5"/>
                                  <a:pt x="103" y="15"/>
                                </a:cubicBezTo>
                                <a:lnTo>
                                  <a:pt x="96" y="66"/>
                                </a:lnTo>
                                <a:lnTo>
                                  <a:pt x="19" y="59"/>
                                </a:lnTo>
                                <a:cubicBezTo>
                                  <a:pt x="10" y="58"/>
                                  <a:pt x="0" y="66"/>
                                  <a:pt x="0" y="76"/>
                                </a:cubicBezTo>
                                <a:cubicBezTo>
                                  <a:pt x="-1" y="86"/>
                                  <a:pt x="6" y="95"/>
                                  <a:pt x="16" y="95"/>
                                </a:cubicBezTo>
                                <a:lnTo>
                                  <a:pt x="91" y="102"/>
                                </a:lnTo>
                                <a:lnTo>
                                  <a:pt x="81" y="171"/>
                                </a:lnTo>
                                <a:cubicBezTo>
                                  <a:pt x="79" y="181"/>
                                  <a:pt x="86" y="190"/>
                                  <a:pt x="96" y="191"/>
                                </a:cubicBezTo>
                                <a:cubicBezTo>
                                  <a:pt x="97" y="192"/>
                                  <a:pt x="98" y="192"/>
                                  <a:pt x="99" y="192"/>
                                </a:cubicBezTo>
                                <a:cubicBezTo>
                                  <a:pt x="108" y="192"/>
                                  <a:pt x="116" y="185"/>
                                  <a:pt x="117" y="176"/>
                                </a:cubicBezTo>
                                <a:lnTo>
                                  <a:pt x="127" y="105"/>
                                </a:lnTo>
                                <a:lnTo>
                                  <a:pt x="186" y="110"/>
                                </a:lnTo>
                                <a:cubicBezTo>
                                  <a:pt x="187" y="110"/>
                                  <a:pt x="187" y="110"/>
                                  <a:pt x="188" y="110"/>
                                </a:cubicBezTo>
                                <a:cubicBezTo>
                                  <a:pt x="197" y="110"/>
                                  <a:pt x="205" y="103"/>
                                  <a:pt x="206" y="94"/>
                                </a:cubicBezTo>
                                <a:cubicBezTo>
                                  <a:pt x="207" y="83"/>
                                  <a:pt x="199" y="75"/>
                                  <a:pt x="189" y="74"/>
                                </a:cubicBezTo>
                                <a:close/>
                              </a:path>
                            </a:pathLst>
                          </a:custGeom>
                          <a:solidFill>
                            <a:schemeClr val="dk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1" name="Google Shape;2494;p48">
                            <a:extLst>
                              <a:ext uri="{FF2B5EF4-FFF2-40B4-BE49-F238E27FC236}">
                                <a16:creationId xmlns:a16="http://schemas.microsoft.com/office/drawing/2014/main" id="{B723AC2F-314E-EBC5-65CD-18FA772806DA}"/>
                              </a:ext>
                            </a:extLst>
                          </p:cNvPr>
                          <p:cNvSpPr/>
                          <p:nvPr/>
                        </p:nvSpPr>
                        <p:spPr>
                          <a:xfrm>
                            <a:off x="-5080525" y="95245"/>
                            <a:ext cx="68760" cy="320040"/>
                          </a:xfrm>
                          <a:custGeom>
                            <a:avLst/>
                            <a:gdLst/>
                            <a:ahLst/>
                            <a:cxnLst/>
                            <a:rect l="l" t="t" r="r" b="b"/>
                            <a:pathLst>
                              <a:path w="191" h="889" extrusionOk="0">
                                <a:moveTo>
                                  <a:pt x="183" y="27"/>
                                </a:moveTo>
                                <a:cubicBezTo>
                                  <a:pt x="171" y="20"/>
                                  <a:pt x="110" y="-15"/>
                                  <a:pt x="74" y="8"/>
                                </a:cubicBezTo>
                                <a:cubicBezTo>
                                  <a:pt x="62" y="15"/>
                                  <a:pt x="49" y="31"/>
                                  <a:pt x="52" y="66"/>
                                </a:cubicBezTo>
                                <a:cubicBezTo>
                                  <a:pt x="55" y="101"/>
                                  <a:pt x="65" y="131"/>
                                  <a:pt x="74" y="157"/>
                                </a:cubicBezTo>
                                <a:cubicBezTo>
                                  <a:pt x="89" y="199"/>
                                  <a:pt x="100" y="230"/>
                                  <a:pt x="77" y="270"/>
                                </a:cubicBezTo>
                                <a:cubicBezTo>
                                  <a:pt x="41" y="329"/>
                                  <a:pt x="17" y="335"/>
                                  <a:pt x="18" y="335"/>
                                </a:cubicBezTo>
                                <a:cubicBezTo>
                                  <a:pt x="11" y="335"/>
                                  <a:pt x="5" y="339"/>
                                  <a:pt x="2" y="346"/>
                                </a:cubicBezTo>
                                <a:cubicBezTo>
                                  <a:pt x="-1" y="352"/>
                                  <a:pt x="0" y="360"/>
                                  <a:pt x="5" y="365"/>
                                </a:cubicBezTo>
                                <a:cubicBezTo>
                                  <a:pt x="5" y="366"/>
                                  <a:pt x="65" y="434"/>
                                  <a:pt x="52" y="520"/>
                                </a:cubicBezTo>
                                <a:cubicBezTo>
                                  <a:pt x="43" y="581"/>
                                  <a:pt x="22" y="830"/>
                                  <a:pt x="66" y="863"/>
                                </a:cubicBezTo>
                                <a:cubicBezTo>
                                  <a:pt x="100" y="888"/>
                                  <a:pt x="159" y="889"/>
                                  <a:pt x="166" y="889"/>
                                </a:cubicBezTo>
                                <a:cubicBezTo>
                                  <a:pt x="176" y="889"/>
                                  <a:pt x="184" y="881"/>
                                  <a:pt x="184" y="870"/>
                                </a:cubicBezTo>
                                <a:cubicBezTo>
                                  <a:pt x="184" y="860"/>
                                  <a:pt x="176" y="852"/>
                                  <a:pt x="166" y="852"/>
                                </a:cubicBezTo>
                                <a:cubicBezTo>
                                  <a:pt x="151" y="852"/>
                                  <a:pt x="109" y="849"/>
                                  <a:pt x="89" y="834"/>
                                </a:cubicBezTo>
                                <a:cubicBezTo>
                                  <a:pt x="71" y="814"/>
                                  <a:pt x="71" y="638"/>
                                  <a:pt x="88" y="526"/>
                                </a:cubicBezTo>
                                <a:cubicBezTo>
                                  <a:pt x="100" y="452"/>
                                  <a:pt x="67" y="390"/>
                                  <a:pt x="47" y="360"/>
                                </a:cubicBezTo>
                                <a:cubicBezTo>
                                  <a:pt x="63" y="350"/>
                                  <a:pt x="84" y="329"/>
                                  <a:pt x="108" y="289"/>
                                </a:cubicBezTo>
                                <a:cubicBezTo>
                                  <a:pt x="140" y="234"/>
                                  <a:pt x="124" y="189"/>
                                  <a:pt x="109" y="144"/>
                                </a:cubicBezTo>
                                <a:cubicBezTo>
                                  <a:pt x="100" y="119"/>
                                  <a:pt x="91" y="94"/>
                                  <a:pt x="88" y="63"/>
                                </a:cubicBezTo>
                                <a:cubicBezTo>
                                  <a:pt x="88" y="57"/>
                                  <a:pt x="87" y="43"/>
                                  <a:pt x="93" y="39"/>
                                </a:cubicBezTo>
                                <a:cubicBezTo>
                                  <a:pt x="106" y="31"/>
                                  <a:pt x="142" y="45"/>
                                  <a:pt x="164" y="58"/>
                                </a:cubicBezTo>
                                <a:cubicBezTo>
                                  <a:pt x="173" y="63"/>
                                  <a:pt x="184" y="61"/>
                                  <a:pt x="189" y="52"/>
                                </a:cubicBezTo>
                                <a:cubicBezTo>
                                  <a:pt x="194" y="43"/>
                                  <a:pt x="192" y="32"/>
                                  <a:pt x="183"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2" name="Google Shape;2495;p48">
                            <a:extLst>
                              <a:ext uri="{FF2B5EF4-FFF2-40B4-BE49-F238E27FC236}">
                                <a16:creationId xmlns:a16="http://schemas.microsoft.com/office/drawing/2014/main" id="{B82E4D9A-E5E9-D3F8-A4A4-FCF391A09436}"/>
                              </a:ext>
                            </a:extLst>
                          </p:cNvPr>
                          <p:cNvSpPr/>
                          <p:nvPr/>
                        </p:nvSpPr>
                        <p:spPr>
                          <a:xfrm>
                            <a:off x="-4998445" y="167605"/>
                            <a:ext cx="109080" cy="213120"/>
                          </a:xfrm>
                          <a:custGeom>
                            <a:avLst/>
                            <a:gdLst/>
                            <a:ahLst/>
                            <a:cxnLst/>
                            <a:rect l="l" t="t" r="r" b="b"/>
                            <a:pathLst>
                              <a:path w="303" h="592" extrusionOk="0">
                                <a:moveTo>
                                  <a:pt x="188" y="448"/>
                                </a:moveTo>
                                <a:cubicBezTo>
                                  <a:pt x="185" y="534"/>
                                  <a:pt x="182" y="551"/>
                                  <a:pt x="122" y="555"/>
                                </a:cubicBezTo>
                                <a:cubicBezTo>
                                  <a:pt x="81" y="558"/>
                                  <a:pt x="50" y="547"/>
                                  <a:pt x="40" y="525"/>
                                </a:cubicBezTo>
                                <a:cubicBezTo>
                                  <a:pt x="32" y="507"/>
                                  <a:pt x="40" y="483"/>
                                  <a:pt x="62" y="461"/>
                                </a:cubicBezTo>
                                <a:cubicBezTo>
                                  <a:pt x="90" y="432"/>
                                  <a:pt x="145" y="400"/>
                                  <a:pt x="192" y="375"/>
                                </a:cubicBezTo>
                                <a:cubicBezTo>
                                  <a:pt x="190" y="402"/>
                                  <a:pt x="189" y="426"/>
                                  <a:pt x="188" y="448"/>
                                </a:cubicBezTo>
                                <a:moveTo>
                                  <a:pt x="293" y="2"/>
                                </a:moveTo>
                                <a:cubicBezTo>
                                  <a:pt x="284" y="-2"/>
                                  <a:pt x="274" y="2"/>
                                  <a:pt x="269" y="10"/>
                                </a:cubicBezTo>
                                <a:cubicBezTo>
                                  <a:pt x="216" y="107"/>
                                  <a:pt x="137" y="204"/>
                                  <a:pt x="107" y="194"/>
                                </a:cubicBezTo>
                                <a:cubicBezTo>
                                  <a:pt x="100" y="192"/>
                                  <a:pt x="95" y="187"/>
                                  <a:pt x="92" y="180"/>
                                </a:cubicBezTo>
                                <a:cubicBezTo>
                                  <a:pt x="79" y="152"/>
                                  <a:pt x="96" y="89"/>
                                  <a:pt x="110" y="56"/>
                                </a:cubicBezTo>
                                <a:cubicBezTo>
                                  <a:pt x="114" y="46"/>
                                  <a:pt x="110" y="36"/>
                                  <a:pt x="100" y="32"/>
                                </a:cubicBezTo>
                                <a:cubicBezTo>
                                  <a:pt x="91" y="28"/>
                                  <a:pt x="80" y="32"/>
                                  <a:pt x="76" y="41"/>
                                </a:cubicBezTo>
                                <a:cubicBezTo>
                                  <a:pt x="72" y="52"/>
                                  <a:pt x="35" y="143"/>
                                  <a:pt x="59" y="196"/>
                                </a:cubicBezTo>
                                <a:cubicBezTo>
                                  <a:pt x="66" y="212"/>
                                  <a:pt x="78" y="223"/>
                                  <a:pt x="95" y="229"/>
                                </a:cubicBezTo>
                                <a:cubicBezTo>
                                  <a:pt x="139" y="243"/>
                                  <a:pt x="193" y="189"/>
                                  <a:pt x="236" y="132"/>
                                </a:cubicBezTo>
                                <a:cubicBezTo>
                                  <a:pt x="221" y="190"/>
                                  <a:pt x="205" y="263"/>
                                  <a:pt x="196" y="331"/>
                                </a:cubicBezTo>
                                <a:cubicBezTo>
                                  <a:pt x="143" y="358"/>
                                  <a:pt x="72" y="399"/>
                                  <a:pt x="36" y="435"/>
                                </a:cubicBezTo>
                                <a:cubicBezTo>
                                  <a:pt x="3" y="468"/>
                                  <a:pt x="-8" y="508"/>
                                  <a:pt x="7" y="541"/>
                                </a:cubicBezTo>
                                <a:cubicBezTo>
                                  <a:pt x="22" y="573"/>
                                  <a:pt x="60" y="592"/>
                                  <a:pt x="109" y="592"/>
                                </a:cubicBezTo>
                                <a:cubicBezTo>
                                  <a:pt x="114" y="592"/>
                                  <a:pt x="119" y="592"/>
                                  <a:pt x="124" y="592"/>
                                </a:cubicBezTo>
                                <a:cubicBezTo>
                                  <a:pt x="220" y="585"/>
                                  <a:pt x="222" y="531"/>
                                  <a:pt x="225" y="449"/>
                                </a:cubicBezTo>
                                <a:cubicBezTo>
                                  <a:pt x="225" y="424"/>
                                  <a:pt x="226" y="395"/>
                                  <a:pt x="230" y="361"/>
                                </a:cubicBezTo>
                                <a:cubicBezTo>
                                  <a:pt x="230" y="359"/>
                                  <a:pt x="230" y="357"/>
                                  <a:pt x="230" y="354"/>
                                </a:cubicBezTo>
                                <a:cubicBezTo>
                                  <a:pt x="258" y="341"/>
                                  <a:pt x="278" y="332"/>
                                  <a:pt x="278" y="331"/>
                                </a:cubicBezTo>
                                <a:cubicBezTo>
                                  <a:pt x="288" y="327"/>
                                  <a:pt x="292" y="316"/>
                                  <a:pt x="287" y="307"/>
                                </a:cubicBezTo>
                                <a:cubicBezTo>
                                  <a:pt x="283" y="298"/>
                                  <a:pt x="272" y="294"/>
                                  <a:pt x="263" y="298"/>
                                </a:cubicBezTo>
                                <a:cubicBezTo>
                                  <a:pt x="262" y="299"/>
                                  <a:pt x="251" y="303"/>
                                  <a:pt x="236" y="311"/>
                                </a:cubicBezTo>
                                <a:cubicBezTo>
                                  <a:pt x="257" y="176"/>
                                  <a:pt x="302" y="26"/>
                                  <a:pt x="303" y="24"/>
                                </a:cubicBezTo>
                                <a:cubicBezTo>
                                  <a:pt x="306" y="15"/>
                                  <a:pt x="301" y="6"/>
                                  <a:pt x="293" y="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3" name="Google Shape;2496;p48">
                            <a:extLst>
                              <a:ext uri="{FF2B5EF4-FFF2-40B4-BE49-F238E27FC236}">
                                <a16:creationId xmlns:a16="http://schemas.microsoft.com/office/drawing/2014/main" id="{1285A743-1C4F-C71F-FB36-FE8EF355797A}"/>
                              </a:ext>
                            </a:extLst>
                          </p:cNvPr>
                          <p:cNvSpPr/>
                          <p:nvPr/>
                        </p:nvSpPr>
                        <p:spPr>
                          <a:xfrm>
                            <a:off x="-4878565" y="254005"/>
                            <a:ext cx="82440" cy="76680"/>
                          </a:xfrm>
                          <a:custGeom>
                            <a:avLst/>
                            <a:gdLst/>
                            <a:ahLst/>
                            <a:cxnLst/>
                            <a:rect l="l" t="t" r="r" b="b"/>
                            <a:pathLst>
                              <a:path w="229" h="213" extrusionOk="0">
                                <a:moveTo>
                                  <a:pt x="196" y="146"/>
                                </a:moveTo>
                                <a:cubicBezTo>
                                  <a:pt x="196" y="146"/>
                                  <a:pt x="186" y="160"/>
                                  <a:pt x="162" y="172"/>
                                </a:cubicBezTo>
                                <a:cubicBezTo>
                                  <a:pt x="162" y="163"/>
                                  <a:pt x="163" y="152"/>
                                  <a:pt x="164" y="143"/>
                                </a:cubicBezTo>
                                <a:cubicBezTo>
                                  <a:pt x="167" y="108"/>
                                  <a:pt x="171" y="60"/>
                                  <a:pt x="154" y="23"/>
                                </a:cubicBezTo>
                                <a:cubicBezTo>
                                  <a:pt x="145" y="2"/>
                                  <a:pt x="130" y="0"/>
                                  <a:pt x="122" y="0"/>
                                </a:cubicBezTo>
                                <a:cubicBezTo>
                                  <a:pt x="103" y="0"/>
                                  <a:pt x="81" y="24"/>
                                  <a:pt x="61" y="56"/>
                                </a:cubicBezTo>
                                <a:lnTo>
                                  <a:pt x="67" y="26"/>
                                </a:lnTo>
                                <a:cubicBezTo>
                                  <a:pt x="68" y="16"/>
                                  <a:pt x="62" y="7"/>
                                  <a:pt x="52" y="5"/>
                                </a:cubicBezTo>
                                <a:cubicBezTo>
                                  <a:pt x="42" y="3"/>
                                  <a:pt x="32" y="10"/>
                                  <a:pt x="31" y="20"/>
                                </a:cubicBezTo>
                                <a:lnTo>
                                  <a:pt x="1" y="182"/>
                                </a:lnTo>
                                <a:cubicBezTo>
                                  <a:pt x="-1" y="191"/>
                                  <a:pt x="5" y="201"/>
                                  <a:pt x="14" y="203"/>
                                </a:cubicBezTo>
                                <a:cubicBezTo>
                                  <a:pt x="23" y="206"/>
                                  <a:pt x="33" y="201"/>
                                  <a:pt x="36" y="192"/>
                                </a:cubicBezTo>
                                <a:cubicBezTo>
                                  <a:pt x="65" y="119"/>
                                  <a:pt x="103" y="51"/>
                                  <a:pt x="121" y="38"/>
                                </a:cubicBezTo>
                                <a:cubicBezTo>
                                  <a:pt x="133" y="67"/>
                                  <a:pt x="130" y="107"/>
                                  <a:pt x="127" y="140"/>
                                </a:cubicBezTo>
                                <a:cubicBezTo>
                                  <a:pt x="125" y="174"/>
                                  <a:pt x="123" y="196"/>
                                  <a:pt x="138" y="208"/>
                                </a:cubicBezTo>
                                <a:cubicBezTo>
                                  <a:pt x="141" y="210"/>
                                  <a:pt x="146" y="213"/>
                                  <a:pt x="154" y="213"/>
                                </a:cubicBezTo>
                                <a:cubicBezTo>
                                  <a:pt x="157" y="213"/>
                                  <a:pt x="162" y="212"/>
                                  <a:pt x="166" y="210"/>
                                </a:cubicBezTo>
                                <a:cubicBezTo>
                                  <a:pt x="207" y="193"/>
                                  <a:pt x="225" y="169"/>
                                  <a:pt x="226" y="166"/>
                                </a:cubicBezTo>
                                <a:cubicBezTo>
                                  <a:pt x="232" y="158"/>
                                  <a:pt x="230" y="147"/>
                                  <a:pt x="221" y="141"/>
                                </a:cubicBezTo>
                                <a:cubicBezTo>
                                  <a:pt x="213" y="135"/>
                                  <a:pt x="202" y="137"/>
                                  <a:pt x="196" y="146"/>
                                </a:cubicBezTo>
                                <a:close/>
                              </a:path>
                            </a:pathLst>
                          </a:custGeom>
                          <a:solidFill>
                            <a:schemeClr val="dk1"/>
                          </a:solidFill>
                          <a:ln>
                            <a:noFill/>
                          </a:ln>
                        </p:spPr>
                        <p:txBody>
                          <a:bodyPr spcFirstLastPara="1" wrap="square" lIns="90000" tIns="31675" rIns="90000" bIns="31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 name="Google Shape;2497;p48">
                            <a:extLst>
                              <a:ext uri="{FF2B5EF4-FFF2-40B4-BE49-F238E27FC236}">
                                <a16:creationId xmlns:a16="http://schemas.microsoft.com/office/drawing/2014/main" id="{497DFCEE-4C54-31FD-EB95-9BB6CA6D86DD}"/>
                              </a:ext>
                            </a:extLst>
                          </p:cNvPr>
                          <p:cNvSpPr/>
                          <p:nvPr/>
                        </p:nvSpPr>
                        <p:spPr>
                          <a:xfrm>
                            <a:off x="-4779925" y="98485"/>
                            <a:ext cx="74520" cy="269640"/>
                          </a:xfrm>
                          <a:custGeom>
                            <a:avLst/>
                            <a:gdLst/>
                            <a:ahLst/>
                            <a:cxnLst/>
                            <a:rect l="l" t="t" r="r" b="b"/>
                            <a:pathLst>
                              <a:path w="207" h="749" extrusionOk="0">
                                <a:moveTo>
                                  <a:pt x="195" y="290"/>
                                </a:moveTo>
                                <a:cubicBezTo>
                                  <a:pt x="188" y="287"/>
                                  <a:pt x="180" y="289"/>
                                  <a:pt x="174" y="295"/>
                                </a:cubicBezTo>
                                <a:cubicBezTo>
                                  <a:pt x="172" y="298"/>
                                  <a:pt x="148" y="325"/>
                                  <a:pt x="119" y="300"/>
                                </a:cubicBezTo>
                                <a:cubicBezTo>
                                  <a:pt x="102" y="286"/>
                                  <a:pt x="122" y="231"/>
                                  <a:pt x="141" y="183"/>
                                </a:cubicBezTo>
                                <a:cubicBezTo>
                                  <a:pt x="156" y="145"/>
                                  <a:pt x="171" y="104"/>
                                  <a:pt x="177" y="66"/>
                                </a:cubicBezTo>
                                <a:cubicBezTo>
                                  <a:pt x="182" y="35"/>
                                  <a:pt x="176" y="14"/>
                                  <a:pt x="159" y="5"/>
                                </a:cubicBezTo>
                                <a:cubicBezTo>
                                  <a:pt x="128" y="-13"/>
                                  <a:pt x="78" y="25"/>
                                  <a:pt x="58" y="42"/>
                                </a:cubicBezTo>
                                <a:cubicBezTo>
                                  <a:pt x="51" y="48"/>
                                  <a:pt x="50" y="60"/>
                                  <a:pt x="56" y="68"/>
                                </a:cubicBezTo>
                                <a:cubicBezTo>
                                  <a:pt x="63" y="75"/>
                                  <a:pt x="74" y="76"/>
                                  <a:pt x="82" y="70"/>
                                </a:cubicBezTo>
                                <a:cubicBezTo>
                                  <a:pt x="105" y="50"/>
                                  <a:pt x="134" y="34"/>
                                  <a:pt x="141" y="36"/>
                                </a:cubicBezTo>
                                <a:cubicBezTo>
                                  <a:pt x="141" y="36"/>
                                  <a:pt x="144" y="41"/>
                                  <a:pt x="141" y="60"/>
                                </a:cubicBezTo>
                                <a:cubicBezTo>
                                  <a:pt x="136" y="95"/>
                                  <a:pt x="121" y="133"/>
                                  <a:pt x="107" y="170"/>
                                </a:cubicBezTo>
                                <a:cubicBezTo>
                                  <a:pt x="81" y="238"/>
                                  <a:pt x="58" y="297"/>
                                  <a:pt x="96" y="329"/>
                                </a:cubicBezTo>
                                <a:cubicBezTo>
                                  <a:pt x="121" y="350"/>
                                  <a:pt x="147" y="351"/>
                                  <a:pt x="168" y="343"/>
                                </a:cubicBezTo>
                                <a:cubicBezTo>
                                  <a:pt x="162" y="413"/>
                                  <a:pt x="148" y="566"/>
                                  <a:pt x="127" y="642"/>
                                </a:cubicBezTo>
                                <a:cubicBezTo>
                                  <a:pt x="103" y="726"/>
                                  <a:pt x="31" y="712"/>
                                  <a:pt x="23" y="711"/>
                                </a:cubicBezTo>
                                <a:cubicBezTo>
                                  <a:pt x="13" y="708"/>
                                  <a:pt x="3" y="714"/>
                                  <a:pt x="1" y="724"/>
                                </a:cubicBezTo>
                                <a:cubicBezTo>
                                  <a:pt x="-2" y="734"/>
                                  <a:pt x="5" y="744"/>
                                  <a:pt x="14" y="746"/>
                                </a:cubicBezTo>
                                <a:cubicBezTo>
                                  <a:pt x="22" y="748"/>
                                  <a:pt x="31" y="749"/>
                                  <a:pt x="41" y="749"/>
                                </a:cubicBezTo>
                                <a:cubicBezTo>
                                  <a:pt x="82" y="749"/>
                                  <a:pt x="140" y="729"/>
                                  <a:pt x="162" y="652"/>
                                </a:cubicBezTo>
                                <a:cubicBezTo>
                                  <a:pt x="192" y="548"/>
                                  <a:pt x="206" y="318"/>
                                  <a:pt x="207" y="308"/>
                                </a:cubicBezTo>
                                <a:cubicBezTo>
                                  <a:pt x="207" y="300"/>
                                  <a:pt x="203" y="293"/>
                                  <a:pt x="195" y="29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5" name="Google Shape;2498;p48">
                            <a:extLst>
                              <a:ext uri="{FF2B5EF4-FFF2-40B4-BE49-F238E27FC236}">
                                <a16:creationId xmlns:a16="http://schemas.microsoft.com/office/drawing/2014/main" id="{36628991-EAAB-1ABB-EA41-DDFC3C493B35}"/>
                              </a:ext>
                            </a:extLst>
                          </p:cNvPr>
                          <p:cNvSpPr/>
                          <p:nvPr/>
                        </p:nvSpPr>
                        <p:spPr>
                          <a:xfrm>
                            <a:off x="-5690725" y="766645"/>
                            <a:ext cx="1377720" cy="623160"/>
                          </a:xfrm>
                          <a:custGeom>
                            <a:avLst/>
                            <a:gdLst/>
                            <a:ahLst/>
                            <a:cxnLst/>
                            <a:rect l="l" t="t" r="r" b="b"/>
                            <a:pathLst>
                              <a:path w="3827" h="1731" extrusionOk="0">
                                <a:moveTo>
                                  <a:pt x="3826" y="883"/>
                                </a:moveTo>
                                <a:cubicBezTo>
                                  <a:pt x="3819" y="699"/>
                                  <a:pt x="3748" y="157"/>
                                  <a:pt x="3587" y="32"/>
                                </a:cubicBezTo>
                                <a:cubicBezTo>
                                  <a:pt x="3437" y="-86"/>
                                  <a:pt x="740" y="157"/>
                                  <a:pt x="433" y="185"/>
                                </a:cubicBezTo>
                                <a:lnTo>
                                  <a:pt x="436" y="222"/>
                                </a:lnTo>
                                <a:cubicBezTo>
                                  <a:pt x="1637" y="112"/>
                                  <a:pt x="3459" y="-21"/>
                                  <a:pt x="3565" y="60"/>
                                </a:cubicBezTo>
                                <a:cubicBezTo>
                                  <a:pt x="3705" y="170"/>
                                  <a:pt x="3781" y="687"/>
                                  <a:pt x="3790" y="884"/>
                                </a:cubicBezTo>
                                <a:cubicBezTo>
                                  <a:pt x="3798" y="1088"/>
                                  <a:pt x="3702" y="1369"/>
                                  <a:pt x="3570" y="1413"/>
                                </a:cubicBezTo>
                                <a:cubicBezTo>
                                  <a:pt x="3437" y="1458"/>
                                  <a:pt x="515" y="1694"/>
                                  <a:pt x="327" y="1694"/>
                                </a:cubicBezTo>
                                <a:cubicBezTo>
                                  <a:pt x="172" y="1694"/>
                                  <a:pt x="65" y="1551"/>
                                  <a:pt x="37" y="1482"/>
                                </a:cubicBezTo>
                                <a:cubicBezTo>
                                  <a:pt x="15" y="1424"/>
                                  <a:pt x="209" y="767"/>
                                  <a:pt x="336" y="367"/>
                                </a:cubicBezTo>
                                <a:lnTo>
                                  <a:pt x="301" y="355"/>
                                </a:lnTo>
                                <a:cubicBezTo>
                                  <a:pt x="246" y="531"/>
                                  <a:pt x="-31" y="1411"/>
                                  <a:pt x="3" y="1495"/>
                                </a:cubicBezTo>
                                <a:cubicBezTo>
                                  <a:pt x="42" y="1593"/>
                                  <a:pt x="169" y="1731"/>
                                  <a:pt x="327" y="1731"/>
                                </a:cubicBezTo>
                                <a:cubicBezTo>
                                  <a:pt x="483" y="1731"/>
                                  <a:pt x="3426" y="1500"/>
                                  <a:pt x="3582" y="1448"/>
                                </a:cubicBezTo>
                                <a:cubicBezTo>
                                  <a:pt x="3746" y="1393"/>
                                  <a:pt x="3835" y="1082"/>
                                  <a:pt x="3826" y="88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6" name="Google Shape;2499;p48">
                            <a:extLst>
                              <a:ext uri="{FF2B5EF4-FFF2-40B4-BE49-F238E27FC236}">
                                <a16:creationId xmlns:a16="http://schemas.microsoft.com/office/drawing/2014/main" id="{B40EC1A7-7629-E950-63E3-3ABFD4B88184}"/>
                              </a:ext>
                            </a:extLst>
                          </p:cNvPr>
                          <p:cNvSpPr/>
                          <p:nvPr/>
                        </p:nvSpPr>
                        <p:spPr>
                          <a:xfrm>
                            <a:off x="-5475805" y="881845"/>
                            <a:ext cx="346320" cy="189360"/>
                          </a:xfrm>
                          <a:custGeom>
                            <a:avLst/>
                            <a:gdLst/>
                            <a:ahLst/>
                            <a:cxnLst/>
                            <a:rect l="l" t="t" r="r" b="b"/>
                            <a:pathLst>
                              <a:path w="962" h="526" extrusionOk="0">
                                <a:moveTo>
                                  <a:pt x="141" y="158"/>
                                </a:moveTo>
                                <a:lnTo>
                                  <a:pt x="146" y="127"/>
                                </a:lnTo>
                                <a:cubicBezTo>
                                  <a:pt x="157" y="56"/>
                                  <a:pt x="175" y="38"/>
                                  <a:pt x="179" y="37"/>
                                </a:cubicBezTo>
                                <a:cubicBezTo>
                                  <a:pt x="184" y="39"/>
                                  <a:pt x="196" y="63"/>
                                  <a:pt x="193" y="106"/>
                                </a:cubicBezTo>
                                <a:cubicBezTo>
                                  <a:pt x="190" y="138"/>
                                  <a:pt x="164" y="179"/>
                                  <a:pt x="131" y="219"/>
                                </a:cubicBezTo>
                                <a:cubicBezTo>
                                  <a:pt x="135" y="197"/>
                                  <a:pt x="138" y="176"/>
                                  <a:pt x="141" y="158"/>
                                </a:cubicBezTo>
                                <a:moveTo>
                                  <a:pt x="229" y="109"/>
                                </a:moveTo>
                                <a:cubicBezTo>
                                  <a:pt x="234" y="49"/>
                                  <a:pt x="215" y="5"/>
                                  <a:pt x="183" y="1"/>
                                </a:cubicBezTo>
                                <a:cubicBezTo>
                                  <a:pt x="163" y="-2"/>
                                  <a:pt x="127" y="11"/>
                                  <a:pt x="110" y="121"/>
                                </a:cubicBezTo>
                                <a:lnTo>
                                  <a:pt x="105" y="153"/>
                                </a:lnTo>
                                <a:cubicBezTo>
                                  <a:pt x="98" y="193"/>
                                  <a:pt x="92" y="232"/>
                                  <a:pt x="87" y="268"/>
                                </a:cubicBezTo>
                                <a:cubicBezTo>
                                  <a:pt x="54" y="303"/>
                                  <a:pt x="21" y="333"/>
                                  <a:pt x="0" y="350"/>
                                </a:cubicBezTo>
                                <a:lnTo>
                                  <a:pt x="24" y="378"/>
                                </a:lnTo>
                                <a:cubicBezTo>
                                  <a:pt x="26" y="376"/>
                                  <a:pt x="50" y="356"/>
                                  <a:pt x="81" y="327"/>
                                </a:cubicBezTo>
                                <a:cubicBezTo>
                                  <a:pt x="72" y="424"/>
                                  <a:pt x="76" y="496"/>
                                  <a:pt x="113" y="519"/>
                                </a:cubicBezTo>
                                <a:cubicBezTo>
                                  <a:pt x="121" y="524"/>
                                  <a:pt x="130" y="526"/>
                                  <a:pt x="139" y="526"/>
                                </a:cubicBezTo>
                                <a:cubicBezTo>
                                  <a:pt x="156" y="526"/>
                                  <a:pt x="175" y="519"/>
                                  <a:pt x="197" y="504"/>
                                </a:cubicBezTo>
                                <a:cubicBezTo>
                                  <a:pt x="278" y="446"/>
                                  <a:pt x="332" y="376"/>
                                  <a:pt x="364" y="325"/>
                                </a:cubicBezTo>
                                <a:cubicBezTo>
                                  <a:pt x="365" y="384"/>
                                  <a:pt x="371" y="457"/>
                                  <a:pt x="396" y="485"/>
                                </a:cubicBezTo>
                                <a:cubicBezTo>
                                  <a:pt x="405" y="494"/>
                                  <a:pt x="415" y="499"/>
                                  <a:pt x="426" y="499"/>
                                </a:cubicBezTo>
                                <a:cubicBezTo>
                                  <a:pt x="493" y="499"/>
                                  <a:pt x="529" y="424"/>
                                  <a:pt x="534" y="415"/>
                                </a:cubicBezTo>
                                <a:cubicBezTo>
                                  <a:pt x="577" y="345"/>
                                  <a:pt x="632" y="269"/>
                                  <a:pt x="658" y="245"/>
                                </a:cubicBezTo>
                                <a:cubicBezTo>
                                  <a:pt x="664" y="310"/>
                                  <a:pt x="657" y="412"/>
                                  <a:pt x="657" y="413"/>
                                </a:cubicBezTo>
                                <a:cubicBezTo>
                                  <a:pt x="656" y="422"/>
                                  <a:pt x="662" y="430"/>
                                  <a:pt x="671" y="432"/>
                                </a:cubicBezTo>
                                <a:cubicBezTo>
                                  <a:pt x="680" y="434"/>
                                  <a:pt x="689" y="429"/>
                                  <a:pt x="692" y="420"/>
                                </a:cubicBezTo>
                                <a:cubicBezTo>
                                  <a:pt x="738" y="297"/>
                                  <a:pt x="794" y="187"/>
                                  <a:pt x="817" y="172"/>
                                </a:cubicBezTo>
                                <a:cubicBezTo>
                                  <a:pt x="819" y="175"/>
                                  <a:pt x="821" y="181"/>
                                  <a:pt x="823" y="193"/>
                                </a:cubicBezTo>
                                <a:cubicBezTo>
                                  <a:pt x="830" y="235"/>
                                  <a:pt x="831" y="280"/>
                                  <a:pt x="833" y="319"/>
                                </a:cubicBezTo>
                                <a:cubicBezTo>
                                  <a:pt x="836" y="395"/>
                                  <a:pt x="838" y="449"/>
                                  <a:pt x="872" y="463"/>
                                </a:cubicBezTo>
                                <a:cubicBezTo>
                                  <a:pt x="877" y="464"/>
                                  <a:pt x="881" y="465"/>
                                  <a:pt x="886" y="465"/>
                                </a:cubicBezTo>
                                <a:cubicBezTo>
                                  <a:pt x="906" y="465"/>
                                  <a:pt x="930" y="451"/>
                                  <a:pt x="962" y="419"/>
                                </a:cubicBezTo>
                                <a:lnTo>
                                  <a:pt x="936" y="393"/>
                                </a:lnTo>
                                <a:cubicBezTo>
                                  <a:pt x="897" y="432"/>
                                  <a:pt x="885" y="429"/>
                                  <a:pt x="885" y="429"/>
                                </a:cubicBezTo>
                                <a:cubicBezTo>
                                  <a:pt x="874" y="424"/>
                                  <a:pt x="871" y="358"/>
                                  <a:pt x="870" y="318"/>
                                </a:cubicBezTo>
                                <a:cubicBezTo>
                                  <a:pt x="868" y="277"/>
                                  <a:pt x="866" y="232"/>
                                  <a:pt x="859" y="187"/>
                                </a:cubicBezTo>
                                <a:cubicBezTo>
                                  <a:pt x="857" y="175"/>
                                  <a:pt x="851" y="137"/>
                                  <a:pt x="822" y="134"/>
                                </a:cubicBezTo>
                                <a:cubicBezTo>
                                  <a:pt x="785" y="130"/>
                                  <a:pt x="738" y="213"/>
                                  <a:pt x="697" y="309"/>
                                </a:cubicBezTo>
                                <a:cubicBezTo>
                                  <a:pt x="697" y="281"/>
                                  <a:pt x="696" y="252"/>
                                  <a:pt x="693" y="229"/>
                                </a:cubicBezTo>
                                <a:cubicBezTo>
                                  <a:pt x="691" y="209"/>
                                  <a:pt x="678" y="204"/>
                                  <a:pt x="672" y="202"/>
                                </a:cubicBezTo>
                                <a:cubicBezTo>
                                  <a:pt x="662" y="200"/>
                                  <a:pt x="635" y="195"/>
                                  <a:pt x="539" y="339"/>
                                </a:cubicBezTo>
                                <a:lnTo>
                                  <a:pt x="544" y="208"/>
                                </a:lnTo>
                                <a:lnTo>
                                  <a:pt x="508" y="206"/>
                                </a:lnTo>
                                <a:lnTo>
                                  <a:pt x="500" y="401"/>
                                </a:lnTo>
                                <a:cubicBezTo>
                                  <a:pt x="493" y="414"/>
                                  <a:pt x="466" y="462"/>
                                  <a:pt x="426" y="462"/>
                                </a:cubicBezTo>
                                <a:cubicBezTo>
                                  <a:pt x="426" y="462"/>
                                  <a:pt x="425" y="462"/>
                                  <a:pt x="423" y="460"/>
                                </a:cubicBezTo>
                                <a:cubicBezTo>
                                  <a:pt x="401" y="436"/>
                                  <a:pt x="398" y="322"/>
                                  <a:pt x="403" y="250"/>
                                </a:cubicBezTo>
                                <a:cubicBezTo>
                                  <a:pt x="404" y="241"/>
                                  <a:pt x="398" y="233"/>
                                  <a:pt x="389" y="230"/>
                                </a:cubicBezTo>
                                <a:cubicBezTo>
                                  <a:pt x="380" y="228"/>
                                  <a:pt x="372" y="233"/>
                                  <a:pt x="368" y="241"/>
                                </a:cubicBezTo>
                                <a:cubicBezTo>
                                  <a:pt x="368" y="243"/>
                                  <a:pt x="310" y="379"/>
                                  <a:pt x="175" y="474"/>
                                </a:cubicBezTo>
                                <a:cubicBezTo>
                                  <a:pt x="156" y="488"/>
                                  <a:pt x="140" y="493"/>
                                  <a:pt x="132" y="488"/>
                                </a:cubicBezTo>
                                <a:cubicBezTo>
                                  <a:pt x="106" y="471"/>
                                  <a:pt x="111" y="376"/>
                                  <a:pt x="122" y="285"/>
                                </a:cubicBezTo>
                                <a:cubicBezTo>
                                  <a:pt x="173" y="231"/>
                                  <a:pt x="225" y="163"/>
                                  <a:pt x="229" y="10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7" name="Google Shape;2500;p48">
                            <a:extLst>
                              <a:ext uri="{FF2B5EF4-FFF2-40B4-BE49-F238E27FC236}">
                                <a16:creationId xmlns:a16="http://schemas.microsoft.com/office/drawing/2014/main" id="{7F32CED8-A3BE-9CB4-0900-D575C68F21A3}"/>
                              </a:ext>
                            </a:extLst>
                          </p:cNvPr>
                          <p:cNvSpPr/>
                          <p:nvPr/>
                        </p:nvSpPr>
                        <p:spPr>
                          <a:xfrm>
                            <a:off x="-5111125" y="848725"/>
                            <a:ext cx="69840" cy="104760"/>
                          </a:xfrm>
                          <a:custGeom>
                            <a:avLst/>
                            <a:gdLst/>
                            <a:ahLst/>
                            <a:cxnLst/>
                            <a:rect l="l" t="t" r="r" b="b"/>
                            <a:pathLst>
                              <a:path w="194" h="291" extrusionOk="0">
                                <a:moveTo>
                                  <a:pt x="9" y="41"/>
                                </a:moveTo>
                                <a:lnTo>
                                  <a:pt x="0" y="223"/>
                                </a:lnTo>
                                <a:cubicBezTo>
                                  <a:pt x="0" y="232"/>
                                  <a:pt x="6" y="240"/>
                                  <a:pt x="15" y="242"/>
                                </a:cubicBezTo>
                                <a:cubicBezTo>
                                  <a:pt x="24" y="244"/>
                                  <a:pt x="32" y="239"/>
                                  <a:pt x="36" y="231"/>
                                </a:cubicBezTo>
                                <a:cubicBezTo>
                                  <a:pt x="72" y="139"/>
                                  <a:pt x="117" y="55"/>
                                  <a:pt x="137" y="39"/>
                                </a:cubicBezTo>
                                <a:cubicBezTo>
                                  <a:pt x="138" y="42"/>
                                  <a:pt x="140" y="49"/>
                                  <a:pt x="141" y="60"/>
                                </a:cubicBezTo>
                                <a:cubicBezTo>
                                  <a:pt x="158" y="207"/>
                                  <a:pt x="158" y="290"/>
                                  <a:pt x="158" y="291"/>
                                </a:cubicBezTo>
                                <a:lnTo>
                                  <a:pt x="194" y="291"/>
                                </a:lnTo>
                                <a:cubicBezTo>
                                  <a:pt x="194" y="287"/>
                                  <a:pt x="194" y="205"/>
                                  <a:pt x="178" y="56"/>
                                </a:cubicBezTo>
                                <a:cubicBezTo>
                                  <a:pt x="176" y="42"/>
                                  <a:pt x="172" y="4"/>
                                  <a:pt x="144" y="0"/>
                                </a:cubicBezTo>
                                <a:cubicBezTo>
                                  <a:pt x="116" y="-3"/>
                                  <a:pt x="82" y="38"/>
                                  <a:pt x="41" y="124"/>
                                </a:cubicBezTo>
                                <a:lnTo>
                                  <a:pt x="45" y="43"/>
                                </a:lnTo>
                                <a:lnTo>
                                  <a:pt x="9" y="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8" name="Google Shape;2501;p48">
                            <a:extLst>
                              <a:ext uri="{FF2B5EF4-FFF2-40B4-BE49-F238E27FC236}">
                                <a16:creationId xmlns:a16="http://schemas.microsoft.com/office/drawing/2014/main" id="{4E88A15B-E451-8604-F7B1-444E942E45E9}"/>
                              </a:ext>
                            </a:extLst>
                          </p:cNvPr>
                          <p:cNvSpPr/>
                          <p:nvPr/>
                        </p:nvSpPr>
                        <p:spPr>
                          <a:xfrm>
                            <a:off x="-5477965" y="1111525"/>
                            <a:ext cx="93960" cy="102240"/>
                          </a:xfrm>
                          <a:custGeom>
                            <a:avLst/>
                            <a:gdLst/>
                            <a:ahLst/>
                            <a:cxnLst/>
                            <a:rect l="l" t="t" r="r" b="b"/>
                            <a:pathLst>
                              <a:path w="261" h="284" extrusionOk="0">
                                <a:moveTo>
                                  <a:pt x="0" y="257"/>
                                </a:moveTo>
                                <a:cubicBezTo>
                                  <a:pt x="0" y="266"/>
                                  <a:pt x="6" y="274"/>
                                  <a:pt x="15" y="275"/>
                                </a:cubicBezTo>
                                <a:cubicBezTo>
                                  <a:pt x="25" y="276"/>
                                  <a:pt x="33" y="271"/>
                                  <a:pt x="36" y="262"/>
                                </a:cubicBezTo>
                                <a:cubicBezTo>
                                  <a:pt x="56" y="188"/>
                                  <a:pt x="84" y="105"/>
                                  <a:pt x="102" y="68"/>
                                </a:cubicBezTo>
                                <a:cubicBezTo>
                                  <a:pt x="103" y="73"/>
                                  <a:pt x="104" y="79"/>
                                  <a:pt x="105" y="85"/>
                                </a:cubicBezTo>
                                <a:cubicBezTo>
                                  <a:pt x="118" y="162"/>
                                  <a:pt x="133" y="259"/>
                                  <a:pt x="186" y="280"/>
                                </a:cubicBezTo>
                                <a:cubicBezTo>
                                  <a:pt x="193" y="283"/>
                                  <a:pt x="200" y="284"/>
                                  <a:pt x="208" y="284"/>
                                </a:cubicBezTo>
                                <a:cubicBezTo>
                                  <a:pt x="224" y="284"/>
                                  <a:pt x="242" y="277"/>
                                  <a:pt x="261" y="263"/>
                                </a:cubicBezTo>
                                <a:lnTo>
                                  <a:pt x="239" y="234"/>
                                </a:lnTo>
                                <a:cubicBezTo>
                                  <a:pt x="223" y="246"/>
                                  <a:pt x="210" y="250"/>
                                  <a:pt x="200" y="246"/>
                                </a:cubicBezTo>
                                <a:cubicBezTo>
                                  <a:pt x="166" y="233"/>
                                  <a:pt x="150" y="136"/>
                                  <a:pt x="141" y="79"/>
                                </a:cubicBezTo>
                                <a:cubicBezTo>
                                  <a:pt x="139" y="67"/>
                                  <a:pt x="137" y="56"/>
                                  <a:pt x="135" y="46"/>
                                </a:cubicBezTo>
                                <a:cubicBezTo>
                                  <a:pt x="132" y="26"/>
                                  <a:pt x="123" y="15"/>
                                  <a:pt x="109" y="14"/>
                                </a:cubicBezTo>
                                <a:cubicBezTo>
                                  <a:pt x="98" y="14"/>
                                  <a:pt x="78" y="13"/>
                                  <a:pt x="36" y="134"/>
                                </a:cubicBezTo>
                                <a:lnTo>
                                  <a:pt x="36" y="0"/>
                                </a:lnTo>
                                <a:lnTo>
                                  <a:pt x="0" y="0"/>
                                </a:lnTo>
                                <a:lnTo>
                                  <a:pt x="0" y="25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9" name="Google Shape;2502;p48">
                            <a:extLst>
                              <a:ext uri="{FF2B5EF4-FFF2-40B4-BE49-F238E27FC236}">
                                <a16:creationId xmlns:a16="http://schemas.microsoft.com/office/drawing/2014/main" id="{D05E930E-2DA5-0232-0762-A0D7971C2AD1}"/>
                              </a:ext>
                            </a:extLst>
                          </p:cNvPr>
                          <p:cNvSpPr/>
                          <p:nvPr/>
                        </p:nvSpPr>
                        <p:spPr>
                          <a:xfrm>
                            <a:off x="-5370685" y="1129165"/>
                            <a:ext cx="168480" cy="66240"/>
                          </a:xfrm>
                          <a:custGeom>
                            <a:avLst/>
                            <a:gdLst/>
                            <a:ahLst/>
                            <a:cxnLst/>
                            <a:rect l="l" t="t" r="r" b="b"/>
                            <a:pathLst>
                              <a:path w="468" h="184" extrusionOk="0">
                                <a:moveTo>
                                  <a:pt x="384" y="93"/>
                                </a:moveTo>
                                <a:lnTo>
                                  <a:pt x="393" y="97"/>
                                </a:lnTo>
                                <a:lnTo>
                                  <a:pt x="383" y="99"/>
                                </a:lnTo>
                                <a:lnTo>
                                  <a:pt x="384" y="93"/>
                                </a:lnTo>
                                <a:moveTo>
                                  <a:pt x="214" y="184"/>
                                </a:moveTo>
                                <a:lnTo>
                                  <a:pt x="454" y="118"/>
                                </a:lnTo>
                                <a:cubicBezTo>
                                  <a:pt x="462" y="116"/>
                                  <a:pt x="467" y="109"/>
                                  <a:pt x="468" y="101"/>
                                </a:cubicBezTo>
                                <a:cubicBezTo>
                                  <a:pt x="468" y="93"/>
                                  <a:pt x="464" y="86"/>
                                  <a:pt x="457" y="83"/>
                                </a:cubicBezTo>
                                <a:lnTo>
                                  <a:pt x="258" y="0"/>
                                </a:lnTo>
                                <a:lnTo>
                                  <a:pt x="243" y="34"/>
                                </a:lnTo>
                                <a:lnTo>
                                  <a:pt x="349" y="78"/>
                                </a:lnTo>
                                <a:lnTo>
                                  <a:pt x="4" y="41"/>
                                </a:lnTo>
                                <a:lnTo>
                                  <a:pt x="0" y="77"/>
                                </a:lnTo>
                                <a:lnTo>
                                  <a:pt x="333" y="113"/>
                                </a:lnTo>
                                <a:lnTo>
                                  <a:pt x="204" y="149"/>
                                </a:lnTo>
                                <a:lnTo>
                                  <a:pt x="214" y="184"/>
                                </a:lnTo>
                                <a:close/>
                              </a:path>
                            </a:pathLst>
                          </a:custGeom>
                          <a:solidFill>
                            <a:schemeClr val="dk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0" name="Google Shape;2503;p48">
                            <a:extLst>
                              <a:ext uri="{FF2B5EF4-FFF2-40B4-BE49-F238E27FC236}">
                                <a16:creationId xmlns:a16="http://schemas.microsoft.com/office/drawing/2014/main" id="{DFDD4A7B-8095-72D8-07E7-DEBCCB9EEE52}"/>
                              </a:ext>
                            </a:extLst>
                          </p:cNvPr>
                          <p:cNvSpPr/>
                          <p:nvPr/>
                        </p:nvSpPr>
                        <p:spPr>
                          <a:xfrm>
                            <a:off x="-5195725" y="1137805"/>
                            <a:ext cx="127080" cy="65880"/>
                          </a:xfrm>
                          <a:custGeom>
                            <a:avLst/>
                            <a:gdLst/>
                            <a:ahLst/>
                            <a:cxnLst/>
                            <a:rect l="l" t="t" r="r" b="b"/>
                            <a:pathLst>
                              <a:path w="353" h="183" extrusionOk="0">
                                <a:moveTo>
                                  <a:pt x="60" y="125"/>
                                </a:moveTo>
                                <a:cubicBezTo>
                                  <a:pt x="59" y="125"/>
                                  <a:pt x="53" y="121"/>
                                  <a:pt x="47" y="104"/>
                                </a:cubicBezTo>
                                <a:cubicBezTo>
                                  <a:pt x="46" y="101"/>
                                  <a:pt x="45" y="98"/>
                                  <a:pt x="44" y="94"/>
                                </a:cubicBezTo>
                                <a:cubicBezTo>
                                  <a:pt x="53" y="100"/>
                                  <a:pt x="64" y="107"/>
                                  <a:pt x="77" y="115"/>
                                </a:cubicBezTo>
                                <a:cubicBezTo>
                                  <a:pt x="69" y="123"/>
                                  <a:pt x="63" y="126"/>
                                  <a:pt x="60" y="125"/>
                                </a:cubicBezTo>
                                <a:moveTo>
                                  <a:pt x="132" y="104"/>
                                </a:moveTo>
                                <a:cubicBezTo>
                                  <a:pt x="136" y="99"/>
                                  <a:pt x="140" y="93"/>
                                  <a:pt x="144" y="87"/>
                                </a:cubicBezTo>
                                <a:cubicBezTo>
                                  <a:pt x="150" y="76"/>
                                  <a:pt x="154" y="68"/>
                                  <a:pt x="154" y="68"/>
                                </a:cubicBezTo>
                                <a:lnTo>
                                  <a:pt x="121" y="51"/>
                                </a:lnTo>
                                <a:cubicBezTo>
                                  <a:pt x="121" y="52"/>
                                  <a:pt x="118" y="58"/>
                                  <a:pt x="112" y="68"/>
                                </a:cubicBezTo>
                                <a:cubicBezTo>
                                  <a:pt x="108" y="75"/>
                                  <a:pt x="104" y="81"/>
                                  <a:pt x="101" y="86"/>
                                </a:cubicBezTo>
                                <a:cubicBezTo>
                                  <a:pt x="85" y="77"/>
                                  <a:pt x="73" y="69"/>
                                  <a:pt x="63" y="63"/>
                                </a:cubicBezTo>
                                <a:cubicBezTo>
                                  <a:pt x="36" y="45"/>
                                  <a:pt x="22" y="36"/>
                                  <a:pt x="8" y="47"/>
                                </a:cubicBezTo>
                                <a:cubicBezTo>
                                  <a:pt x="-6" y="59"/>
                                  <a:pt x="0" y="78"/>
                                  <a:pt x="12" y="115"/>
                                </a:cubicBezTo>
                                <a:cubicBezTo>
                                  <a:pt x="22" y="144"/>
                                  <a:pt x="37" y="160"/>
                                  <a:pt x="57" y="162"/>
                                </a:cubicBezTo>
                                <a:cubicBezTo>
                                  <a:pt x="74" y="163"/>
                                  <a:pt x="91" y="154"/>
                                  <a:pt x="110" y="134"/>
                                </a:cubicBezTo>
                                <a:cubicBezTo>
                                  <a:pt x="130" y="145"/>
                                  <a:pt x="153" y="156"/>
                                  <a:pt x="180" y="168"/>
                                </a:cubicBezTo>
                                <a:cubicBezTo>
                                  <a:pt x="208" y="179"/>
                                  <a:pt x="231" y="183"/>
                                  <a:pt x="250" y="183"/>
                                </a:cubicBezTo>
                                <a:cubicBezTo>
                                  <a:pt x="284" y="183"/>
                                  <a:pt x="306" y="170"/>
                                  <a:pt x="318" y="160"/>
                                </a:cubicBezTo>
                                <a:cubicBezTo>
                                  <a:pt x="347" y="135"/>
                                  <a:pt x="360" y="93"/>
                                  <a:pt x="351" y="55"/>
                                </a:cubicBezTo>
                                <a:cubicBezTo>
                                  <a:pt x="344" y="26"/>
                                  <a:pt x="325" y="6"/>
                                  <a:pt x="299" y="0"/>
                                </a:cubicBezTo>
                                <a:lnTo>
                                  <a:pt x="291" y="36"/>
                                </a:lnTo>
                                <a:cubicBezTo>
                                  <a:pt x="307" y="39"/>
                                  <a:pt x="313" y="55"/>
                                  <a:pt x="315" y="64"/>
                                </a:cubicBezTo>
                                <a:cubicBezTo>
                                  <a:pt x="320" y="84"/>
                                  <a:pt x="316" y="114"/>
                                  <a:pt x="294" y="132"/>
                                </a:cubicBezTo>
                                <a:cubicBezTo>
                                  <a:pt x="272" y="151"/>
                                  <a:pt x="237" y="152"/>
                                  <a:pt x="194" y="134"/>
                                </a:cubicBezTo>
                                <a:cubicBezTo>
                                  <a:pt x="171" y="124"/>
                                  <a:pt x="151" y="114"/>
                                  <a:pt x="132" y="104"/>
                                </a:cubicBezTo>
                                <a:close/>
                              </a:path>
                            </a:pathLst>
                          </a:custGeom>
                          <a:solidFill>
                            <a:schemeClr val="dk1"/>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1" name="Google Shape;2504;p48">
                            <a:extLst>
                              <a:ext uri="{FF2B5EF4-FFF2-40B4-BE49-F238E27FC236}">
                                <a16:creationId xmlns:a16="http://schemas.microsoft.com/office/drawing/2014/main" id="{5719CFA2-CBCB-7E27-4961-753397687A3C}"/>
                              </a:ext>
                            </a:extLst>
                          </p:cNvPr>
                          <p:cNvSpPr/>
                          <p:nvPr/>
                        </p:nvSpPr>
                        <p:spPr>
                          <a:xfrm>
                            <a:off x="-5098165" y="837565"/>
                            <a:ext cx="388440" cy="286560"/>
                          </a:xfrm>
                          <a:custGeom>
                            <a:avLst/>
                            <a:gdLst/>
                            <a:ahLst/>
                            <a:cxnLst/>
                            <a:rect l="l" t="t" r="r" b="b"/>
                            <a:pathLst>
                              <a:path w="1079" h="796" extrusionOk="0">
                                <a:moveTo>
                                  <a:pt x="1061" y="21"/>
                                </a:moveTo>
                                <a:cubicBezTo>
                                  <a:pt x="992" y="17"/>
                                  <a:pt x="383" y="-19"/>
                                  <a:pt x="314" y="15"/>
                                </a:cubicBezTo>
                                <a:cubicBezTo>
                                  <a:pt x="251" y="47"/>
                                  <a:pt x="176" y="515"/>
                                  <a:pt x="146" y="724"/>
                                </a:cubicBezTo>
                                <a:lnTo>
                                  <a:pt x="31" y="536"/>
                                </a:lnTo>
                                <a:lnTo>
                                  <a:pt x="0" y="555"/>
                                </a:lnTo>
                                <a:lnTo>
                                  <a:pt x="141" y="787"/>
                                </a:lnTo>
                                <a:cubicBezTo>
                                  <a:pt x="144" y="793"/>
                                  <a:pt x="150" y="796"/>
                                  <a:pt x="157" y="796"/>
                                </a:cubicBezTo>
                                <a:cubicBezTo>
                                  <a:pt x="158" y="796"/>
                                  <a:pt x="159" y="796"/>
                                  <a:pt x="160" y="795"/>
                                </a:cubicBezTo>
                                <a:cubicBezTo>
                                  <a:pt x="168" y="794"/>
                                  <a:pt x="174" y="788"/>
                                  <a:pt x="175" y="780"/>
                                </a:cubicBezTo>
                                <a:cubicBezTo>
                                  <a:pt x="222" y="440"/>
                                  <a:pt x="294" y="73"/>
                                  <a:pt x="331" y="48"/>
                                </a:cubicBezTo>
                                <a:cubicBezTo>
                                  <a:pt x="375" y="26"/>
                                  <a:pt x="782" y="41"/>
                                  <a:pt x="1041" y="57"/>
                                </a:cubicBezTo>
                                <a:lnTo>
                                  <a:pt x="1034" y="180"/>
                                </a:lnTo>
                                <a:lnTo>
                                  <a:pt x="1070" y="182"/>
                                </a:lnTo>
                                <a:lnTo>
                                  <a:pt x="1079" y="41"/>
                                </a:lnTo>
                                <a:cubicBezTo>
                                  <a:pt x="1079" y="31"/>
                                  <a:pt x="1072" y="22"/>
                                  <a:pt x="1061" y="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2" name="Google Shape;2505;p48">
                            <a:extLst>
                              <a:ext uri="{FF2B5EF4-FFF2-40B4-BE49-F238E27FC236}">
                                <a16:creationId xmlns:a16="http://schemas.microsoft.com/office/drawing/2014/main" id="{55C58B8C-E014-3B8C-D660-83C9F5540735}"/>
                              </a:ext>
                            </a:extLst>
                          </p:cNvPr>
                          <p:cNvSpPr/>
                          <p:nvPr/>
                        </p:nvSpPr>
                        <p:spPr>
                          <a:xfrm>
                            <a:off x="-4972165" y="912805"/>
                            <a:ext cx="150480" cy="175320"/>
                          </a:xfrm>
                          <a:custGeom>
                            <a:avLst/>
                            <a:gdLst/>
                            <a:ahLst/>
                            <a:cxnLst/>
                            <a:rect l="l" t="t" r="r" b="b"/>
                            <a:pathLst>
                              <a:path w="418" h="487" extrusionOk="0">
                                <a:moveTo>
                                  <a:pt x="372" y="456"/>
                                </a:moveTo>
                                <a:cubicBezTo>
                                  <a:pt x="383" y="394"/>
                                  <a:pt x="438" y="82"/>
                                  <a:pt x="412" y="30"/>
                                </a:cubicBezTo>
                                <a:cubicBezTo>
                                  <a:pt x="402" y="11"/>
                                  <a:pt x="386" y="1"/>
                                  <a:pt x="366" y="0"/>
                                </a:cubicBezTo>
                                <a:cubicBezTo>
                                  <a:pt x="322" y="-3"/>
                                  <a:pt x="263" y="44"/>
                                  <a:pt x="222" y="111"/>
                                </a:cubicBezTo>
                                <a:cubicBezTo>
                                  <a:pt x="181" y="180"/>
                                  <a:pt x="86" y="367"/>
                                  <a:pt x="52" y="436"/>
                                </a:cubicBezTo>
                                <a:lnTo>
                                  <a:pt x="28" y="408"/>
                                </a:lnTo>
                                <a:lnTo>
                                  <a:pt x="0" y="431"/>
                                </a:lnTo>
                                <a:lnTo>
                                  <a:pt x="41" y="481"/>
                                </a:lnTo>
                                <a:cubicBezTo>
                                  <a:pt x="45" y="485"/>
                                  <a:pt x="50" y="487"/>
                                  <a:pt x="55" y="487"/>
                                </a:cubicBezTo>
                                <a:cubicBezTo>
                                  <a:pt x="56" y="487"/>
                                  <a:pt x="57" y="487"/>
                                  <a:pt x="58" y="487"/>
                                </a:cubicBezTo>
                                <a:cubicBezTo>
                                  <a:pt x="64" y="486"/>
                                  <a:pt x="69" y="483"/>
                                  <a:pt x="72" y="477"/>
                                </a:cubicBezTo>
                                <a:cubicBezTo>
                                  <a:pt x="73" y="475"/>
                                  <a:pt x="205" y="212"/>
                                  <a:pt x="254" y="130"/>
                                </a:cubicBezTo>
                                <a:cubicBezTo>
                                  <a:pt x="289" y="71"/>
                                  <a:pt x="339" y="36"/>
                                  <a:pt x="365" y="36"/>
                                </a:cubicBezTo>
                                <a:cubicBezTo>
                                  <a:pt x="371" y="37"/>
                                  <a:pt x="376" y="40"/>
                                  <a:pt x="379" y="46"/>
                                </a:cubicBezTo>
                                <a:cubicBezTo>
                                  <a:pt x="388" y="64"/>
                                  <a:pt x="380" y="157"/>
                                  <a:pt x="365" y="268"/>
                                </a:cubicBezTo>
                                <a:cubicBezTo>
                                  <a:pt x="330" y="260"/>
                                  <a:pt x="249" y="243"/>
                                  <a:pt x="223" y="264"/>
                                </a:cubicBezTo>
                                <a:cubicBezTo>
                                  <a:pt x="215" y="269"/>
                                  <a:pt x="211" y="278"/>
                                  <a:pt x="211" y="287"/>
                                </a:cubicBezTo>
                                <a:lnTo>
                                  <a:pt x="248" y="287"/>
                                </a:lnTo>
                                <a:cubicBezTo>
                                  <a:pt x="248" y="290"/>
                                  <a:pt x="246" y="292"/>
                                  <a:pt x="245" y="293"/>
                                </a:cubicBezTo>
                                <a:cubicBezTo>
                                  <a:pt x="255" y="286"/>
                                  <a:pt x="308" y="292"/>
                                  <a:pt x="358" y="304"/>
                                </a:cubicBezTo>
                                <a:lnTo>
                                  <a:pt x="363" y="285"/>
                                </a:lnTo>
                                <a:cubicBezTo>
                                  <a:pt x="355" y="338"/>
                                  <a:pt x="346" y="395"/>
                                  <a:pt x="336" y="449"/>
                                </a:cubicBezTo>
                                <a:lnTo>
                                  <a:pt x="372" y="45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3" name="Google Shape;2506;p48">
                            <a:extLst>
                              <a:ext uri="{FF2B5EF4-FFF2-40B4-BE49-F238E27FC236}">
                                <a16:creationId xmlns:a16="http://schemas.microsoft.com/office/drawing/2014/main" id="{08A5EC4D-A207-30B8-796F-0683B1E2615F}"/>
                              </a:ext>
                            </a:extLst>
                          </p:cNvPr>
                          <p:cNvSpPr/>
                          <p:nvPr/>
                        </p:nvSpPr>
                        <p:spPr>
                          <a:xfrm>
                            <a:off x="-6039925" y="1231405"/>
                            <a:ext cx="100080" cy="101520"/>
                          </a:xfrm>
                          <a:custGeom>
                            <a:avLst/>
                            <a:gdLst/>
                            <a:ahLst/>
                            <a:cxnLst/>
                            <a:rect l="l" t="t" r="r" b="b"/>
                            <a:pathLst>
                              <a:path w="278" h="282" extrusionOk="0">
                                <a:moveTo>
                                  <a:pt x="244" y="0"/>
                                </a:moveTo>
                                <a:cubicBezTo>
                                  <a:pt x="224" y="49"/>
                                  <a:pt x="190" y="117"/>
                                  <a:pt x="154" y="166"/>
                                </a:cubicBezTo>
                                <a:cubicBezTo>
                                  <a:pt x="146" y="123"/>
                                  <a:pt x="144" y="67"/>
                                  <a:pt x="146" y="24"/>
                                </a:cubicBezTo>
                                <a:lnTo>
                                  <a:pt x="110" y="22"/>
                                </a:lnTo>
                                <a:cubicBezTo>
                                  <a:pt x="109" y="46"/>
                                  <a:pt x="106" y="136"/>
                                  <a:pt x="125" y="202"/>
                                </a:cubicBezTo>
                                <a:cubicBezTo>
                                  <a:pt x="110" y="216"/>
                                  <a:pt x="96" y="227"/>
                                  <a:pt x="83" y="229"/>
                                </a:cubicBezTo>
                                <a:lnTo>
                                  <a:pt x="0" y="246"/>
                                </a:lnTo>
                                <a:lnTo>
                                  <a:pt x="7" y="282"/>
                                </a:lnTo>
                                <a:lnTo>
                                  <a:pt x="90" y="265"/>
                                </a:lnTo>
                                <a:cubicBezTo>
                                  <a:pt x="107" y="262"/>
                                  <a:pt x="124" y="252"/>
                                  <a:pt x="140" y="238"/>
                                </a:cubicBezTo>
                                <a:cubicBezTo>
                                  <a:pt x="148" y="252"/>
                                  <a:pt x="158" y="263"/>
                                  <a:pt x="170" y="269"/>
                                </a:cubicBezTo>
                                <a:cubicBezTo>
                                  <a:pt x="177" y="272"/>
                                  <a:pt x="185" y="274"/>
                                  <a:pt x="193" y="274"/>
                                </a:cubicBezTo>
                                <a:cubicBezTo>
                                  <a:pt x="213" y="274"/>
                                  <a:pt x="234" y="264"/>
                                  <a:pt x="256" y="244"/>
                                </a:cubicBezTo>
                                <a:lnTo>
                                  <a:pt x="232" y="217"/>
                                </a:lnTo>
                                <a:cubicBezTo>
                                  <a:pt x="218" y="229"/>
                                  <a:pt x="199" y="242"/>
                                  <a:pt x="186" y="236"/>
                                </a:cubicBezTo>
                                <a:cubicBezTo>
                                  <a:pt x="178" y="232"/>
                                  <a:pt x="172" y="223"/>
                                  <a:pt x="166" y="210"/>
                                </a:cubicBezTo>
                                <a:cubicBezTo>
                                  <a:pt x="225" y="141"/>
                                  <a:pt x="271" y="31"/>
                                  <a:pt x="278" y="14"/>
                                </a:cubicBezTo>
                                <a:lnTo>
                                  <a:pt x="244"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4" name="Google Shape;2507;p48">
                            <a:extLst>
                              <a:ext uri="{FF2B5EF4-FFF2-40B4-BE49-F238E27FC236}">
                                <a16:creationId xmlns:a16="http://schemas.microsoft.com/office/drawing/2014/main" id="{3021AB9F-B72E-851D-1A1D-F5F01EC67A1E}"/>
                              </a:ext>
                            </a:extLst>
                          </p:cNvPr>
                          <p:cNvSpPr/>
                          <p:nvPr/>
                        </p:nvSpPr>
                        <p:spPr>
                          <a:xfrm>
                            <a:off x="-5881525" y="1224925"/>
                            <a:ext cx="145080" cy="268200"/>
                          </a:xfrm>
                          <a:custGeom>
                            <a:avLst/>
                            <a:gdLst/>
                            <a:ahLst/>
                            <a:cxnLst/>
                            <a:rect l="l" t="t" r="r" b="b"/>
                            <a:pathLst>
                              <a:path w="403" h="745" extrusionOk="0">
                                <a:moveTo>
                                  <a:pt x="320" y="1"/>
                                </a:moveTo>
                                <a:cubicBezTo>
                                  <a:pt x="258" y="-5"/>
                                  <a:pt x="184" y="41"/>
                                  <a:pt x="168" y="129"/>
                                </a:cubicBezTo>
                                <a:cubicBezTo>
                                  <a:pt x="164" y="149"/>
                                  <a:pt x="161" y="173"/>
                                  <a:pt x="159" y="205"/>
                                </a:cubicBezTo>
                                <a:cubicBezTo>
                                  <a:pt x="156" y="248"/>
                                  <a:pt x="155" y="297"/>
                                  <a:pt x="153" y="349"/>
                                </a:cubicBezTo>
                                <a:cubicBezTo>
                                  <a:pt x="149" y="483"/>
                                  <a:pt x="145" y="634"/>
                                  <a:pt x="112" y="687"/>
                                </a:cubicBezTo>
                                <a:cubicBezTo>
                                  <a:pt x="101" y="704"/>
                                  <a:pt x="91" y="711"/>
                                  <a:pt x="82" y="707"/>
                                </a:cubicBezTo>
                                <a:cubicBezTo>
                                  <a:pt x="58" y="698"/>
                                  <a:pt x="35" y="641"/>
                                  <a:pt x="37" y="627"/>
                                </a:cubicBezTo>
                                <a:lnTo>
                                  <a:pt x="20" y="622"/>
                                </a:lnTo>
                                <a:lnTo>
                                  <a:pt x="2" y="616"/>
                                </a:lnTo>
                                <a:cubicBezTo>
                                  <a:pt x="-7" y="644"/>
                                  <a:pt x="23" y="720"/>
                                  <a:pt x="65" y="740"/>
                                </a:cubicBezTo>
                                <a:cubicBezTo>
                                  <a:pt x="70" y="743"/>
                                  <a:pt x="78" y="745"/>
                                  <a:pt x="87" y="745"/>
                                </a:cubicBezTo>
                                <a:cubicBezTo>
                                  <a:pt x="103" y="745"/>
                                  <a:pt x="124" y="737"/>
                                  <a:pt x="143" y="706"/>
                                </a:cubicBezTo>
                                <a:cubicBezTo>
                                  <a:pt x="182" y="646"/>
                                  <a:pt x="186" y="496"/>
                                  <a:pt x="190" y="350"/>
                                </a:cubicBezTo>
                                <a:cubicBezTo>
                                  <a:pt x="191" y="299"/>
                                  <a:pt x="193" y="249"/>
                                  <a:pt x="195" y="207"/>
                                </a:cubicBezTo>
                                <a:cubicBezTo>
                                  <a:pt x="198" y="177"/>
                                  <a:pt x="200" y="154"/>
                                  <a:pt x="204" y="136"/>
                                </a:cubicBezTo>
                                <a:cubicBezTo>
                                  <a:pt x="216" y="70"/>
                                  <a:pt x="272" y="33"/>
                                  <a:pt x="317" y="37"/>
                                </a:cubicBezTo>
                                <a:cubicBezTo>
                                  <a:pt x="348" y="40"/>
                                  <a:pt x="366" y="63"/>
                                  <a:pt x="366" y="99"/>
                                </a:cubicBezTo>
                                <a:cubicBezTo>
                                  <a:pt x="366" y="212"/>
                                  <a:pt x="347" y="273"/>
                                  <a:pt x="327" y="285"/>
                                </a:cubicBezTo>
                                <a:cubicBezTo>
                                  <a:pt x="325" y="286"/>
                                  <a:pt x="321" y="288"/>
                                  <a:pt x="311" y="283"/>
                                </a:cubicBezTo>
                                <a:cubicBezTo>
                                  <a:pt x="303" y="278"/>
                                  <a:pt x="294" y="280"/>
                                  <a:pt x="288" y="286"/>
                                </a:cubicBezTo>
                                <a:cubicBezTo>
                                  <a:pt x="286" y="288"/>
                                  <a:pt x="280" y="294"/>
                                  <a:pt x="275" y="293"/>
                                </a:cubicBezTo>
                                <a:cubicBezTo>
                                  <a:pt x="274" y="292"/>
                                  <a:pt x="257" y="286"/>
                                  <a:pt x="245" y="220"/>
                                </a:cubicBezTo>
                                <a:lnTo>
                                  <a:pt x="209" y="227"/>
                                </a:lnTo>
                                <a:cubicBezTo>
                                  <a:pt x="220" y="288"/>
                                  <a:pt x="239" y="321"/>
                                  <a:pt x="266" y="328"/>
                                </a:cubicBezTo>
                                <a:cubicBezTo>
                                  <a:pt x="281" y="332"/>
                                  <a:pt x="295" y="327"/>
                                  <a:pt x="305" y="320"/>
                                </a:cubicBezTo>
                                <a:cubicBezTo>
                                  <a:pt x="322" y="326"/>
                                  <a:pt x="336" y="322"/>
                                  <a:pt x="346" y="316"/>
                                </a:cubicBezTo>
                                <a:cubicBezTo>
                                  <a:pt x="395" y="287"/>
                                  <a:pt x="403" y="168"/>
                                  <a:pt x="403" y="99"/>
                                </a:cubicBezTo>
                                <a:cubicBezTo>
                                  <a:pt x="403" y="32"/>
                                  <a:pt x="360" y="4"/>
                                  <a:pt x="320"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5" name="Google Shape;2508;p48">
                            <a:extLst>
                              <a:ext uri="{FF2B5EF4-FFF2-40B4-BE49-F238E27FC236}">
                                <a16:creationId xmlns:a16="http://schemas.microsoft.com/office/drawing/2014/main" id="{26913D60-9B30-924A-7A40-0A7DD876F26F}"/>
                              </a:ext>
                            </a:extLst>
                          </p:cNvPr>
                          <p:cNvSpPr/>
                          <p:nvPr/>
                        </p:nvSpPr>
                        <p:spPr>
                          <a:xfrm>
                            <a:off x="-5877565" y="1248685"/>
                            <a:ext cx="24120" cy="24120"/>
                          </a:xfrm>
                          <a:custGeom>
                            <a:avLst/>
                            <a:gdLst/>
                            <a:ahLst/>
                            <a:cxnLst/>
                            <a:rect l="l" t="t" r="r" b="b"/>
                            <a:pathLst>
                              <a:path w="67" h="67" extrusionOk="0">
                                <a:moveTo>
                                  <a:pt x="34" y="67"/>
                                </a:moveTo>
                                <a:cubicBezTo>
                                  <a:pt x="52" y="67"/>
                                  <a:pt x="67" y="52"/>
                                  <a:pt x="67" y="33"/>
                                </a:cubicBezTo>
                                <a:cubicBezTo>
                                  <a:pt x="67" y="15"/>
                                  <a:pt x="52" y="0"/>
                                  <a:pt x="34" y="0"/>
                                </a:cubicBezTo>
                                <a:cubicBezTo>
                                  <a:pt x="15" y="0"/>
                                  <a:pt x="0" y="15"/>
                                  <a:pt x="0" y="33"/>
                                </a:cubicBezTo>
                                <a:cubicBezTo>
                                  <a:pt x="0" y="52"/>
                                  <a:pt x="15" y="67"/>
                                  <a:pt x="34" y="6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6" name="Google Shape;2509;p48">
                            <a:extLst>
                              <a:ext uri="{FF2B5EF4-FFF2-40B4-BE49-F238E27FC236}">
                                <a16:creationId xmlns:a16="http://schemas.microsoft.com/office/drawing/2014/main" id="{C9752A3E-DD78-E7D4-9CF4-29D50A9BE72F}"/>
                              </a:ext>
                            </a:extLst>
                          </p:cNvPr>
                          <p:cNvSpPr/>
                          <p:nvPr/>
                        </p:nvSpPr>
                        <p:spPr>
                          <a:xfrm>
                            <a:off x="-5886205" y="1299445"/>
                            <a:ext cx="23760" cy="24120"/>
                          </a:xfrm>
                          <a:custGeom>
                            <a:avLst/>
                            <a:gdLst/>
                            <a:ahLst/>
                            <a:cxnLst/>
                            <a:rect l="l" t="t" r="r" b="b"/>
                            <a:pathLst>
                              <a:path w="66" h="67" extrusionOk="0">
                                <a:moveTo>
                                  <a:pt x="66" y="33"/>
                                </a:moveTo>
                                <a:cubicBezTo>
                                  <a:pt x="66" y="15"/>
                                  <a:pt x="51" y="0"/>
                                  <a:pt x="33" y="0"/>
                                </a:cubicBezTo>
                                <a:cubicBezTo>
                                  <a:pt x="14" y="0"/>
                                  <a:pt x="0" y="15"/>
                                  <a:pt x="0" y="33"/>
                                </a:cubicBezTo>
                                <a:cubicBezTo>
                                  <a:pt x="0" y="52"/>
                                  <a:pt x="14" y="67"/>
                                  <a:pt x="33" y="67"/>
                                </a:cubicBezTo>
                                <a:cubicBezTo>
                                  <a:pt x="51" y="67"/>
                                  <a:pt x="66" y="52"/>
                                  <a:pt x="66" y="3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7" name="Google Shape;2510;p48">
                            <a:extLst>
                              <a:ext uri="{FF2B5EF4-FFF2-40B4-BE49-F238E27FC236}">
                                <a16:creationId xmlns:a16="http://schemas.microsoft.com/office/drawing/2014/main" id="{8C16848B-8EE5-12C2-6013-9A0AB7B2BB1D}"/>
                              </a:ext>
                            </a:extLst>
                          </p:cNvPr>
                          <p:cNvSpPr/>
                          <p:nvPr/>
                        </p:nvSpPr>
                        <p:spPr>
                          <a:xfrm>
                            <a:off x="-5949925" y="3519925"/>
                            <a:ext cx="982080" cy="287280"/>
                          </a:xfrm>
                          <a:custGeom>
                            <a:avLst/>
                            <a:gdLst/>
                            <a:ahLst/>
                            <a:cxnLst/>
                            <a:rect l="l" t="t" r="r" b="b"/>
                            <a:pathLst>
                              <a:path w="2728" h="798" extrusionOk="0">
                                <a:moveTo>
                                  <a:pt x="2710" y="109"/>
                                </a:moveTo>
                                <a:lnTo>
                                  <a:pt x="2636" y="109"/>
                                </a:lnTo>
                                <a:cubicBezTo>
                                  <a:pt x="2631" y="109"/>
                                  <a:pt x="2619" y="110"/>
                                  <a:pt x="2599" y="111"/>
                                </a:cubicBezTo>
                                <a:cubicBezTo>
                                  <a:pt x="2130" y="137"/>
                                  <a:pt x="1656" y="123"/>
                                  <a:pt x="1188" y="67"/>
                                </a:cubicBezTo>
                                <a:cubicBezTo>
                                  <a:pt x="435" y="-22"/>
                                  <a:pt x="422" y="-11"/>
                                  <a:pt x="374" y="32"/>
                                </a:cubicBezTo>
                                <a:cubicBezTo>
                                  <a:pt x="371" y="34"/>
                                  <a:pt x="368" y="37"/>
                                  <a:pt x="365" y="40"/>
                                </a:cubicBezTo>
                                <a:cubicBezTo>
                                  <a:pt x="315" y="79"/>
                                  <a:pt x="199" y="557"/>
                                  <a:pt x="158" y="731"/>
                                </a:cubicBezTo>
                                <a:lnTo>
                                  <a:pt x="34" y="528"/>
                                </a:lnTo>
                                <a:cubicBezTo>
                                  <a:pt x="29" y="519"/>
                                  <a:pt x="18" y="517"/>
                                  <a:pt x="9" y="522"/>
                                </a:cubicBezTo>
                                <a:cubicBezTo>
                                  <a:pt x="1" y="527"/>
                                  <a:pt x="-2" y="538"/>
                                  <a:pt x="3" y="547"/>
                                </a:cubicBezTo>
                                <a:lnTo>
                                  <a:pt x="150" y="789"/>
                                </a:lnTo>
                                <a:cubicBezTo>
                                  <a:pt x="154" y="794"/>
                                  <a:pt x="160" y="798"/>
                                  <a:pt x="166" y="798"/>
                                </a:cubicBezTo>
                                <a:cubicBezTo>
                                  <a:pt x="167" y="798"/>
                                  <a:pt x="168" y="797"/>
                                  <a:pt x="169" y="797"/>
                                </a:cubicBezTo>
                                <a:cubicBezTo>
                                  <a:pt x="176" y="796"/>
                                  <a:pt x="182" y="791"/>
                                  <a:pt x="184" y="783"/>
                                </a:cubicBezTo>
                                <a:cubicBezTo>
                                  <a:pt x="248" y="504"/>
                                  <a:pt x="354" y="98"/>
                                  <a:pt x="388" y="68"/>
                                </a:cubicBezTo>
                                <a:cubicBezTo>
                                  <a:pt x="391" y="65"/>
                                  <a:pt x="395" y="62"/>
                                  <a:pt x="398" y="59"/>
                                </a:cubicBezTo>
                                <a:cubicBezTo>
                                  <a:pt x="432" y="29"/>
                                  <a:pt x="447" y="16"/>
                                  <a:pt x="1183" y="104"/>
                                </a:cubicBezTo>
                                <a:cubicBezTo>
                                  <a:pt x="1654" y="159"/>
                                  <a:pt x="2130" y="174"/>
                                  <a:pt x="2601" y="148"/>
                                </a:cubicBezTo>
                                <a:cubicBezTo>
                                  <a:pt x="2620" y="147"/>
                                  <a:pt x="2632" y="146"/>
                                  <a:pt x="2636" y="146"/>
                                </a:cubicBezTo>
                                <a:lnTo>
                                  <a:pt x="2692" y="146"/>
                                </a:lnTo>
                                <a:lnTo>
                                  <a:pt x="2692" y="254"/>
                                </a:lnTo>
                                <a:cubicBezTo>
                                  <a:pt x="2692" y="264"/>
                                  <a:pt x="2700" y="272"/>
                                  <a:pt x="2710" y="272"/>
                                </a:cubicBezTo>
                                <a:cubicBezTo>
                                  <a:pt x="2720" y="272"/>
                                  <a:pt x="2728" y="264"/>
                                  <a:pt x="2728" y="254"/>
                                </a:cubicBezTo>
                                <a:lnTo>
                                  <a:pt x="2728" y="127"/>
                                </a:lnTo>
                                <a:cubicBezTo>
                                  <a:pt x="2728" y="117"/>
                                  <a:pt x="2720" y="109"/>
                                  <a:pt x="2710" y="10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8" name="Google Shape;2511;p48">
                            <a:extLst>
                              <a:ext uri="{FF2B5EF4-FFF2-40B4-BE49-F238E27FC236}">
                                <a16:creationId xmlns:a16="http://schemas.microsoft.com/office/drawing/2014/main" id="{72ACBA27-264C-64A5-67DD-8580BA61725A}"/>
                              </a:ext>
                            </a:extLst>
                          </p:cNvPr>
                          <p:cNvSpPr/>
                          <p:nvPr/>
                        </p:nvSpPr>
                        <p:spPr>
                          <a:xfrm>
                            <a:off x="-5821045" y="3600925"/>
                            <a:ext cx="32040" cy="206280"/>
                          </a:xfrm>
                          <a:custGeom>
                            <a:avLst/>
                            <a:gdLst/>
                            <a:ahLst/>
                            <a:cxnLst/>
                            <a:rect l="l" t="t" r="r" b="b"/>
                            <a:pathLst>
                              <a:path w="89" h="573" extrusionOk="0">
                                <a:moveTo>
                                  <a:pt x="18" y="573"/>
                                </a:moveTo>
                                <a:cubicBezTo>
                                  <a:pt x="27" y="573"/>
                                  <a:pt x="35" y="566"/>
                                  <a:pt x="36" y="556"/>
                                </a:cubicBezTo>
                                <a:lnTo>
                                  <a:pt x="89" y="20"/>
                                </a:lnTo>
                                <a:cubicBezTo>
                                  <a:pt x="90" y="10"/>
                                  <a:pt x="83" y="1"/>
                                  <a:pt x="72" y="0"/>
                                </a:cubicBezTo>
                                <a:cubicBezTo>
                                  <a:pt x="62" y="-1"/>
                                  <a:pt x="53" y="6"/>
                                  <a:pt x="52" y="16"/>
                                </a:cubicBezTo>
                                <a:lnTo>
                                  <a:pt x="0" y="552"/>
                                </a:lnTo>
                                <a:cubicBezTo>
                                  <a:pt x="-1" y="563"/>
                                  <a:pt x="6" y="571"/>
                                  <a:pt x="16" y="572"/>
                                </a:cubicBezTo>
                                <a:cubicBezTo>
                                  <a:pt x="17" y="573"/>
                                  <a:pt x="18" y="573"/>
                                  <a:pt x="18" y="5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9" name="Google Shape;2512;p48">
                            <a:extLst>
                              <a:ext uri="{FF2B5EF4-FFF2-40B4-BE49-F238E27FC236}">
                                <a16:creationId xmlns:a16="http://schemas.microsoft.com/office/drawing/2014/main" id="{466EAACA-E8EF-6DAB-2374-7F804D3EC796}"/>
                              </a:ext>
                            </a:extLst>
                          </p:cNvPr>
                          <p:cNvSpPr/>
                          <p:nvPr/>
                        </p:nvSpPr>
                        <p:spPr>
                          <a:xfrm>
                            <a:off x="-5779645" y="3620005"/>
                            <a:ext cx="73800" cy="126360"/>
                          </a:xfrm>
                          <a:custGeom>
                            <a:avLst/>
                            <a:gdLst/>
                            <a:ahLst/>
                            <a:cxnLst/>
                            <a:rect l="l" t="t" r="r" b="b"/>
                            <a:pathLst>
                              <a:path w="205" h="351" extrusionOk="0">
                                <a:moveTo>
                                  <a:pt x="191" y="63"/>
                                </a:moveTo>
                                <a:cubicBezTo>
                                  <a:pt x="182" y="60"/>
                                  <a:pt x="172" y="67"/>
                                  <a:pt x="169" y="76"/>
                                </a:cubicBezTo>
                                <a:lnTo>
                                  <a:pt x="148" y="163"/>
                                </a:lnTo>
                                <a:cubicBezTo>
                                  <a:pt x="145" y="160"/>
                                  <a:pt x="141" y="158"/>
                                  <a:pt x="136" y="157"/>
                                </a:cubicBezTo>
                                <a:lnTo>
                                  <a:pt x="51" y="149"/>
                                </a:lnTo>
                                <a:lnTo>
                                  <a:pt x="129" y="28"/>
                                </a:lnTo>
                                <a:cubicBezTo>
                                  <a:pt x="134" y="19"/>
                                  <a:pt x="132" y="8"/>
                                  <a:pt x="123" y="2"/>
                                </a:cubicBezTo>
                                <a:cubicBezTo>
                                  <a:pt x="115" y="-3"/>
                                  <a:pt x="103" y="-1"/>
                                  <a:pt x="98" y="8"/>
                                </a:cubicBezTo>
                                <a:lnTo>
                                  <a:pt x="3" y="155"/>
                                </a:lnTo>
                                <a:cubicBezTo>
                                  <a:pt x="0" y="160"/>
                                  <a:pt x="0" y="167"/>
                                  <a:pt x="2" y="173"/>
                                </a:cubicBezTo>
                                <a:cubicBezTo>
                                  <a:pt x="5" y="179"/>
                                  <a:pt x="11" y="182"/>
                                  <a:pt x="17" y="183"/>
                                </a:cubicBezTo>
                                <a:lnTo>
                                  <a:pt x="133" y="194"/>
                                </a:lnTo>
                                <a:lnTo>
                                  <a:pt x="134" y="194"/>
                                </a:lnTo>
                                <a:cubicBezTo>
                                  <a:pt x="136" y="194"/>
                                  <a:pt x="138" y="193"/>
                                  <a:pt x="140" y="193"/>
                                </a:cubicBezTo>
                                <a:lnTo>
                                  <a:pt x="106" y="329"/>
                                </a:lnTo>
                                <a:cubicBezTo>
                                  <a:pt x="104" y="338"/>
                                  <a:pt x="110" y="348"/>
                                  <a:pt x="119" y="351"/>
                                </a:cubicBezTo>
                                <a:cubicBezTo>
                                  <a:pt x="121" y="351"/>
                                  <a:pt x="122" y="351"/>
                                  <a:pt x="124" y="351"/>
                                </a:cubicBezTo>
                                <a:cubicBezTo>
                                  <a:pt x="132" y="351"/>
                                  <a:pt x="140" y="346"/>
                                  <a:pt x="142" y="338"/>
                                </a:cubicBezTo>
                                <a:lnTo>
                                  <a:pt x="205" y="85"/>
                                </a:lnTo>
                                <a:cubicBezTo>
                                  <a:pt x="207" y="75"/>
                                  <a:pt x="201" y="65"/>
                                  <a:pt x="191" y="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0" name="Google Shape;2513;p48">
                            <a:extLst>
                              <a:ext uri="{FF2B5EF4-FFF2-40B4-BE49-F238E27FC236}">
                                <a16:creationId xmlns:a16="http://schemas.microsoft.com/office/drawing/2014/main" id="{D2DB4F4F-1A3D-2BB3-D752-E1145C228787}"/>
                              </a:ext>
                            </a:extLst>
                          </p:cNvPr>
                          <p:cNvSpPr/>
                          <p:nvPr/>
                        </p:nvSpPr>
                        <p:spPr>
                          <a:xfrm>
                            <a:off x="-5928325" y="3584365"/>
                            <a:ext cx="66600" cy="63720"/>
                          </a:xfrm>
                          <a:custGeom>
                            <a:avLst/>
                            <a:gdLst/>
                            <a:ahLst/>
                            <a:cxnLst/>
                            <a:rect l="l" t="t" r="r" b="b"/>
                            <a:pathLst>
                              <a:path w="185" h="177" extrusionOk="0">
                                <a:moveTo>
                                  <a:pt x="25" y="158"/>
                                </a:moveTo>
                                <a:cubicBezTo>
                                  <a:pt x="31" y="161"/>
                                  <a:pt x="38" y="159"/>
                                  <a:pt x="43" y="155"/>
                                </a:cubicBezTo>
                                <a:lnTo>
                                  <a:pt x="142" y="66"/>
                                </a:lnTo>
                                <a:lnTo>
                                  <a:pt x="149" y="160"/>
                                </a:lnTo>
                                <a:cubicBezTo>
                                  <a:pt x="149" y="170"/>
                                  <a:pt x="157" y="177"/>
                                  <a:pt x="167" y="177"/>
                                </a:cubicBezTo>
                                <a:lnTo>
                                  <a:pt x="168" y="177"/>
                                </a:lnTo>
                                <a:cubicBezTo>
                                  <a:pt x="178" y="176"/>
                                  <a:pt x="186" y="168"/>
                                  <a:pt x="185" y="158"/>
                                </a:cubicBezTo>
                                <a:lnTo>
                                  <a:pt x="176" y="26"/>
                                </a:lnTo>
                                <a:cubicBezTo>
                                  <a:pt x="176" y="19"/>
                                  <a:pt x="172" y="13"/>
                                  <a:pt x="165" y="11"/>
                                </a:cubicBezTo>
                                <a:cubicBezTo>
                                  <a:pt x="159" y="8"/>
                                  <a:pt x="151" y="9"/>
                                  <a:pt x="146" y="14"/>
                                </a:cubicBezTo>
                                <a:lnTo>
                                  <a:pt x="46" y="104"/>
                                </a:lnTo>
                                <a:lnTo>
                                  <a:pt x="36" y="17"/>
                                </a:lnTo>
                                <a:cubicBezTo>
                                  <a:pt x="35" y="7"/>
                                  <a:pt x="26" y="0"/>
                                  <a:pt x="16" y="0"/>
                                </a:cubicBezTo>
                                <a:cubicBezTo>
                                  <a:pt x="6" y="2"/>
                                  <a:pt x="-1" y="11"/>
                                  <a:pt x="0" y="21"/>
                                </a:cubicBezTo>
                                <a:lnTo>
                                  <a:pt x="13" y="143"/>
                                </a:lnTo>
                                <a:cubicBezTo>
                                  <a:pt x="14" y="150"/>
                                  <a:pt x="18" y="156"/>
                                  <a:pt x="25" y="158"/>
                                </a:cubicBezTo>
                                <a:close/>
                              </a:path>
                            </a:pathLst>
                          </a:custGeom>
                          <a:solidFill>
                            <a:schemeClr val="dk1"/>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1" name="Google Shape;2514;p48">
                            <a:extLst>
                              <a:ext uri="{FF2B5EF4-FFF2-40B4-BE49-F238E27FC236}">
                                <a16:creationId xmlns:a16="http://schemas.microsoft.com/office/drawing/2014/main" id="{1F2C1FC9-E1FB-3E1A-C3EE-F3EB73696B11}"/>
                              </a:ext>
                            </a:extLst>
                          </p:cNvPr>
                          <p:cNvSpPr/>
                          <p:nvPr/>
                        </p:nvSpPr>
                        <p:spPr>
                          <a:xfrm>
                            <a:off x="-5647885" y="3565645"/>
                            <a:ext cx="60480" cy="91800"/>
                          </a:xfrm>
                          <a:custGeom>
                            <a:avLst/>
                            <a:gdLst/>
                            <a:ahLst/>
                            <a:cxnLst/>
                            <a:rect l="l" t="t" r="r" b="b"/>
                            <a:pathLst>
                              <a:path w="168" h="255" extrusionOk="0">
                                <a:moveTo>
                                  <a:pt x="165" y="247"/>
                                </a:moveTo>
                                <a:cubicBezTo>
                                  <a:pt x="171" y="238"/>
                                  <a:pt x="168" y="227"/>
                                  <a:pt x="159" y="222"/>
                                </a:cubicBezTo>
                                <a:cubicBezTo>
                                  <a:pt x="152" y="217"/>
                                  <a:pt x="157" y="180"/>
                                  <a:pt x="160" y="159"/>
                                </a:cubicBezTo>
                                <a:cubicBezTo>
                                  <a:pt x="165" y="119"/>
                                  <a:pt x="171" y="74"/>
                                  <a:pt x="153" y="40"/>
                                </a:cubicBezTo>
                                <a:cubicBezTo>
                                  <a:pt x="143" y="22"/>
                                  <a:pt x="129" y="20"/>
                                  <a:pt x="121" y="20"/>
                                </a:cubicBezTo>
                                <a:cubicBezTo>
                                  <a:pt x="94" y="21"/>
                                  <a:pt x="62" y="64"/>
                                  <a:pt x="37" y="110"/>
                                </a:cubicBezTo>
                                <a:lnTo>
                                  <a:pt x="37" y="18"/>
                                </a:lnTo>
                                <a:cubicBezTo>
                                  <a:pt x="37" y="8"/>
                                  <a:pt x="28" y="0"/>
                                  <a:pt x="18" y="0"/>
                                </a:cubicBezTo>
                                <a:cubicBezTo>
                                  <a:pt x="8" y="0"/>
                                  <a:pt x="0" y="8"/>
                                  <a:pt x="0" y="18"/>
                                </a:cubicBezTo>
                                <a:lnTo>
                                  <a:pt x="0" y="189"/>
                                </a:lnTo>
                                <a:cubicBezTo>
                                  <a:pt x="0" y="198"/>
                                  <a:pt x="6" y="205"/>
                                  <a:pt x="15" y="207"/>
                                </a:cubicBezTo>
                                <a:cubicBezTo>
                                  <a:pt x="23" y="209"/>
                                  <a:pt x="32" y="204"/>
                                  <a:pt x="35" y="196"/>
                                </a:cubicBezTo>
                                <a:cubicBezTo>
                                  <a:pt x="65" y="129"/>
                                  <a:pt x="104" y="67"/>
                                  <a:pt x="121" y="58"/>
                                </a:cubicBezTo>
                                <a:cubicBezTo>
                                  <a:pt x="133" y="81"/>
                                  <a:pt x="128" y="120"/>
                                  <a:pt x="123" y="154"/>
                                </a:cubicBezTo>
                                <a:cubicBezTo>
                                  <a:pt x="118" y="196"/>
                                  <a:pt x="112" y="235"/>
                                  <a:pt x="140" y="253"/>
                                </a:cubicBezTo>
                                <a:cubicBezTo>
                                  <a:pt x="143" y="254"/>
                                  <a:pt x="146" y="255"/>
                                  <a:pt x="150" y="255"/>
                                </a:cubicBezTo>
                                <a:cubicBezTo>
                                  <a:pt x="156" y="255"/>
                                  <a:pt x="162" y="252"/>
                                  <a:pt x="165" y="2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2" name="Google Shape;2515;p48">
                            <a:extLst>
                              <a:ext uri="{FF2B5EF4-FFF2-40B4-BE49-F238E27FC236}">
                                <a16:creationId xmlns:a16="http://schemas.microsoft.com/office/drawing/2014/main" id="{A2AB99CD-CD9A-C027-316D-76CB6D4F99C9}"/>
                              </a:ext>
                            </a:extLst>
                          </p:cNvPr>
                          <p:cNvSpPr/>
                          <p:nvPr/>
                        </p:nvSpPr>
                        <p:spPr>
                          <a:xfrm>
                            <a:off x="-5597485" y="3669685"/>
                            <a:ext cx="63720" cy="55800"/>
                          </a:xfrm>
                          <a:custGeom>
                            <a:avLst/>
                            <a:gdLst/>
                            <a:ahLst/>
                            <a:cxnLst/>
                            <a:rect l="l" t="t" r="r" b="b"/>
                            <a:pathLst>
                              <a:path w="177" h="155" extrusionOk="0">
                                <a:moveTo>
                                  <a:pt x="70" y="136"/>
                                </a:moveTo>
                                <a:cubicBezTo>
                                  <a:pt x="70" y="146"/>
                                  <a:pt x="78" y="155"/>
                                  <a:pt x="88" y="155"/>
                                </a:cubicBezTo>
                                <a:cubicBezTo>
                                  <a:pt x="99" y="155"/>
                                  <a:pt x="107" y="146"/>
                                  <a:pt x="107" y="136"/>
                                </a:cubicBezTo>
                                <a:lnTo>
                                  <a:pt x="107" y="98"/>
                                </a:lnTo>
                                <a:lnTo>
                                  <a:pt x="159" y="98"/>
                                </a:lnTo>
                                <a:cubicBezTo>
                                  <a:pt x="169" y="98"/>
                                  <a:pt x="177" y="89"/>
                                  <a:pt x="177" y="79"/>
                                </a:cubicBezTo>
                                <a:cubicBezTo>
                                  <a:pt x="177" y="69"/>
                                  <a:pt x="169" y="61"/>
                                  <a:pt x="159" y="61"/>
                                </a:cubicBezTo>
                                <a:lnTo>
                                  <a:pt x="107" y="61"/>
                                </a:lnTo>
                                <a:lnTo>
                                  <a:pt x="107" y="18"/>
                                </a:lnTo>
                                <a:cubicBezTo>
                                  <a:pt x="107" y="8"/>
                                  <a:pt x="99" y="0"/>
                                  <a:pt x="88" y="0"/>
                                </a:cubicBezTo>
                                <a:cubicBezTo>
                                  <a:pt x="78" y="0"/>
                                  <a:pt x="70" y="8"/>
                                  <a:pt x="70" y="18"/>
                                </a:cubicBezTo>
                                <a:lnTo>
                                  <a:pt x="70" y="61"/>
                                </a:lnTo>
                                <a:lnTo>
                                  <a:pt x="18" y="61"/>
                                </a:lnTo>
                                <a:cubicBezTo>
                                  <a:pt x="8" y="61"/>
                                  <a:pt x="0" y="69"/>
                                  <a:pt x="0" y="79"/>
                                </a:cubicBezTo>
                                <a:cubicBezTo>
                                  <a:pt x="0" y="89"/>
                                  <a:pt x="8" y="98"/>
                                  <a:pt x="18" y="98"/>
                                </a:cubicBezTo>
                                <a:lnTo>
                                  <a:pt x="70" y="98"/>
                                </a:lnTo>
                                <a:lnTo>
                                  <a:pt x="70" y="136"/>
                                </a:lnTo>
                                <a:close/>
                              </a:path>
                            </a:pathLst>
                          </a:custGeom>
                          <a:solidFill>
                            <a:schemeClr val="dk1"/>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3" name="Google Shape;2516;p48">
                            <a:extLst>
                              <a:ext uri="{FF2B5EF4-FFF2-40B4-BE49-F238E27FC236}">
                                <a16:creationId xmlns:a16="http://schemas.microsoft.com/office/drawing/2014/main" id="{774AB3AB-CDE3-5367-5BC6-63B7C25A7251}"/>
                              </a:ext>
                            </a:extLst>
                          </p:cNvPr>
                          <p:cNvSpPr/>
                          <p:nvPr/>
                        </p:nvSpPr>
                        <p:spPr>
                          <a:xfrm>
                            <a:off x="-5503165" y="3651325"/>
                            <a:ext cx="208800" cy="100800"/>
                          </a:xfrm>
                          <a:custGeom>
                            <a:avLst/>
                            <a:gdLst/>
                            <a:ahLst/>
                            <a:cxnLst/>
                            <a:rect l="l" t="t" r="r" b="b"/>
                            <a:pathLst>
                              <a:path w="580" h="280" extrusionOk="0">
                                <a:moveTo>
                                  <a:pt x="443" y="17"/>
                                </a:moveTo>
                                <a:cubicBezTo>
                                  <a:pt x="415" y="32"/>
                                  <a:pt x="402" y="62"/>
                                  <a:pt x="408" y="99"/>
                                </a:cubicBezTo>
                                <a:cubicBezTo>
                                  <a:pt x="415" y="136"/>
                                  <a:pt x="438" y="163"/>
                                  <a:pt x="457" y="185"/>
                                </a:cubicBezTo>
                                <a:cubicBezTo>
                                  <a:pt x="484" y="216"/>
                                  <a:pt x="486" y="223"/>
                                  <a:pt x="474" y="236"/>
                                </a:cubicBezTo>
                                <a:cubicBezTo>
                                  <a:pt x="455" y="258"/>
                                  <a:pt x="390" y="224"/>
                                  <a:pt x="344" y="190"/>
                                </a:cubicBezTo>
                                <a:cubicBezTo>
                                  <a:pt x="362" y="160"/>
                                  <a:pt x="374" y="121"/>
                                  <a:pt x="370" y="76"/>
                                </a:cubicBezTo>
                                <a:cubicBezTo>
                                  <a:pt x="367" y="36"/>
                                  <a:pt x="353" y="13"/>
                                  <a:pt x="330" y="7"/>
                                </a:cubicBezTo>
                                <a:cubicBezTo>
                                  <a:pt x="292" y="-3"/>
                                  <a:pt x="251" y="45"/>
                                  <a:pt x="245" y="55"/>
                                </a:cubicBezTo>
                                <a:lnTo>
                                  <a:pt x="275" y="75"/>
                                </a:lnTo>
                                <a:cubicBezTo>
                                  <a:pt x="282" y="65"/>
                                  <a:pt x="310" y="40"/>
                                  <a:pt x="321" y="43"/>
                                </a:cubicBezTo>
                                <a:cubicBezTo>
                                  <a:pt x="325" y="43"/>
                                  <a:pt x="331" y="52"/>
                                  <a:pt x="334" y="79"/>
                                </a:cubicBezTo>
                                <a:cubicBezTo>
                                  <a:pt x="339" y="139"/>
                                  <a:pt x="309" y="189"/>
                                  <a:pt x="277" y="213"/>
                                </a:cubicBezTo>
                                <a:cubicBezTo>
                                  <a:pt x="257" y="228"/>
                                  <a:pt x="238" y="233"/>
                                  <a:pt x="223" y="227"/>
                                </a:cubicBezTo>
                                <a:cubicBezTo>
                                  <a:pt x="191" y="215"/>
                                  <a:pt x="196" y="136"/>
                                  <a:pt x="203" y="99"/>
                                </a:cubicBezTo>
                                <a:cubicBezTo>
                                  <a:pt x="205" y="90"/>
                                  <a:pt x="200" y="81"/>
                                  <a:pt x="192" y="78"/>
                                </a:cubicBezTo>
                                <a:cubicBezTo>
                                  <a:pt x="183" y="75"/>
                                  <a:pt x="174" y="79"/>
                                  <a:pt x="169" y="87"/>
                                </a:cubicBezTo>
                                <a:cubicBezTo>
                                  <a:pt x="150" y="123"/>
                                  <a:pt x="97" y="198"/>
                                  <a:pt x="60" y="195"/>
                                </a:cubicBezTo>
                                <a:cubicBezTo>
                                  <a:pt x="54" y="195"/>
                                  <a:pt x="47" y="193"/>
                                  <a:pt x="42" y="181"/>
                                </a:cubicBezTo>
                                <a:cubicBezTo>
                                  <a:pt x="28" y="149"/>
                                  <a:pt x="42" y="78"/>
                                  <a:pt x="68" y="46"/>
                                </a:cubicBezTo>
                                <a:cubicBezTo>
                                  <a:pt x="72" y="42"/>
                                  <a:pt x="74" y="39"/>
                                  <a:pt x="76" y="38"/>
                                </a:cubicBezTo>
                                <a:cubicBezTo>
                                  <a:pt x="79" y="43"/>
                                  <a:pt x="83" y="56"/>
                                  <a:pt x="84" y="67"/>
                                </a:cubicBezTo>
                                <a:lnTo>
                                  <a:pt x="120" y="63"/>
                                </a:lnTo>
                                <a:cubicBezTo>
                                  <a:pt x="119" y="50"/>
                                  <a:pt x="113" y="9"/>
                                  <a:pt x="86" y="1"/>
                                </a:cubicBezTo>
                                <a:cubicBezTo>
                                  <a:pt x="71" y="-3"/>
                                  <a:pt x="55" y="4"/>
                                  <a:pt x="40" y="23"/>
                                </a:cubicBezTo>
                                <a:cubicBezTo>
                                  <a:pt x="9" y="61"/>
                                  <a:pt x="-12" y="147"/>
                                  <a:pt x="9" y="196"/>
                                </a:cubicBezTo>
                                <a:cubicBezTo>
                                  <a:pt x="18" y="217"/>
                                  <a:pt x="35" y="230"/>
                                  <a:pt x="57" y="232"/>
                                </a:cubicBezTo>
                                <a:cubicBezTo>
                                  <a:pt x="97" y="235"/>
                                  <a:pt x="134" y="200"/>
                                  <a:pt x="161" y="165"/>
                                </a:cubicBezTo>
                                <a:cubicBezTo>
                                  <a:pt x="162" y="205"/>
                                  <a:pt x="173" y="247"/>
                                  <a:pt x="210" y="261"/>
                                </a:cubicBezTo>
                                <a:cubicBezTo>
                                  <a:pt x="218" y="264"/>
                                  <a:pt x="227" y="266"/>
                                  <a:pt x="236" y="266"/>
                                </a:cubicBezTo>
                                <a:cubicBezTo>
                                  <a:pt x="256" y="266"/>
                                  <a:pt x="278" y="258"/>
                                  <a:pt x="299" y="243"/>
                                </a:cubicBezTo>
                                <a:cubicBezTo>
                                  <a:pt x="307" y="236"/>
                                  <a:pt x="315" y="229"/>
                                  <a:pt x="323" y="220"/>
                                </a:cubicBezTo>
                                <a:cubicBezTo>
                                  <a:pt x="353" y="242"/>
                                  <a:pt x="410" y="280"/>
                                  <a:pt x="456" y="280"/>
                                </a:cubicBezTo>
                                <a:cubicBezTo>
                                  <a:pt x="473" y="280"/>
                                  <a:pt x="489" y="274"/>
                                  <a:pt x="501" y="261"/>
                                </a:cubicBezTo>
                                <a:cubicBezTo>
                                  <a:pt x="537" y="222"/>
                                  <a:pt x="508" y="188"/>
                                  <a:pt x="484" y="161"/>
                                </a:cubicBezTo>
                                <a:cubicBezTo>
                                  <a:pt x="467" y="141"/>
                                  <a:pt x="449" y="120"/>
                                  <a:pt x="444" y="92"/>
                                </a:cubicBezTo>
                                <a:cubicBezTo>
                                  <a:pt x="441" y="71"/>
                                  <a:pt x="446" y="57"/>
                                  <a:pt x="460" y="50"/>
                                </a:cubicBezTo>
                                <a:cubicBezTo>
                                  <a:pt x="477" y="41"/>
                                  <a:pt x="502" y="44"/>
                                  <a:pt x="514" y="56"/>
                                </a:cubicBezTo>
                                <a:cubicBezTo>
                                  <a:pt x="539" y="81"/>
                                  <a:pt x="544" y="95"/>
                                  <a:pt x="544" y="95"/>
                                </a:cubicBezTo>
                                <a:lnTo>
                                  <a:pt x="544" y="95"/>
                                </a:lnTo>
                                <a:lnTo>
                                  <a:pt x="580" y="87"/>
                                </a:lnTo>
                                <a:cubicBezTo>
                                  <a:pt x="579" y="83"/>
                                  <a:pt x="572" y="62"/>
                                  <a:pt x="540" y="30"/>
                                </a:cubicBezTo>
                                <a:cubicBezTo>
                                  <a:pt x="517" y="7"/>
                                  <a:pt x="474" y="1"/>
                                  <a:pt x="443" y="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4" name="Google Shape;2517;p48">
                            <a:extLst>
                              <a:ext uri="{FF2B5EF4-FFF2-40B4-BE49-F238E27FC236}">
                                <a16:creationId xmlns:a16="http://schemas.microsoft.com/office/drawing/2014/main" id="{44CA3EF8-FAE1-F0DF-7E18-65663E381005}"/>
                              </a:ext>
                            </a:extLst>
                          </p:cNvPr>
                          <p:cNvSpPr/>
                          <p:nvPr/>
                        </p:nvSpPr>
                        <p:spPr>
                          <a:xfrm>
                            <a:off x="-5277445" y="3625405"/>
                            <a:ext cx="89640" cy="113040"/>
                          </a:xfrm>
                          <a:custGeom>
                            <a:avLst/>
                            <a:gdLst/>
                            <a:ahLst/>
                            <a:cxnLst/>
                            <a:rect l="l" t="t" r="r" b="b"/>
                            <a:pathLst>
                              <a:path w="249" h="314" extrusionOk="0">
                                <a:moveTo>
                                  <a:pt x="156" y="144"/>
                                </a:moveTo>
                                <a:cubicBezTo>
                                  <a:pt x="124" y="167"/>
                                  <a:pt x="93" y="184"/>
                                  <a:pt x="68" y="197"/>
                                </a:cubicBezTo>
                                <a:cubicBezTo>
                                  <a:pt x="27" y="219"/>
                                  <a:pt x="3" y="233"/>
                                  <a:pt x="1" y="255"/>
                                </a:cubicBezTo>
                                <a:cubicBezTo>
                                  <a:pt x="-1" y="266"/>
                                  <a:pt x="4" y="277"/>
                                  <a:pt x="15" y="286"/>
                                </a:cubicBezTo>
                                <a:cubicBezTo>
                                  <a:pt x="42" y="310"/>
                                  <a:pt x="113" y="314"/>
                                  <a:pt x="163" y="314"/>
                                </a:cubicBezTo>
                                <a:cubicBezTo>
                                  <a:pt x="185" y="314"/>
                                  <a:pt x="204" y="313"/>
                                  <a:pt x="212" y="313"/>
                                </a:cubicBezTo>
                                <a:lnTo>
                                  <a:pt x="210" y="276"/>
                                </a:lnTo>
                                <a:cubicBezTo>
                                  <a:pt x="153" y="279"/>
                                  <a:pt x="65" y="277"/>
                                  <a:pt x="39" y="258"/>
                                </a:cubicBezTo>
                                <a:cubicBezTo>
                                  <a:pt x="46" y="251"/>
                                  <a:pt x="68" y="239"/>
                                  <a:pt x="85" y="230"/>
                                </a:cubicBezTo>
                                <a:cubicBezTo>
                                  <a:pt x="111" y="215"/>
                                  <a:pt x="144" y="198"/>
                                  <a:pt x="178" y="174"/>
                                </a:cubicBezTo>
                                <a:cubicBezTo>
                                  <a:pt x="226" y="139"/>
                                  <a:pt x="250" y="107"/>
                                  <a:pt x="249" y="76"/>
                                </a:cubicBezTo>
                                <a:cubicBezTo>
                                  <a:pt x="249" y="43"/>
                                  <a:pt x="223" y="22"/>
                                  <a:pt x="204" y="8"/>
                                </a:cubicBezTo>
                                <a:cubicBezTo>
                                  <a:pt x="192" y="-1"/>
                                  <a:pt x="178" y="-3"/>
                                  <a:pt x="165" y="2"/>
                                </a:cubicBezTo>
                                <a:cubicBezTo>
                                  <a:pt x="124" y="15"/>
                                  <a:pt x="98" y="90"/>
                                  <a:pt x="93" y="105"/>
                                </a:cubicBezTo>
                                <a:lnTo>
                                  <a:pt x="127" y="116"/>
                                </a:lnTo>
                                <a:cubicBezTo>
                                  <a:pt x="137" y="87"/>
                                  <a:pt x="159" y="42"/>
                                  <a:pt x="176" y="36"/>
                                </a:cubicBezTo>
                                <a:cubicBezTo>
                                  <a:pt x="178" y="36"/>
                                  <a:pt x="180" y="36"/>
                                  <a:pt x="183" y="38"/>
                                </a:cubicBezTo>
                                <a:cubicBezTo>
                                  <a:pt x="203" y="52"/>
                                  <a:pt x="213" y="65"/>
                                  <a:pt x="213" y="76"/>
                                </a:cubicBezTo>
                                <a:cubicBezTo>
                                  <a:pt x="213" y="89"/>
                                  <a:pt x="203" y="110"/>
                                  <a:pt x="156" y="14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5" name="Google Shape;2518;p48">
                            <a:extLst>
                              <a:ext uri="{FF2B5EF4-FFF2-40B4-BE49-F238E27FC236}">
                                <a16:creationId xmlns:a16="http://schemas.microsoft.com/office/drawing/2014/main" id="{372BEB6C-7682-D59D-E52D-88409010D2EC}"/>
                              </a:ext>
                            </a:extLst>
                          </p:cNvPr>
                          <p:cNvSpPr/>
                          <p:nvPr/>
                        </p:nvSpPr>
                        <p:spPr>
                          <a:xfrm>
                            <a:off x="-5149645" y="3659605"/>
                            <a:ext cx="90000" cy="82800"/>
                          </a:xfrm>
                          <a:custGeom>
                            <a:avLst/>
                            <a:gdLst/>
                            <a:ahLst/>
                            <a:cxnLst/>
                            <a:rect l="l" t="t" r="r" b="b"/>
                            <a:pathLst>
                              <a:path w="250" h="230" extrusionOk="0">
                                <a:moveTo>
                                  <a:pt x="223" y="183"/>
                                </a:moveTo>
                                <a:cubicBezTo>
                                  <a:pt x="217" y="189"/>
                                  <a:pt x="202" y="202"/>
                                  <a:pt x="183" y="186"/>
                                </a:cubicBezTo>
                                <a:cubicBezTo>
                                  <a:pt x="173" y="177"/>
                                  <a:pt x="177" y="159"/>
                                  <a:pt x="184" y="130"/>
                                </a:cubicBezTo>
                                <a:cubicBezTo>
                                  <a:pt x="190" y="102"/>
                                  <a:pt x="198" y="68"/>
                                  <a:pt x="189" y="33"/>
                                </a:cubicBezTo>
                                <a:cubicBezTo>
                                  <a:pt x="183" y="12"/>
                                  <a:pt x="169" y="8"/>
                                  <a:pt x="163" y="7"/>
                                </a:cubicBezTo>
                                <a:cubicBezTo>
                                  <a:pt x="134" y="3"/>
                                  <a:pt x="87" y="55"/>
                                  <a:pt x="45" y="116"/>
                                </a:cubicBezTo>
                                <a:lnTo>
                                  <a:pt x="58" y="4"/>
                                </a:lnTo>
                                <a:lnTo>
                                  <a:pt x="21" y="0"/>
                                </a:lnTo>
                                <a:lnTo>
                                  <a:pt x="0" y="188"/>
                                </a:lnTo>
                                <a:cubicBezTo>
                                  <a:pt x="-1" y="197"/>
                                  <a:pt x="4" y="205"/>
                                  <a:pt x="12" y="208"/>
                                </a:cubicBezTo>
                                <a:cubicBezTo>
                                  <a:pt x="20" y="211"/>
                                  <a:pt x="29" y="208"/>
                                  <a:pt x="33" y="200"/>
                                </a:cubicBezTo>
                                <a:cubicBezTo>
                                  <a:pt x="80" y="125"/>
                                  <a:pt x="132" y="58"/>
                                  <a:pt x="154" y="45"/>
                                </a:cubicBezTo>
                                <a:cubicBezTo>
                                  <a:pt x="160" y="71"/>
                                  <a:pt x="154" y="97"/>
                                  <a:pt x="148" y="122"/>
                                </a:cubicBezTo>
                                <a:cubicBezTo>
                                  <a:pt x="140" y="155"/>
                                  <a:pt x="132" y="190"/>
                                  <a:pt x="159" y="213"/>
                                </a:cubicBezTo>
                                <a:cubicBezTo>
                                  <a:pt x="173" y="225"/>
                                  <a:pt x="188" y="230"/>
                                  <a:pt x="201" y="230"/>
                                </a:cubicBezTo>
                                <a:cubicBezTo>
                                  <a:pt x="222" y="230"/>
                                  <a:pt x="240" y="219"/>
                                  <a:pt x="250" y="207"/>
                                </a:cubicBezTo>
                                <a:lnTo>
                                  <a:pt x="223" y="183"/>
                                </a:ln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6" name="Google Shape;2519;p48">
                            <a:extLst>
                              <a:ext uri="{FF2B5EF4-FFF2-40B4-BE49-F238E27FC236}">
                                <a16:creationId xmlns:a16="http://schemas.microsoft.com/office/drawing/2014/main" id="{AF346D49-9DDC-F556-DE49-5EB752B94F6E}"/>
                              </a:ext>
                            </a:extLst>
                          </p:cNvPr>
                          <p:cNvSpPr/>
                          <p:nvPr/>
                        </p:nvSpPr>
                        <p:spPr>
                          <a:xfrm>
                            <a:off x="-5045605" y="3609205"/>
                            <a:ext cx="34920" cy="151560"/>
                          </a:xfrm>
                          <a:custGeom>
                            <a:avLst/>
                            <a:gdLst/>
                            <a:ahLst/>
                            <a:cxnLst/>
                            <a:rect l="l" t="t" r="r" b="b"/>
                            <a:pathLst>
                              <a:path w="97" h="421" extrusionOk="0">
                                <a:moveTo>
                                  <a:pt x="0" y="415"/>
                                </a:moveTo>
                                <a:lnTo>
                                  <a:pt x="36" y="421"/>
                                </a:lnTo>
                                <a:lnTo>
                                  <a:pt x="97" y="5"/>
                                </a:lnTo>
                                <a:lnTo>
                                  <a:pt x="61" y="0"/>
                                </a:lnTo>
                                <a:lnTo>
                                  <a:pt x="0" y="415"/>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7" name="Google Shape;2520;p48">
                            <a:extLst>
                              <a:ext uri="{FF2B5EF4-FFF2-40B4-BE49-F238E27FC236}">
                                <a16:creationId xmlns:a16="http://schemas.microsoft.com/office/drawing/2014/main" id="{19583E09-36B8-320A-ACD9-5D2851760335}"/>
                              </a:ext>
                            </a:extLst>
                          </p:cNvPr>
                          <p:cNvSpPr/>
                          <p:nvPr/>
                        </p:nvSpPr>
                        <p:spPr>
                          <a:xfrm>
                            <a:off x="-5871805" y="3909445"/>
                            <a:ext cx="105840" cy="131400"/>
                          </a:xfrm>
                          <a:custGeom>
                            <a:avLst/>
                            <a:gdLst/>
                            <a:ahLst/>
                            <a:cxnLst/>
                            <a:rect l="l" t="t" r="r" b="b"/>
                            <a:pathLst>
                              <a:path w="294" h="365" extrusionOk="0">
                                <a:moveTo>
                                  <a:pt x="236" y="307"/>
                                </a:moveTo>
                                <a:cubicBezTo>
                                  <a:pt x="234" y="308"/>
                                  <a:pt x="228" y="310"/>
                                  <a:pt x="216" y="304"/>
                                </a:cubicBezTo>
                                <a:cubicBezTo>
                                  <a:pt x="205" y="296"/>
                                  <a:pt x="211" y="232"/>
                                  <a:pt x="215" y="198"/>
                                </a:cubicBezTo>
                                <a:cubicBezTo>
                                  <a:pt x="222" y="119"/>
                                  <a:pt x="231" y="29"/>
                                  <a:pt x="172" y="13"/>
                                </a:cubicBezTo>
                                <a:cubicBezTo>
                                  <a:pt x="162" y="10"/>
                                  <a:pt x="145" y="10"/>
                                  <a:pt x="127" y="24"/>
                                </a:cubicBezTo>
                                <a:cubicBezTo>
                                  <a:pt x="90" y="51"/>
                                  <a:pt x="61" y="126"/>
                                  <a:pt x="39" y="197"/>
                                </a:cubicBezTo>
                                <a:cubicBezTo>
                                  <a:pt x="39" y="130"/>
                                  <a:pt x="38" y="54"/>
                                  <a:pt x="37" y="0"/>
                                </a:cubicBezTo>
                                <a:lnTo>
                                  <a:pt x="0" y="0"/>
                                </a:lnTo>
                                <a:lnTo>
                                  <a:pt x="2" y="173"/>
                                </a:lnTo>
                                <a:cubicBezTo>
                                  <a:pt x="4" y="262"/>
                                  <a:pt x="4" y="309"/>
                                  <a:pt x="6" y="335"/>
                                </a:cubicBezTo>
                                <a:cubicBezTo>
                                  <a:pt x="5" y="341"/>
                                  <a:pt x="5" y="345"/>
                                  <a:pt x="5" y="346"/>
                                </a:cubicBezTo>
                                <a:lnTo>
                                  <a:pt x="7" y="346"/>
                                </a:lnTo>
                                <a:cubicBezTo>
                                  <a:pt x="10" y="364"/>
                                  <a:pt x="14" y="365"/>
                                  <a:pt x="22" y="365"/>
                                </a:cubicBezTo>
                                <a:lnTo>
                                  <a:pt x="23" y="365"/>
                                </a:lnTo>
                                <a:cubicBezTo>
                                  <a:pt x="33" y="365"/>
                                  <a:pt x="41" y="356"/>
                                  <a:pt x="41" y="347"/>
                                </a:cubicBezTo>
                                <a:cubicBezTo>
                                  <a:pt x="43" y="325"/>
                                  <a:pt x="94" y="91"/>
                                  <a:pt x="150" y="52"/>
                                </a:cubicBezTo>
                                <a:cubicBezTo>
                                  <a:pt x="156" y="47"/>
                                  <a:pt x="160" y="48"/>
                                  <a:pt x="163" y="48"/>
                                </a:cubicBezTo>
                                <a:cubicBezTo>
                                  <a:pt x="192" y="56"/>
                                  <a:pt x="184" y="136"/>
                                  <a:pt x="178" y="195"/>
                                </a:cubicBezTo>
                                <a:cubicBezTo>
                                  <a:pt x="172" y="264"/>
                                  <a:pt x="166" y="318"/>
                                  <a:pt x="198" y="336"/>
                                </a:cubicBezTo>
                                <a:cubicBezTo>
                                  <a:pt x="220" y="348"/>
                                  <a:pt x="238" y="345"/>
                                  <a:pt x="249" y="341"/>
                                </a:cubicBezTo>
                                <a:cubicBezTo>
                                  <a:pt x="280" y="329"/>
                                  <a:pt x="293" y="295"/>
                                  <a:pt x="294" y="291"/>
                                </a:cubicBezTo>
                                <a:lnTo>
                                  <a:pt x="260" y="278"/>
                                </a:lnTo>
                                <a:cubicBezTo>
                                  <a:pt x="258" y="284"/>
                                  <a:pt x="249" y="302"/>
                                  <a:pt x="236" y="30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8" name="Google Shape;2521;p48">
                            <a:extLst>
                              <a:ext uri="{FF2B5EF4-FFF2-40B4-BE49-F238E27FC236}">
                                <a16:creationId xmlns:a16="http://schemas.microsoft.com/office/drawing/2014/main" id="{06BB9F85-8CCD-E34C-C337-66A8B03C6803}"/>
                              </a:ext>
                            </a:extLst>
                          </p:cNvPr>
                          <p:cNvSpPr/>
                          <p:nvPr/>
                        </p:nvSpPr>
                        <p:spPr>
                          <a:xfrm>
                            <a:off x="-5715565" y="3929245"/>
                            <a:ext cx="87120" cy="82800"/>
                          </a:xfrm>
                          <a:custGeom>
                            <a:avLst/>
                            <a:gdLst/>
                            <a:ahLst/>
                            <a:cxnLst/>
                            <a:rect l="l" t="t" r="r" b="b"/>
                            <a:pathLst>
                              <a:path w="242" h="230" extrusionOk="0">
                                <a:moveTo>
                                  <a:pt x="242" y="149"/>
                                </a:moveTo>
                                <a:cubicBezTo>
                                  <a:pt x="243" y="142"/>
                                  <a:pt x="240" y="135"/>
                                  <a:pt x="234" y="131"/>
                                </a:cubicBezTo>
                                <a:lnTo>
                                  <a:pt x="42" y="0"/>
                                </a:lnTo>
                                <a:lnTo>
                                  <a:pt x="21" y="30"/>
                                </a:lnTo>
                                <a:lnTo>
                                  <a:pt x="182" y="140"/>
                                </a:lnTo>
                                <a:lnTo>
                                  <a:pt x="0" y="195"/>
                                </a:lnTo>
                                <a:lnTo>
                                  <a:pt x="10" y="230"/>
                                </a:lnTo>
                                <a:lnTo>
                                  <a:pt x="229" y="164"/>
                                </a:lnTo>
                                <a:cubicBezTo>
                                  <a:pt x="236" y="162"/>
                                  <a:pt x="241" y="156"/>
                                  <a:pt x="242" y="149"/>
                                </a:cubicBez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9" name="Google Shape;2522;p48">
                            <a:extLst>
                              <a:ext uri="{FF2B5EF4-FFF2-40B4-BE49-F238E27FC236}">
                                <a16:creationId xmlns:a16="http://schemas.microsoft.com/office/drawing/2014/main" id="{F3B918A2-781A-0DC6-3E58-07E3FAA78034}"/>
                              </a:ext>
                            </a:extLst>
                          </p:cNvPr>
                          <p:cNvSpPr/>
                          <p:nvPr/>
                        </p:nvSpPr>
                        <p:spPr>
                          <a:xfrm>
                            <a:off x="-5693965" y="4005565"/>
                            <a:ext cx="81720" cy="41040"/>
                          </a:xfrm>
                          <a:custGeom>
                            <a:avLst/>
                            <a:gdLst/>
                            <a:ahLst/>
                            <a:cxnLst/>
                            <a:rect l="l" t="t" r="r" b="b"/>
                            <a:pathLst>
                              <a:path w="227" h="114" extrusionOk="0">
                                <a:moveTo>
                                  <a:pt x="0" y="79"/>
                                </a:moveTo>
                                <a:lnTo>
                                  <a:pt x="13" y="114"/>
                                </a:lnTo>
                                <a:lnTo>
                                  <a:pt x="227" y="35"/>
                                </a:lnTo>
                                <a:lnTo>
                                  <a:pt x="214" y="0"/>
                                </a:lnTo>
                                <a:lnTo>
                                  <a:pt x="0" y="7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0" name="Google Shape;2523;p48">
                            <a:extLst>
                              <a:ext uri="{FF2B5EF4-FFF2-40B4-BE49-F238E27FC236}">
                                <a16:creationId xmlns:a16="http://schemas.microsoft.com/office/drawing/2014/main" id="{34CB2D96-C814-01CD-E478-B4349FE455B2}"/>
                              </a:ext>
                            </a:extLst>
                          </p:cNvPr>
                          <p:cNvSpPr/>
                          <p:nvPr/>
                        </p:nvSpPr>
                        <p:spPr>
                          <a:xfrm>
                            <a:off x="-5579485" y="3929245"/>
                            <a:ext cx="114480" cy="101880"/>
                          </a:xfrm>
                          <a:custGeom>
                            <a:avLst/>
                            <a:gdLst/>
                            <a:ahLst/>
                            <a:cxnLst/>
                            <a:rect l="l" t="t" r="r" b="b"/>
                            <a:pathLst>
                              <a:path w="318" h="283" extrusionOk="0">
                                <a:moveTo>
                                  <a:pt x="230" y="234"/>
                                </a:moveTo>
                                <a:cubicBezTo>
                                  <a:pt x="223" y="225"/>
                                  <a:pt x="234" y="180"/>
                                  <a:pt x="240" y="154"/>
                                </a:cubicBezTo>
                                <a:cubicBezTo>
                                  <a:pt x="250" y="112"/>
                                  <a:pt x="260" y="70"/>
                                  <a:pt x="253" y="38"/>
                                </a:cubicBezTo>
                                <a:cubicBezTo>
                                  <a:pt x="248" y="10"/>
                                  <a:pt x="231" y="2"/>
                                  <a:pt x="222" y="1"/>
                                </a:cubicBezTo>
                                <a:cubicBezTo>
                                  <a:pt x="170" y="-10"/>
                                  <a:pt x="91" y="93"/>
                                  <a:pt x="52" y="148"/>
                                </a:cubicBezTo>
                                <a:lnTo>
                                  <a:pt x="52" y="50"/>
                                </a:lnTo>
                                <a:lnTo>
                                  <a:pt x="16" y="50"/>
                                </a:lnTo>
                                <a:lnTo>
                                  <a:pt x="16" y="206"/>
                                </a:lnTo>
                                <a:cubicBezTo>
                                  <a:pt x="-1" y="238"/>
                                  <a:pt x="-4" y="258"/>
                                  <a:pt x="6" y="272"/>
                                </a:cubicBezTo>
                                <a:cubicBezTo>
                                  <a:pt x="12" y="280"/>
                                  <a:pt x="21" y="283"/>
                                  <a:pt x="30" y="283"/>
                                </a:cubicBezTo>
                                <a:cubicBezTo>
                                  <a:pt x="33" y="283"/>
                                  <a:pt x="36" y="283"/>
                                  <a:pt x="39" y="282"/>
                                </a:cubicBezTo>
                                <a:cubicBezTo>
                                  <a:pt x="47" y="280"/>
                                  <a:pt x="52" y="273"/>
                                  <a:pt x="52" y="265"/>
                                </a:cubicBezTo>
                                <a:lnTo>
                                  <a:pt x="52" y="215"/>
                                </a:lnTo>
                                <a:cubicBezTo>
                                  <a:pt x="58" y="206"/>
                                  <a:pt x="65" y="194"/>
                                  <a:pt x="76" y="179"/>
                                </a:cubicBezTo>
                                <a:cubicBezTo>
                                  <a:pt x="148" y="72"/>
                                  <a:pt x="203" y="33"/>
                                  <a:pt x="214" y="36"/>
                                </a:cubicBezTo>
                                <a:cubicBezTo>
                                  <a:pt x="214" y="36"/>
                                  <a:pt x="216" y="38"/>
                                  <a:pt x="218" y="45"/>
                                </a:cubicBezTo>
                                <a:cubicBezTo>
                                  <a:pt x="222" y="69"/>
                                  <a:pt x="213" y="110"/>
                                  <a:pt x="204" y="145"/>
                                </a:cubicBezTo>
                                <a:cubicBezTo>
                                  <a:pt x="193" y="193"/>
                                  <a:pt x="184" y="231"/>
                                  <a:pt x="199" y="254"/>
                                </a:cubicBezTo>
                                <a:cubicBezTo>
                                  <a:pt x="205" y="262"/>
                                  <a:pt x="213" y="268"/>
                                  <a:pt x="223" y="270"/>
                                </a:cubicBezTo>
                                <a:cubicBezTo>
                                  <a:pt x="285" y="281"/>
                                  <a:pt x="317" y="214"/>
                                  <a:pt x="318" y="211"/>
                                </a:cubicBezTo>
                                <a:lnTo>
                                  <a:pt x="285" y="196"/>
                                </a:lnTo>
                                <a:cubicBezTo>
                                  <a:pt x="284" y="196"/>
                                  <a:pt x="264" y="239"/>
                                  <a:pt x="230" y="2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1" name="Google Shape;2524;p48">
                            <a:extLst>
                              <a:ext uri="{FF2B5EF4-FFF2-40B4-BE49-F238E27FC236}">
                                <a16:creationId xmlns:a16="http://schemas.microsoft.com/office/drawing/2014/main" id="{72B5E107-7D76-D156-45A1-225761907064}"/>
                              </a:ext>
                            </a:extLst>
                          </p:cNvPr>
                          <p:cNvSpPr/>
                          <p:nvPr/>
                        </p:nvSpPr>
                        <p:spPr>
                          <a:xfrm>
                            <a:off x="-5454925" y="3993325"/>
                            <a:ext cx="61920" cy="78120"/>
                          </a:xfrm>
                          <a:custGeom>
                            <a:avLst/>
                            <a:gdLst/>
                            <a:ahLst/>
                            <a:cxnLst/>
                            <a:rect l="l" t="t" r="r" b="b"/>
                            <a:pathLst>
                              <a:path w="172" h="217" extrusionOk="0">
                                <a:moveTo>
                                  <a:pt x="132" y="121"/>
                                </a:moveTo>
                                <a:cubicBezTo>
                                  <a:pt x="121" y="160"/>
                                  <a:pt x="91" y="186"/>
                                  <a:pt x="66" y="179"/>
                                </a:cubicBezTo>
                                <a:cubicBezTo>
                                  <a:pt x="42" y="172"/>
                                  <a:pt x="30" y="134"/>
                                  <a:pt x="41" y="96"/>
                                </a:cubicBezTo>
                                <a:cubicBezTo>
                                  <a:pt x="47" y="76"/>
                                  <a:pt x="58" y="58"/>
                                  <a:pt x="71" y="48"/>
                                </a:cubicBezTo>
                                <a:cubicBezTo>
                                  <a:pt x="77" y="43"/>
                                  <a:pt x="87" y="37"/>
                                  <a:pt x="98" y="37"/>
                                </a:cubicBezTo>
                                <a:cubicBezTo>
                                  <a:pt x="101" y="37"/>
                                  <a:pt x="104" y="37"/>
                                  <a:pt x="107" y="38"/>
                                </a:cubicBezTo>
                                <a:cubicBezTo>
                                  <a:pt x="131" y="45"/>
                                  <a:pt x="143" y="83"/>
                                  <a:pt x="132" y="121"/>
                                </a:cubicBezTo>
                                <a:moveTo>
                                  <a:pt x="117" y="2"/>
                                </a:moveTo>
                                <a:cubicBezTo>
                                  <a:pt x="94" y="-4"/>
                                  <a:pt x="70" y="2"/>
                                  <a:pt x="48" y="19"/>
                                </a:cubicBezTo>
                                <a:cubicBezTo>
                                  <a:pt x="29" y="35"/>
                                  <a:pt x="13" y="58"/>
                                  <a:pt x="6" y="86"/>
                                </a:cubicBezTo>
                                <a:cubicBezTo>
                                  <a:pt x="-11" y="145"/>
                                  <a:pt x="11" y="202"/>
                                  <a:pt x="56" y="215"/>
                                </a:cubicBezTo>
                                <a:cubicBezTo>
                                  <a:pt x="62" y="216"/>
                                  <a:pt x="69" y="217"/>
                                  <a:pt x="75" y="217"/>
                                </a:cubicBezTo>
                                <a:cubicBezTo>
                                  <a:pt x="114" y="217"/>
                                  <a:pt x="153" y="183"/>
                                  <a:pt x="167" y="132"/>
                                </a:cubicBezTo>
                                <a:cubicBezTo>
                                  <a:pt x="184" y="72"/>
                                  <a:pt x="162" y="15"/>
                                  <a:pt x="117" y="2"/>
                                </a:cubicBezTo>
                                <a:close/>
                              </a:path>
                            </a:pathLst>
                          </a:custGeom>
                          <a:solidFill>
                            <a:schemeClr val="dk1"/>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2" name="Google Shape;2525;p48">
                            <a:extLst>
                              <a:ext uri="{FF2B5EF4-FFF2-40B4-BE49-F238E27FC236}">
                                <a16:creationId xmlns:a16="http://schemas.microsoft.com/office/drawing/2014/main" id="{ABEE78F5-9DCD-566C-F01B-970D832A98E4}"/>
                              </a:ext>
                            </a:extLst>
                          </p:cNvPr>
                          <p:cNvSpPr/>
                          <p:nvPr/>
                        </p:nvSpPr>
                        <p:spPr>
                          <a:xfrm>
                            <a:off x="-5353045" y="3942565"/>
                            <a:ext cx="22320" cy="29880"/>
                          </a:xfrm>
                          <a:custGeom>
                            <a:avLst/>
                            <a:gdLst/>
                            <a:ahLst/>
                            <a:cxnLst/>
                            <a:rect l="l" t="t" r="r" b="b"/>
                            <a:pathLst>
                              <a:path w="62" h="83" extrusionOk="0">
                                <a:moveTo>
                                  <a:pt x="31" y="83"/>
                                </a:moveTo>
                                <a:cubicBezTo>
                                  <a:pt x="48" y="83"/>
                                  <a:pt x="62" y="65"/>
                                  <a:pt x="62" y="42"/>
                                </a:cubicBezTo>
                                <a:cubicBezTo>
                                  <a:pt x="62" y="19"/>
                                  <a:pt x="48" y="0"/>
                                  <a:pt x="31" y="0"/>
                                </a:cubicBezTo>
                                <a:cubicBezTo>
                                  <a:pt x="14" y="0"/>
                                  <a:pt x="0" y="19"/>
                                  <a:pt x="0" y="42"/>
                                </a:cubicBezTo>
                                <a:cubicBezTo>
                                  <a:pt x="0" y="65"/>
                                  <a:pt x="14" y="83"/>
                                  <a:pt x="31" y="8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3" name="Google Shape;2526;p48">
                            <a:extLst>
                              <a:ext uri="{FF2B5EF4-FFF2-40B4-BE49-F238E27FC236}">
                                <a16:creationId xmlns:a16="http://schemas.microsoft.com/office/drawing/2014/main" id="{E70A4D83-7539-6ACD-0E7F-692CF0C2325D}"/>
                              </a:ext>
                            </a:extLst>
                          </p:cNvPr>
                          <p:cNvSpPr/>
                          <p:nvPr/>
                        </p:nvSpPr>
                        <p:spPr>
                          <a:xfrm>
                            <a:off x="-5351245" y="3981805"/>
                            <a:ext cx="21960" cy="30240"/>
                          </a:xfrm>
                          <a:custGeom>
                            <a:avLst/>
                            <a:gdLst/>
                            <a:ahLst/>
                            <a:cxnLst/>
                            <a:rect l="l" t="t" r="r" b="b"/>
                            <a:pathLst>
                              <a:path w="61" h="84" extrusionOk="0">
                                <a:moveTo>
                                  <a:pt x="31" y="0"/>
                                </a:moveTo>
                                <a:cubicBezTo>
                                  <a:pt x="14" y="0"/>
                                  <a:pt x="0" y="19"/>
                                  <a:pt x="0" y="42"/>
                                </a:cubicBezTo>
                                <a:cubicBezTo>
                                  <a:pt x="0" y="65"/>
                                  <a:pt x="14" y="84"/>
                                  <a:pt x="31" y="84"/>
                                </a:cubicBezTo>
                                <a:cubicBezTo>
                                  <a:pt x="47" y="84"/>
                                  <a:pt x="61" y="65"/>
                                  <a:pt x="61" y="42"/>
                                </a:cubicBezTo>
                                <a:cubicBezTo>
                                  <a:pt x="61" y="19"/>
                                  <a:pt x="47" y="0"/>
                                  <a:pt x="3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4" name="Google Shape;2527;p48">
                            <a:extLst>
                              <a:ext uri="{FF2B5EF4-FFF2-40B4-BE49-F238E27FC236}">
                                <a16:creationId xmlns:a16="http://schemas.microsoft.com/office/drawing/2014/main" id="{BDE041E8-0AEE-5891-9C76-C3F7D7114F32}"/>
                              </a:ext>
                            </a:extLst>
                          </p:cNvPr>
                          <p:cNvSpPr/>
                          <p:nvPr/>
                        </p:nvSpPr>
                        <p:spPr>
                          <a:xfrm>
                            <a:off x="-5285365" y="3849325"/>
                            <a:ext cx="73800" cy="274320"/>
                          </a:xfrm>
                          <a:custGeom>
                            <a:avLst/>
                            <a:gdLst/>
                            <a:ahLst/>
                            <a:cxnLst/>
                            <a:rect l="l" t="t" r="r" b="b"/>
                            <a:pathLst>
                              <a:path w="205" h="762" extrusionOk="0">
                                <a:moveTo>
                                  <a:pt x="205" y="28"/>
                                </a:moveTo>
                                <a:lnTo>
                                  <a:pt x="181" y="0"/>
                                </a:lnTo>
                                <a:cubicBezTo>
                                  <a:pt x="178" y="3"/>
                                  <a:pt x="-146" y="290"/>
                                  <a:pt x="81" y="762"/>
                                </a:cubicBezTo>
                                <a:lnTo>
                                  <a:pt x="114" y="746"/>
                                </a:lnTo>
                                <a:cubicBezTo>
                                  <a:pt x="-101" y="300"/>
                                  <a:pt x="193" y="39"/>
                                  <a:pt x="205"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5" name="Google Shape;2528;p48">
                            <a:extLst>
                              <a:ext uri="{FF2B5EF4-FFF2-40B4-BE49-F238E27FC236}">
                                <a16:creationId xmlns:a16="http://schemas.microsoft.com/office/drawing/2014/main" id="{10AEE1A4-9A7E-F866-CB66-244ACC912242}"/>
                              </a:ext>
                            </a:extLst>
                          </p:cNvPr>
                          <p:cNvSpPr/>
                          <p:nvPr/>
                        </p:nvSpPr>
                        <p:spPr>
                          <a:xfrm>
                            <a:off x="-5070085" y="3850045"/>
                            <a:ext cx="52920" cy="275760"/>
                          </a:xfrm>
                          <a:custGeom>
                            <a:avLst/>
                            <a:gdLst/>
                            <a:ahLst/>
                            <a:cxnLst/>
                            <a:rect l="l" t="t" r="r" b="b"/>
                            <a:pathLst>
                              <a:path w="147" h="766" extrusionOk="0">
                                <a:moveTo>
                                  <a:pt x="2" y="23"/>
                                </a:moveTo>
                                <a:cubicBezTo>
                                  <a:pt x="4" y="26"/>
                                  <a:pt x="249" y="333"/>
                                  <a:pt x="0" y="747"/>
                                </a:cubicBezTo>
                                <a:lnTo>
                                  <a:pt x="31" y="766"/>
                                </a:lnTo>
                                <a:cubicBezTo>
                                  <a:pt x="293" y="330"/>
                                  <a:pt x="32" y="3"/>
                                  <a:pt x="30" y="0"/>
                                </a:cubicBezTo>
                                <a:lnTo>
                                  <a:pt x="2" y="2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6" name="Google Shape;2529;p48">
                            <a:extLst>
                              <a:ext uri="{FF2B5EF4-FFF2-40B4-BE49-F238E27FC236}">
                                <a16:creationId xmlns:a16="http://schemas.microsoft.com/office/drawing/2014/main" id="{1592E46D-1318-11F0-DB48-92BE7DB9E850}"/>
                              </a:ext>
                            </a:extLst>
                          </p:cNvPr>
                          <p:cNvSpPr/>
                          <p:nvPr/>
                        </p:nvSpPr>
                        <p:spPr>
                          <a:xfrm>
                            <a:off x="-5265565" y="3932485"/>
                            <a:ext cx="120960" cy="108000"/>
                          </a:xfrm>
                          <a:custGeom>
                            <a:avLst/>
                            <a:gdLst/>
                            <a:ahLst/>
                            <a:cxnLst/>
                            <a:rect l="l" t="t" r="r" b="b"/>
                            <a:pathLst>
                              <a:path w="336" h="300" extrusionOk="0">
                                <a:moveTo>
                                  <a:pt x="224" y="116"/>
                                </a:moveTo>
                                <a:cubicBezTo>
                                  <a:pt x="234" y="95"/>
                                  <a:pt x="244" y="73"/>
                                  <a:pt x="255" y="55"/>
                                </a:cubicBezTo>
                                <a:cubicBezTo>
                                  <a:pt x="262" y="42"/>
                                  <a:pt x="267" y="38"/>
                                  <a:pt x="267" y="38"/>
                                </a:cubicBezTo>
                                <a:cubicBezTo>
                                  <a:pt x="278" y="43"/>
                                  <a:pt x="293" y="90"/>
                                  <a:pt x="300" y="136"/>
                                </a:cubicBezTo>
                                <a:lnTo>
                                  <a:pt x="336" y="130"/>
                                </a:lnTo>
                                <a:cubicBezTo>
                                  <a:pt x="331" y="94"/>
                                  <a:pt x="314" y="9"/>
                                  <a:pt x="274" y="2"/>
                                </a:cubicBezTo>
                                <a:cubicBezTo>
                                  <a:pt x="256" y="-2"/>
                                  <a:pt x="238" y="10"/>
                                  <a:pt x="223" y="36"/>
                                </a:cubicBezTo>
                                <a:cubicBezTo>
                                  <a:pt x="221" y="40"/>
                                  <a:pt x="219" y="44"/>
                                  <a:pt x="217" y="48"/>
                                </a:cubicBezTo>
                                <a:cubicBezTo>
                                  <a:pt x="212" y="34"/>
                                  <a:pt x="205" y="23"/>
                                  <a:pt x="193" y="14"/>
                                </a:cubicBezTo>
                                <a:cubicBezTo>
                                  <a:pt x="173" y="-3"/>
                                  <a:pt x="154" y="-1"/>
                                  <a:pt x="143" y="3"/>
                                </a:cubicBezTo>
                                <a:cubicBezTo>
                                  <a:pt x="95" y="20"/>
                                  <a:pt x="72" y="111"/>
                                  <a:pt x="68" y="129"/>
                                </a:cubicBezTo>
                                <a:lnTo>
                                  <a:pt x="104" y="137"/>
                                </a:lnTo>
                                <a:cubicBezTo>
                                  <a:pt x="112" y="101"/>
                                  <a:pt x="134" y="45"/>
                                  <a:pt x="155" y="38"/>
                                </a:cubicBezTo>
                                <a:cubicBezTo>
                                  <a:pt x="157" y="37"/>
                                  <a:pt x="162" y="35"/>
                                  <a:pt x="171" y="42"/>
                                </a:cubicBezTo>
                                <a:cubicBezTo>
                                  <a:pt x="186" y="54"/>
                                  <a:pt x="189" y="79"/>
                                  <a:pt x="188" y="107"/>
                                </a:cubicBezTo>
                                <a:cubicBezTo>
                                  <a:pt x="186" y="110"/>
                                  <a:pt x="185" y="113"/>
                                  <a:pt x="183" y="116"/>
                                </a:cubicBezTo>
                                <a:cubicBezTo>
                                  <a:pt x="151" y="185"/>
                                  <a:pt x="114" y="263"/>
                                  <a:pt x="76" y="255"/>
                                </a:cubicBezTo>
                                <a:cubicBezTo>
                                  <a:pt x="57" y="252"/>
                                  <a:pt x="45" y="245"/>
                                  <a:pt x="40" y="236"/>
                                </a:cubicBezTo>
                                <a:cubicBezTo>
                                  <a:pt x="34" y="228"/>
                                  <a:pt x="37" y="218"/>
                                  <a:pt x="37" y="218"/>
                                </a:cubicBezTo>
                                <a:lnTo>
                                  <a:pt x="3" y="206"/>
                                </a:lnTo>
                                <a:cubicBezTo>
                                  <a:pt x="2" y="208"/>
                                  <a:pt x="-6" y="231"/>
                                  <a:pt x="8" y="254"/>
                                </a:cubicBezTo>
                                <a:cubicBezTo>
                                  <a:pt x="18" y="273"/>
                                  <a:pt x="39" y="285"/>
                                  <a:pt x="69" y="291"/>
                                </a:cubicBezTo>
                                <a:cubicBezTo>
                                  <a:pt x="74" y="292"/>
                                  <a:pt x="78" y="292"/>
                                  <a:pt x="82" y="292"/>
                                </a:cubicBezTo>
                                <a:cubicBezTo>
                                  <a:pt x="119" y="292"/>
                                  <a:pt x="148" y="260"/>
                                  <a:pt x="173" y="217"/>
                                </a:cubicBezTo>
                                <a:cubicBezTo>
                                  <a:pt x="170" y="246"/>
                                  <a:pt x="172" y="269"/>
                                  <a:pt x="188" y="283"/>
                                </a:cubicBezTo>
                                <a:cubicBezTo>
                                  <a:pt x="201" y="294"/>
                                  <a:pt x="217" y="300"/>
                                  <a:pt x="236" y="300"/>
                                </a:cubicBezTo>
                                <a:cubicBezTo>
                                  <a:pt x="243" y="300"/>
                                  <a:pt x="251" y="299"/>
                                  <a:pt x="259" y="297"/>
                                </a:cubicBezTo>
                                <a:cubicBezTo>
                                  <a:pt x="291" y="290"/>
                                  <a:pt x="320" y="269"/>
                                  <a:pt x="330" y="245"/>
                                </a:cubicBezTo>
                                <a:lnTo>
                                  <a:pt x="297" y="231"/>
                                </a:lnTo>
                                <a:cubicBezTo>
                                  <a:pt x="292" y="242"/>
                                  <a:pt x="273" y="256"/>
                                  <a:pt x="251" y="261"/>
                                </a:cubicBezTo>
                                <a:cubicBezTo>
                                  <a:pt x="241" y="264"/>
                                  <a:pt x="224" y="266"/>
                                  <a:pt x="212" y="255"/>
                                </a:cubicBezTo>
                                <a:cubicBezTo>
                                  <a:pt x="204" y="248"/>
                                  <a:pt x="212" y="203"/>
                                  <a:pt x="216" y="178"/>
                                </a:cubicBezTo>
                                <a:cubicBezTo>
                                  <a:pt x="219" y="158"/>
                                  <a:pt x="222" y="137"/>
                                  <a:pt x="224" y="11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7" name="Google Shape;2530;p48">
                            <a:extLst>
                              <a:ext uri="{FF2B5EF4-FFF2-40B4-BE49-F238E27FC236}">
                                <a16:creationId xmlns:a16="http://schemas.microsoft.com/office/drawing/2014/main" id="{D0FAF08E-3935-3885-7864-A655D14D6BA1}"/>
                              </a:ext>
                            </a:extLst>
                          </p:cNvPr>
                          <p:cNvSpPr/>
                          <p:nvPr/>
                        </p:nvSpPr>
                        <p:spPr>
                          <a:xfrm>
                            <a:off x="-5133085" y="4016725"/>
                            <a:ext cx="54720" cy="63360"/>
                          </a:xfrm>
                          <a:custGeom>
                            <a:avLst/>
                            <a:gdLst/>
                            <a:ahLst/>
                            <a:cxnLst/>
                            <a:rect l="l" t="t" r="r" b="b"/>
                            <a:pathLst>
                              <a:path w="152" h="176" extrusionOk="0">
                                <a:moveTo>
                                  <a:pt x="133" y="22"/>
                                </a:moveTo>
                                <a:cubicBezTo>
                                  <a:pt x="129" y="21"/>
                                  <a:pt x="116" y="18"/>
                                  <a:pt x="106" y="33"/>
                                </a:cubicBezTo>
                                <a:cubicBezTo>
                                  <a:pt x="99" y="43"/>
                                  <a:pt x="80" y="61"/>
                                  <a:pt x="61" y="79"/>
                                </a:cubicBezTo>
                                <a:cubicBezTo>
                                  <a:pt x="58" y="81"/>
                                  <a:pt x="56" y="84"/>
                                  <a:pt x="53" y="86"/>
                                </a:cubicBezTo>
                                <a:cubicBezTo>
                                  <a:pt x="50" y="56"/>
                                  <a:pt x="43" y="24"/>
                                  <a:pt x="38" y="0"/>
                                </a:cubicBezTo>
                                <a:lnTo>
                                  <a:pt x="2" y="8"/>
                                </a:lnTo>
                                <a:cubicBezTo>
                                  <a:pt x="12" y="51"/>
                                  <a:pt x="18" y="95"/>
                                  <a:pt x="19" y="121"/>
                                </a:cubicBezTo>
                                <a:cubicBezTo>
                                  <a:pt x="2" y="139"/>
                                  <a:pt x="-3" y="150"/>
                                  <a:pt x="2" y="162"/>
                                </a:cubicBezTo>
                                <a:cubicBezTo>
                                  <a:pt x="3" y="165"/>
                                  <a:pt x="9" y="176"/>
                                  <a:pt x="24" y="176"/>
                                </a:cubicBezTo>
                                <a:cubicBezTo>
                                  <a:pt x="33" y="176"/>
                                  <a:pt x="40" y="172"/>
                                  <a:pt x="45" y="165"/>
                                </a:cubicBezTo>
                                <a:cubicBezTo>
                                  <a:pt x="50" y="159"/>
                                  <a:pt x="53" y="149"/>
                                  <a:pt x="54" y="136"/>
                                </a:cubicBezTo>
                                <a:cubicBezTo>
                                  <a:pt x="64" y="126"/>
                                  <a:pt x="77" y="114"/>
                                  <a:pt x="86" y="105"/>
                                </a:cubicBezTo>
                                <a:cubicBezTo>
                                  <a:pt x="97" y="95"/>
                                  <a:pt x="106" y="86"/>
                                  <a:pt x="115" y="77"/>
                                </a:cubicBezTo>
                                <a:cubicBezTo>
                                  <a:pt x="115" y="101"/>
                                  <a:pt x="114" y="135"/>
                                  <a:pt x="111" y="165"/>
                                </a:cubicBezTo>
                                <a:lnTo>
                                  <a:pt x="148" y="168"/>
                                </a:lnTo>
                                <a:cubicBezTo>
                                  <a:pt x="159" y="32"/>
                                  <a:pt x="145" y="27"/>
                                  <a:pt x="133" y="22"/>
                                </a:cubicBezTo>
                                <a:close/>
                              </a:path>
                            </a:pathLst>
                          </a:custGeom>
                          <a:solidFill>
                            <a:schemeClr val="dk1"/>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8" name="Google Shape;2531;p48">
                            <a:extLst>
                              <a:ext uri="{FF2B5EF4-FFF2-40B4-BE49-F238E27FC236}">
                                <a16:creationId xmlns:a16="http://schemas.microsoft.com/office/drawing/2014/main" id="{5B99F7E9-C141-4166-60AB-C9483D65E2C6}"/>
                              </a:ext>
                            </a:extLst>
                          </p:cNvPr>
                          <p:cNvSpPr/>
                          <p:nvPr/>
                        </p:nvSpPr>
                        <p:spPr>
                          <a:xfrm>
                            <a:off x="-4931125" y="3546925"/>
                            <a:ext cx="100800" cy="540720"/>
                          </a:xfrm>
                          <a:custGeom>
                            <a:avLst/>
                            <a:gdLst/>
                            <a:ahLst/>
                            <a:cxnLst/>
                            <a:rect l="l" t="t" r="r" b="b"/>
                            <a:pathLst>
                              <a:path w="280" h="1502" extrusionOk="0">
                                <a:moveTo>
                                  <a:pt x="38" y="837"/>
                                </a:moveTo>
                                <a:cubicBezTo>
                                  <a:pt x="50" y="418"/>
                                  <a:pt x="278" y="22"/>
                                  <a:pt x="280" y="18"/>
                                </a:cubicBezTo>
                                <a:lnTo>
                                  <a:pt x="249" y="0"/>
                                </a:lnTo>
                                <a:cubicBezTo>
                                  <a:pt x="246" y="4"/>
                                  <a:pt x="14" y="407"/>
                                  <a:pt x="1" y="836"/>
                                </a:cubicBezTo>
                                <a:cubicBezTo>
                                  <a:pt x="-12" y="1268"/>
                                  <a:pt x="237" y="1493"/>
                                  <a:pt x="248" y="1502"/>
                                </a:cubicBezTo>
                                <a:lnTo>
                                  <a:pt x="272" y="1475"/>
                                </a:lnTo>
                                <a:cubicBezTo>
                                  <a:pt x="270" y="1473"/>
                                  <a:pt x="25" y="1252"/>
                                  <a:pt x="38" y="83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9" name="Google Shape;2532;p48">
                            <a:extLst>
                              <a:ext uri="{FF2B5EF4-FFF2-40B4-BE49-F238E27FC236}">
                                <a16:creationId xmlns:a16="http://schemas.microsoft.com/office/drawing/2014/main" id="{27D71144-FD9A-05F0-D7CE-F8078F941A7F}"/>
                              </a:ext>
                            </a:extLst>
                          </p:cNvPr>
                          <p:cNvSpPr/>
                          <p:nvPr/>
                        </p:nvSpPr>
                        <p:spPr>
                          <a:xfrm>
                            <a:off x="-4829965" y="3847525"/>
                            <a:ext cx="63000" cy="98640"/>
                          </a:xfrm>
                          <a:custGeom>
                            <a:avLst/>
                            <a:gdLst/>
                            <a:ahLst/>
                            <a:cxnLst/>
                            <a:rect l="l" t="t" r="r" b="b"/>
                            <a:pathLst>
                              <a:path w="175" h="274" extrusionOk="0">
                                <a:moveTo>
                                  <a:pt x="119" y="1"/>
                                </a:moveTo>
                                <a:cubicBezTo>
                                  <a:pt x="92" y="8"/>
                                  <a:pt x="67" y="51"/>
                                  <a:pt x="47" y="101"/>
                                </a:cubicBezTo>
                                <a:lnTo>
                                  <a:pt x="50" y="51"/>
                                </a:lnTo>
                                <a:lnTo>
                                  <a:pt x="13" y="48"/>
                                </a:lnTo>
                                <a:lnTo>
                                  <a:pt x="0" y="254"/>
                                </a:lnTo>
                                <a:cubicBezTo>
                                  <a:pt x="0" y="264"/>
                                  <a:pt x="6" y="272"/>
                                  <a:pt x="16" y="273"/>
                                </a:cubicBezTo>
                                <a:cubicBezTo>
                                  <a:pt x="17" y="273"/>
                                  <a:pt x="18" y="274"/>
                                  <a:pt x="19" y="274"/>
                                </a:cubicBezTo>
                                <a:cubicBezTo>
                                  <a:pt x="27" y="274"/>
                                  <a:pt x="34" y="268"/>
                                  <a:pt x="36" y="259"/>
                                </a:cubicBezTo>
                                <a:cubicBezTo>
                                  <a:pt x="60" y="160"/>
                                  <a:pt x="101" y="49"/>
                                  <a:pt x="126" y="37"/>
                                </a:cubicBezTo>
                                <a:cubicBezTo>
                                  <a:pt x="139" y="56"/>
                                  <a:pt x="142" y="160"/>
                                  <a:pt x="132" y="267"/>
                                </a:cubicBezTo>
                                <a:lnTo>
                                  <a:pt x="168" y="270"/>
                                </a:lnTo>
                                <a:cubicBezTo>
                                  <a:pt x="175" y="202"/>
                                  <a:pt x="186" y="41"/>
                                  <a:pt x="148" y="8"/>
                                </a:cubicBezTo>
                                <a:cubicBezTo>
                                  <a:pt x="140" y="1"/>
                                  <a:pt x="130" y="-2"/>
                                  <a:pt x="119"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0" name="Google Shape;2533;p48">
                            <a:extLst>
                              <a:ext uri="{FF2B5EF4-FFF2-40B4-BE49-F238E27FC236}">
                                <a16:creationId xmlns:a16="http://schemas.microsoft.com/office/drawing/2014/main" id="{D5B39770-ACBC-49CA-B261-107A1EDA2341}"/>
                              </a:ext>
                            </a:extLst>
                          </p:cNvPr>
                          <p:cNvSpPr/>
                          <p:nvPr/>
                        </p:nvSpPr>
                        <p:spPr>
                          <a:xfrm>
                            <a:off x="-4806205" y="3597325"/>
                            <a:ext cx="82440" cy="115200"/>
                          </a:xfrm>
                          <a:custGeom>
                            <a:avLst/>
                            <a:gdLst/>
                            <a:ahLst/>
                            <a:cxnLst/>
                            <a:rect l="l" t="t" r="r" b="b"/>
                            <a:pathLst>
                              <a:path w="229" h="320" extrusionOk="0">
                                <a:moveTo>
                                  <a:pt x="17" y="277"/>
                                </a:moveTo>
                                <a:cubicBezTo>
                                  <a:pt x="26" y="278"/>
                                  <a:pt x="35" y="270"/>
                                  <a:pt x="36" y="261"/>
                                </a:cubicBezTo>
                                <a:cubicBezTo>
                                  <a:pt x="43" y="208"/>
                                  <a:pt x="75" y="70"/>
                                  <a:pt x="142" y="67"/>
                                </a:cubicBezTo>
                                <a:cubicBezTo>
                                  <a:pt x="151" y="66"/>
                                  <a:pt x="158" y="69"/>
                                  <a:pt x="164" y="76"/>
                                </a:cubicBezTo>
                                <a:cubicBezTo>
                                  <a:pt x="201" y="113"/>
                                  <a:pt x="193" y="245"/>
                                  <a:pt x="189" y="295"/>
                                </a:cubicBezTo>
                                <a:cubicBezTo>
                                  <a:pt x="189" y="306"/>
                                  <a:pt x="188" y="315"/>
                                  <a:pt x="188" y="320"/>
                                </a:cubicBezTo>
                                <a:lnTo>
                                  <a:pt x="225" y="320"/>
                                </a:lnTo>
                                <a:cubicBezTo>
                                  <a:pt x="225" y="315"/>
                                  <a:pt x="225" y="307"/>
                                  <a:pt x="226" y="297"/>
                                </a:cubicBezTo>
                                <a:cubicBezTo>
                                  <a:pt x="230" y="233"/>
                                  <a:pt x="239" y="99"/>
                                  <a:pt x="190" y="50"/>
                                </a:cubicBezTo>
                                <a:cubicBezTo>
                                  <a:pt x="177" y="36"/>
                                  <a:pt x="160" y="29"/>
                                  <a:pt x="140" y="30"/>
                                </a:cubicBezTo>
                                <a:cubicBezTo>
                                  <a:pt x="92" y="32"/>
                                  <a:pt x="60" y="71"/>
                                  <a:pt x="39" y="117"/>
                                </a:cubicBezTo>
                                <a:lnTo>
                                  <a:pt x="41" y="1"/>
                                </a:lnTo>
                                <a:lnTo>
                                  <a:pt x="4" y="0"/>
                                </a:lnTo>
                                <a:lnTo>
                                  <a:pt x="0" y="258"/>
                                </a:lnTo>
                                <a:cubicBezTo>
                                  <a:pt x="0" y="268"/>
                                  <a:pt x="7" y="276"/>
                                  <a:pt x="17" y="2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1" name="Google Shape;2534;p48">
                            <a:extLst>
                              <a:ext uri="{FF2B5EF4-FFF2-40B4-BE49-F238E27FC236}">
                                <a16:creationId xmlns:a16="http://schemas.microsoft.com/office/drawing/2014/main" id="{D471FF42-A79F-64D9-895F-C984F8B40CD9}"/>
                              </a:ext>
                            </a:extLst>
                          </p:cNvPr>
                          <p:cNvSpPr/>
                          <p:nvPr/>
                        </p:nvSpPr>
                        <p:spPr>
                          <a:xfrm>
                            <a:off x="-4840765" y="3749965"/>
                            <a:ext cx="554760" cy="13320"/>
                          </a:xfrm>
                          <a:custGeom>
                            <a:avLst/>
                            <a:gdLst/>
                            <a:ahLst/>
                            <a:cxnLst/>
                            <a:rect l="l" t="t" r="r" b="b"/>
                            <a:pathLst>
                              <a:path w="1541" h="37" extrusionOk="0">
                                <a:moveTo>
                                  <a:pt x="0" y="37"/>
                                </a:moveTo>
                                <a:lnTo>
                                  <a:pt x="1541" y="37"/>
                                </a:lnTo>
                                <a:lnTo>
                                  <a:pt x="1541" y="0"/>
                                </a:lnTo>
                                <a:lnTo>
                                  <a:pt x="0" y="0"/>
                                </a:lnTo>
                                <a:lnTo>
                                  <a:pt x="0" y="37"/>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
                  <p:nvSpPr>
                    <p:cNvPr id="131" name="Google Shape;2535;p48">
                      <a:extLst>
                        <a:ext uri="{FF2B5EF4-FFF2-40B4-BE49-F238E27FC236}">
                          <a16:creationId xmlns:a16="http://schemas.microsoft.com/office/drawing/2014/main" id="{8D06F715-3865-C7D3-7B15-6562D24F925F}"/>
                        </a:ext>
                      </a:extLst>
                    </p:cNvPr>
                    <p:cNvSpPr/>
                    <p:nvPr/>
                  </p:nvSpPr>
                  <p:spPr>
                    <a:xfrm>
                      <a:off x="-2058325" y="2581765"/>
                      <a:ext cx="1827360" cy="1605960"/>
                    </a:xfrm>
                    <a:custGeom>
                      <a:avLst/>
                      <a:gdLst/>
                      <a:ahLst/>
                      <a:cxnLst/>
                      <a:rect l="l" t="t" r="r" b="b"/>
                      <a:pathLst>
                        <a:path w="5076" h="4461" extrusionOk="0">
                          <a:moveTo>
                            <a:pt x="1334" y="2878"/>
                          </a:moveTo>
                          <a:lnTo>
                            <a:pt x="1372" y="2756"/>
                          </a:lnTo>
                          <a:cubicBezTo>
                            <a:pt x="1374" y="2746"/>
                            <a:pt x="1369" y="2736"/>
                            <a:pt x="1359" y="2733"/>
                          </a:cubicBezTo>
                          <a:cubicBezTo>
                            <a:pt x="1350" y="2730"/>
                            <a:pt x="1339" y="2736"/>
                            <a:pt x="1337" y="2745"/>
                          </a:cubicBezTo>
                          <a:lnTo>
                            <a:pt x="1299" y="2868"/>
                          </a:lnTo>
                          <a:lnTo>
                            <a:pt x="1299" y="2868"/>
                          </a:lnTo>
                          <a:lnTo>
                            <a:pt x="242" y="2573"/>
                          </a:lnTo>
                          <a:lnTo>
                            <a:pt x="360" y="2538"/>
                          </a:lnTo>
                          <a:cubicBezTo>
                            <a:pt x="370" y="2535"/>
                            <a:pt x="375" y="2525"/>
                            <a:pt x="373" y="2515"/>
                          </a:cubicBezTo>
                          <a:cubicBezTo>
                            <a:pt x="370" y="2505"/>
                            <a:pt x="360" y="2500"/>
                            <a:pt x="350" y="2502"/>
                          </a:cubicBezTo>
                          <a:lnTo>
                            <a:pt x="292" y="2520"/>
                          </a:lnTo>
                          <a:lnTo>
                            <a:pt x="1116" y="1748"/>
                          </a:lnTo>
                          <a:lnTo>
                            <a:pt x="1186" y="1822"/>
                          </a:lnTo>
                          <a:cubicBezTo>
                            <a:pt x="1190" y="1825"/>
                            <a:pt x="1194" y="1827"/>
                            <a:pt x="1199" y="1827"/>
                          </a:cubicBezTo>
                          <a:cubicBezTo>
                            <a:pt x="1204" y="1827"/>
                            <a:pt x="1208" y="1826"/>
                            <a:pt x="1212" y="1822"/>
                          </a:cubicBezTo>
                          <a:cubicBezTo>
                            <a:pt x="1219" y="1815"/>
                            <a:pt x="1219" y="1804"/>
                            <a:pt x="1212" y="1796"/>
                          </a:cubicBezTo>
                          <a:lnTo>
                            <a:pt x="1143" y="1723"/>
                          </a:lnTo>
                          <a:lnTo>
                            <a:pt x="1847" y="1064"/>
                          </a:lnTo>
                          <a:lnTo>
                            <a:pt x="1833" y="1112"/>
                          </a:lnTo>
                          <a:cubicBezTo>
                            <a:pt x="1830" y="1122"/>
                            <a:pt x="1835" y="1132"/>
                            <a:pt x="1845" y="1135"/>
                          </a:cubicBezTo>
                          <a:cubicBezTo>
                            <a:pt x="1847" y="1136"/>
                            <a:pt x="1848" y="1136"/>
                            <a:pt x="1850" y="1136"/>
                          </a:cubicBezTo>
                          <a:cubicBezTo>
                            <a:pt x="1858" y="1136"/>
                            <a:pt x="1865" y="1131"/>
                            <a:pt x="1868" y="1123"/>
                          </a:cubicBezTo>
                          <a:lnTo>
                            <a:pt x="1901" y="1014"/>
                          </a:lnTo>
                          <a:lnTo>
                            <a:pt x="1902" y="1013"/>
                          </a:lnTo>
                          <a:lnTo>
                            <a:pt x="2193" y="1960"/>
                          </a:lnTo>
                          <a:cubicBezTo>
                            <a:pt x="2192" y="1960"/>
                            <a:pt x="2192" y="1960"/>
                            <a:pt x="2191" y="1960"/>
                          </a:cubicBezTo>
                          <a:lnTo>
                            <a:pt x="2068" y="1996"/>
                          </a:lnTo>
                          <a:cubicBezTo>
                            <a:pt x="2059" y="1999"/>
                            <a:pt x="2053" y="2009"/>
                            <a:pt x="2056" y="2019"/>
                          </a:cubicBezTo>
                          <a:cubicBezTo>
                            <a:pt x="2058" y="2027"/>
                            <a:pt x="2066" y="2032"/>
                            <a:pt x="2074" y="2032"/>
                          </a:cubicBezTo>
                          <a:cubicBezTo>
                            <a:pt x="2075" y="2032"/>
                            <a:pt x="2077" y="2032"/>
                            <a:pt x="2079" y="2031"/>
                          </a:cubicBezTo>
                          <a:lnTo>
                            <a:pt x="2202" y="1995"/>
                          </a:lnTo>
                          <a:cubicBezTo>
                            <a:pt x="2202" y="1995"/>
                            <a:pt x="2203" y="1995"/>
                            <a:pt x="2203" y="1994"/>
                          </a:cubicBezTo>
                          <a:lnTo>
                            <a:pt x="2581" y="3227"/>
                          </a:lnTo>
                          <a:lnTo>
                            <a:pt x="2575" y="3225"/>
                          </a:lnTo>
                          <a:lnTo>
                            <a:pt x="2502" y="3148"/>
                          </a:lnTo>
                          <a:cubicBezTo>
                            <a:pt x="2495" y="3141"/>
                            <a:pt x="2483" y="3141"/>
                            <a:pt x="2476" y="3148"/>
                          </a:cubicBezTo>
                          <a:cubicBezTo>
                            <a:pt x="2468" y="3155"/>
                            <a:pt x="2468" y="3166"/>
                            <a:pt x="2475" y="3174"/>
                          </a:cubicBezTo>
                          <a:lnTo>
                            <a:pt x="2506" y="3206"/>
                          </a:lnTo>
                          <a:lnTo>
                            <a:pt x="1334" y="2878"/>
                          </a:lnTo>
                          <a:moveTo>
                            <a:pt x="4071" y="1702"/>
                          </a:moveTo>
                          <a:lnTo>
                            <a:pt x="3902" y="1883"/>
                          </a:lnTo>
                          <a:cubicBezTo>
                            <a:pt x="3895" y="1890"/>
                            <a:pt x="3895" y="1902"/>
                            <a:pt x="3903" y="1908"/>
                          </a:cubicBezTo>
                          <a:cubicBezTo>
                            <a:pt x="3906" y="1912"/>
                            <a:pt x="3911" y="1913"/>
                            <a:pt x="3915" y="1913"/>
                          </a:cubicBezTo>
                          <a:cubicBezTo>
                            <a:pt x="3920" y="1913"/>
                            <a:pt x="3925" y="1912"/>
                            <a:pt x="3928" y="1908"/>
                          </a:cubicBezTo>
                          <a:lnTo>
                            <a:pt x="4098" y="1727"/>
                          </a:lnTo>
                          <a:lnTo>
                            <a:pt x="4935" y="2516"/>
                          </a:lnTo>
                          <a:lnTo>
                            <a:pt x="2673" y="3245"/>
                          </a:lnTo>
                          <a:lnTo>
                            <a:pt x="2701" y="3216"/>
                          </a:lnTo>
                          <a:cubicBezTo>
                            <a:pt x="2708" y="3208"/>
                            <a:pt x="2708" y="3197"/>
                            <a:pt x="2700" y="3190"/>
                          </a:cubicBezTo>
                          <a:cubicBezTo>
                            <a:pt x="2693" y="3183"/>
                            <a:pt x="2681" y="3183"/>
                            <a:pt x="2674" y="3191"/>
                          </a:cubicBezTo>
                          <a:lnTo>
                            <a:pt x="2648" y="3218"/>
                          </a:lnTo>
                          <a:lnTo>
                            <a:pt x="3029" y="1989"/>
                          </a:lnTo>
                          <a:lnTo>
                            <a:pt x="3270" y="2058"/>
                          </a:lnTo>
                          <a:cubicBezTo>
                            <a:pt x="3272" y="2058"/>
                            <a:pt x="3273" y="2058"/>
                            <a:pt x="3275" y="2058"/>
                          </a:cubicBezTo>
                          <a:cubicBezTo>
                            <a:pt x="3283" y="2058"/>
                            <a:pt x="3290" y="2053"/>
                            <a:pt x="3293" y="2045"/>
                          </a:cubicBezTo>
                          <a:cubicBezTo>
                            <a:pt x="3295" y="2035"/>
                            <a:pt x="3290" y="2025"/>
                            <a:pt x="3280" y="2022"/>
                          </a:cubicBezTo>
                          <a:lnTo>
                            <a:pt x="3039" y="1954"/>
                          </a:lnTo>
                          <a:lnTo>
                            <a:pt x="3314" y="1064"/>
                          </a:lnTo>
                          <a:lnTo>
                            <a:pt x="3380" y="1277"/>
                          </a:lnTo>
                          <a:cubicBezTo>
                            <a:pt x="3382" y="1285"/>
                            <a:pt x="3390" y="1290"/>
                            <a:pt x="3397" y="1290"/>
                          </a:cubicBezTo>
                          <a:cubicBezTo>
                            <a:pt x="3399" y="1290"/>
                            <a:pt x="3401" y="1290"/>
                            <a:pt x="3403" y="1289"/>
                          </a:cubicBezTo>
                          <a:cubicBezTo>
                            <a:pt x="3412" y="1286"/>
                            <a:pt x="3418" y="1276"/>
                            <a:pt x="3415" y="1266"/>
                          </a:cubicBezTo>
                          <a:lnTo>
                            <a:pt x="3339" y="1021"/>
                          </a:lnTo>
                          <a:cubicBezTo>
                            <a:pt x="3338" y="1017"/>
                            <a:pt x="3335" y="1013"/>
                            <a:pt x="3331" y="1011"/>
                          </a:cubicBezTo>
                          <a:lnTo>
                            <a:pt x="3332" y="1007"/>
                          </a:lnTo>
                          <a:lnTo>
                            <a:pt x="4071" y="1702"/>
                          </a:lnTo>
                          <a:moveTo>
                            <a:pt x="5057" y="3370"/>
                          </a:moveTo>
                          <a:lnTo>
                            <a:pt x="2622" y="3370"/>
                          </a:lnTo>
                          <a:lnTo>
                            <a:pt x="2622" y="3300"/>
                          </a:lnTo>
                          <a:lnTo>
                            <a:pt x="4976" y="2541"/>
                          </a:lnTo>
                          <a:cubicBezTo>
                            <a:pt x="4982" y="2539"/>
                            <a:pt x="4987" y="2534"/>
                            <a:pt x="4988" y="2528"/>
                          </a:cubicBezTo>
                          <a:cubicBezTo>
                            <a:pt x="4989" y="2522"/>
                            <a:pt x="4987" y="2515"/>
                            <a:pt x="4983" y="2511"/>
                          </a:cubicBezTo>
                          <a:lnTo>
                            <a:pt x="3336" y="960"/>
                          </a:lnTo>
                          <a:cubicBezTo>
                            <a:pt x="3331" y="955"/>
                            <a:pt x="3325" y="954"/>
                            <a:pt x="3319" y="955"/>
                          </a:cubicBezTo>
                          <a:cubicBezTo>
                            <a:pt x="3313" y="957"/>
                            <a:pt x="3308" y="962"/>
                            <a:pt x="3306" y="968"/>
                          </a:cubicBezTo>
                          <a:lnTo>
                            <a:pt x="2622" y="3179"/>
                          </a:lnTo>
                          <a:lnTo>
                            <a:pt x="2622" y="18"/>
                          </a:lnTo>
                          <a:cubicBezTo>
                            <a:pt x="2622" y="8"/>
                            <a:pt x="2614" y="0"/>
                            <a:pt x="2604" y="0"/>
                          </a:cubicBezTo>
                          <a:cubicBezTo>
                            <a:pt x="2594" y="0"/>
                            <a:pt x="2586" y="8"/>
                            <a:pt x="2586" y="18"/>
                          </a:cubicBezTo>
                          <a:lnTo>
                            <a:pt x="2586" y="3116"/>
                          </a:lnTo>
                          <a:lnTo>
                            <a:pt x="1929" y="974"/>
                          </a:lnTo>
                          <a:cubicBezTo>
                            <a:pt x="1927" y="968"/>
                            <a:pt x="1922" y="963"/>
                            <a:pt x="1916" y="961"/>
                          </a:cubicBezTo>
                          <a:cubicBezTo>
                            <a:pt x="1910" y="960"/>
                            <a:pt x="1903" y="961"/>
                            <a:pt x="1899" y="966"/>
                          </a:cubicBezTo>
                          <a:lnTo>
                            <a:pt x="1887" y="977"/>
                          </a:lnTo>
                          <a:cubicBezTo>
                            <a:pt x="1879" y="977"/>
                            <a:pt x="1872" y="982"/>
                            <a:pt x="1870" y="990"/>
                          </a:cubicBezTo>
                          <a:lnTo>
                            <a:pt x="1869" y="994"/>
                          </a:lnTo>
                          <a:lnTo>
                            <a:pt x="1115" y="1699"/>
                          </a:lnTo>
                          <a:cubicBezTo>
                            <a:pt x="1109" y="1697"/>
                            <a:pt x="1103" y="1699"/>
                            <a:pt x="1098" y="1703"/>
                          </a:cubicBezTo>
                          <a:cubicBezTo>
                            <a:pt x="1094" y="1707"/>
                            <a:pt x="1092" y="1713"/>
                            <a:pt x="1093" y="1719"/>
                          </a:cubicBezTo>
                          <a:lnTo>
                            <a:pt x="188" y="2567"/>
                          </a:lnTo>
                          <a:cubicBezTo>
                            <a:pt x="183" y="2571"/>
                            <a:pt x="181" y="2578"/>
                            <a:pt x="183" y="2584"/>
                          </a:cubicBezTo>
                          <a:cubicBezTo>
                            <a:pt x="184" y="2591"/>
                            <a:pt x="189" y="2596"/>
                            <a:pt x="195" y="2598"/>
                          </a:cubicBezTo>
                          <a:lnTo>
                            <a:pt x="2556" y="3258"/>
                          </a:lnTo>
                          <a:lnTo>
                            <a:pt x="2564" y="3266"/>
                          </a:lnTo>
                          <a:cubicBezTo>
                            <a:pt x="2567" y="3270"/>
                            <a:pt x="2572" y="3272"/>
                            <a:pt x="2577" y="3272"/>
                          </a:cubicBezTo>
                          <a:cubicBezTo>
                            <a:pt x="2580" y="3272"/>
                            <a:pt x="2583" y="3271"/>
                            <a:pt x="2586" y="3269"/>
                          </a:cubicBezTo>
                          <a:lnTo>
                            <a:pt x="2586" y="3370"/>
                          </a:lnTo>
                          <a:lnTo>
                            <a:pt x="18" y="3370"/>
                          </a:lnTo>
                          <a:cubicBezTo>
                            <a:pt x="8" y="3370"/>
                            <a:pt x="0" y="3378"/>
                            <a:pt x="0" y="3388"/>
                          </a:cubicBezTo>
                          <a:cubicBezTo>
                            <a:pt x="0" y="3398"/>
                            <a:pt x="8" y="3407"/>
                            <a:pt x="18" y="3407"/>
                          </a:cubicBezTo>
                          <a:lnTo>
                            <a:pt x="2586" y="3407"/>
                          </a:lnTo>
                          <a:lnTo>
                            <a:pt x="2586" y="4443"/>
                          </a:lnTo>
                          <a:cubicBezTo>
                            <a:pt x="2586" y="4453"/>
                            <a:pt x="2594" y="4461"/>
                            <a:pt x="2604" y="4461"/>
                          </a:cubicBezTo>
                          <a:cubicBezTo>
                            <a:pt x="2614" y="4461"/>
                            <a:pt x="2622" y="4453"/>
                            <a:pt x="2622" y="4443"/>
                          </a:cubicBezTo>
                          <a:lnTo>
                            <a:pt x="2622" y="3407"/>
                          </a:lnTo>
                          <a:lnTo>
                            <a:pt x="5057" y="3407"/>
                          </a:lnTo>
                          <a:cubicBezTo>
                            <a:pt x="5067" y="3407"/>
                            <a:pt x="5076" y="3398"/>
                            <a:pt x="5076" y="3388"/>
                          </a:cubicBezTo>
                          <a:cubicBezTo>
                            <a:pt x="5076" y="3378"/>
                            <a:pt x="5067" y="3370"/>
                            <a:pt x="5057" y="337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 name="Google Shape;2536;p48">
                      <a:extLst>
                        <a:ext uri="{FF2B5EF4-FFF2-40B4-BE49-F238E27FC236}">
                          <a16:creationId xmlns:a16="http://schemas.microsoft.com/office/drawing/2014/main" id="{F964547C-34DA-F94A-261F-A5E533AFAE76}"/>
                        </a:ext>
                      </a:extLst>
                    </p:cNvPr>
                    <p:cNvSpPr/>
                    <p:nvPr/>
                  </p:nvSpPr>
                  <p:spPr>
                    <a:xfrm>
                      <a:off x="-1449565" y="3061645"/>
                      <a:ext cx="38520" cy="96840"/>
                    </a:xfrm>
                    <a:custGeom>
                      <a:avLst/>
                      <a:gdLst/>
                      <a:ahLst/>
                      <a:cxnLst/>
                      <a:rect l="l" t="t" r="r" b="b"/>
                      <a:pathLst>
                        <a:path w="107" h="269" extrusionOk="0">
                          <a:moveTo>
                            <a:pt x="12" y="269"/>
                          </a:moveTo>
                          <a:cubicBezTo>
                            <a:pt x="14" y="269"/>
                            <a:pt x="16" y="269"/>
                            <a:pt x="17" y="269"/>
                          </a:cubicBezTo>
                          <a:cubicBezTo>
                            <a:pt x="25" y="269"/>
                            <a:pt x="33" y="264"/>
                            <a:pt x="35" y="256"/>
                          </a:cubicBezTo>
                          <a:lnTo>
                            <a:pt x="106" y="23"/>
                          </a:lnTo>
                          <a:cubicBezTo>
                            <a:pt x="109" y="14"/>
                            <a:pt x="103" y="3"/>
                            <a:pt x="94" y="0"/>
                          </a:cubicBezTo>
                          <a:cubicBezTo>
                            <a:pt x="84" y="-3"/>
                            <a:pt x="74" y="3"/>
                            <a:pt x="71" y="13"/>
                          </a:cubicBezTo>
                          <a:lnTo>
                            <a:pt x="0" y="246"/>
                          </a:lnTo>
                          <a:cubicBezTo>
                            <a:pt x="-3" y="256"/>
                            <a:pt x="2" y="266"/>
                            <a:pt x="12" y="2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 name="Google Shape;2537;p48">
                      <a:extLst>
                        <a:ext uri="{FF2B5EF4-FFF2-40B4-BE49-F238E27FC236}">
                          <a16:creationId xmlns:a16="http://schemas.microsoft.com/office/drawing/2014/main" id="{B3507511-6DFB-058A-80BF-88EC201E85AF}"/>
                        </a:ext>
                      </a:extLst>
                    </p:cNvPr>
                    <p:cNvSpPr/>
                    <p:nvPr/>
                  </p:nvSpPr>
                  <p:spPr>
                    <a:xfrm>
                      <a:off x="-1551805" y="3397525"/>
                      <a:ext cx="38520" cy="97200"/>
                    </a:xfrm>
                    <a:custGeom>
                      <a:avLst/>
                      <a:gdLst/>
                      <a:ahLst/>
                      <a:cxnLst/>
                      <a:rect l="l" t="t" r="r" b="b"/>
                      <a:pathLst>
                        <a:path w="107" h="270" extrusionOk="0">
                          <a:moveTo>
                            <a:pt x="94" y="1"/>
                          </a:moveTo>
                          <a:cubicBezTo>
                            <a:pt x="84" y="-2"/>
                            <a:pt x="74" y="3"/>
                            <a:pt x="71" y="13"/>
                          </a:cubicBezTo>
                          <a:lnTo>
                            <a:pt x="0" y="246"/>
                          </a:lnTo>
                          <a:cubicBezTo>
                            <a:pt x="-3" y="256"/>
                            <a:pt x="3" y="266"/>
                            <a:pt x="13" y="269"/>
                          </a:cubicBezTo>
                          <a:cubicBezTo>
                            <a:pt x="14" y="269"/>
                            <a:pt x="16" y="270"/>
                            <a:pt x="18" y="270"/>
                          </a:cubicBezTo>
                          <a:cubicBezTo>
                            <a:pt x="26" y="270"/>
                            <a:pt x="33" y="265"/>
                            <a:pt x="35" y="257"/>
                          </a:cubicBezTo>
                          <a:lnTo>
                            <a:pt x="106" y="23"/>
                          </a:lnTo>
                          <a:cubicBezTo>
                            <a:pt x="109" y="14"/>
                            <a:pt x="104" y="3"/>
                            <a:pt x="94"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 name="Google Shape;2538;p48">
                      <a:extLst>
                        <a:ext uri="{FF2B5EF4-FFF2-40B4-BE49-F238E27FC236}">
                          <a16:creationId xmlns:a16="http://schemas.microsoft.com/office/drawing/2014/main" id="{BF6517B2-9E75-33A3-C38F-316105EACB51}"/>
                        </a:ext>
                      </a:extLst>
                    </p:cNvPr>
                    <p:cNvSpPr/>
                    <p:nvPr/>
                  </p:nvSpPr>
                  <p:spPr>
                    <a:xfrm>
                      <a:off x="-1500685" y="3229765"/>
                      <a:ext cx="38520" cy="96840"/>
                    </a:xfrm>
                    <a:custGeom>
                      <a:avLst/>
                      <a:gdLst/>
                      <a:ahLst/>
                      <a:cxnLst/>
                      <a:rect l="l" t="t" r="r" b="b"/>
                      <a:pathLst>
                        <a:path w="107" h="269" extrusionOk="0">
                          <a:moveTo>
                            <a:pt x="12" y="268"/>
                          </a:moveTo>
                          <a:cubicBezTo>
                            <a:pt x="14" y="269"/>
                            <a:pt x="16" y="269"/>
                            <a:pt x="18" y="269"/>
                          </a:cubicBezTo>
                          <a:cubicBezTo>
                            <a:pt x="25" y="269"/>
                            <a:pt x="33" y="264"/>
                            <a:pt x="35" y="256"/>
                          </a:cubicBezTo>
                          <a:lnTo>
                            <a:pt x="106" y="23"/>
                          </a:lnTo>
                          <a:cubicBezTo>
                            <a:pt x="109" y="13"/>
                            <a:pt x="103" y="3"/>
                            <a:pt x="94" y="0"/>
                          </a:cubicBezTo>
                          <a:cubicBezTo>
                            <a:pt x="84" y="-3"/>
                            <a:pt x="74" y="3"/>
                            <a:pt x="71" y="12"/>
                          </a:cubicBezTo>
                          <a:lnTo>
                            <a:pt x="0" y="245"/>
                          </a:lnTo>
                          <a:cubicBezTo>
                            <a:pt x="-3" y="255"/>
                            <a:pt x="3" y="265"/>
                            <a:pt x="12" y="2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 name="Google Shape;2539;p48">
                      <a:extLst>
                        <a:ext uri="{FF2B5EF4-FFF2-40B4-BE49-F238E27FC236}">
                          <a16:creationId xmlns:a16="http://schemas.microsoft.com/office/drawing/2014/main" id="{0498B617-9804-C88C-68AC-D6A08CFF6755}"/>
                        </a:ext>
                      </a:extLst>
                    </p:cNvPr>
                    <p:cNvSpPr/>
                    <p:nvPr/>
                  </p:nvSpPr>
                  <p:spPr>
                    <a:xfrm>
                      <a:off x="-1848805" y="3430285"/>
                      <a:ext cx="101520" cy="39240"/>
                    </a:xfrm>
                    <a:custGeom>
                      <a:avLst/>
                      <a:gdLst/>
                      <a:ahLst/>
                      <a:cxnLst/>
                      <a:rect l="l" t="t" r="r" b="b"/>
                      <a:pathLst>
                        <a:path w="282" h="109" extrusionOk="0">
                          <a:moveTo>
                            <a:pt x="259" y="1"/>
                          </a:moveTo>
                          <a:lnTo>
                            <a:pt x="13" y="73"/>
                          </a:lnTo>
                          <a:cubicBezTo>
                            <a:pt x="4" y="76"/>
                            <a:pt x="-2" y="86"/>
                            <a:pt x="1" y="96"/>
                          </a:cubicBezTo>
                          <a:cubicBezTo>
                            <a:pt x="3" y="104"/>
                            <a:pt x="11" y="109"/>
                            <a:pt x="19" y="109"/>
                          </a:cubicBezTo>
                          <a:cubicBezTo>
                            <a:pt x="20" y="109"/>
                            <a:pt x="22" y="109"/>
                            <a:pt x="24" y="108"/>
                          </a:cubicBezTo>
                          <a:lnTo>
                            <a:pt x="269" y="36"/>
                          </a:lnTo>
                          <a:cubicBezTo>
                            <a:pt x="279" y="33"/>
                            <a:pt x="285" y="23"/>
                            <a:pt x="282" y="13"/>
                          </a:cubicBezTo>
                          <a:cubicBezTo>
                            <a:pt x="279" y="3"/>
                            <a:pt x="269" y="-2"/>
                            <a:pt x="25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 name="Google Shape;2540;p48">
                      <a:extLst>
                        <a:ext uri="{FF2B5EF4-FFF2-40B4-BE49-F238E27FC236}">
                          <a16:creationId xmlns:a16="http://schemas.microsoft.com/office/drawing/2014/main" id="{C9CD9DF1-5F92-FB36-D1A6-0897F404B446}"/>
                        </a:ext>
                      </a:extLst>
                    </p:cNvPr>
                    <p:cNvSpPr/>
                    <p:nvPr/>
                  </p:nvSpPr>
                  <p:spPr>
                    <a:xfrm>
                      <a:off x="-1672045" y="3378085"/>
                      <a:ext cx="101520" cy="39240"/>
                    </a:xfrm>
                    <a:custGeom>
                      <a:avLst/>
                      <a:gdLst/>
                      <a:ahLst/>
                      <a:cxnLst/>
                      <a:rect l="l" t="t" r="r" b="b"/>
                      <a:pathLst>
                        <a:path w="282" h="109" extrusionOk="0">
                          <a:moveTo>
                            <a:pt x="258" y="1"/>
                          </a:moveTo>
                          <a:lnTo>
                            <a:pt x="13" y="74"/>
                          </a:lnTo>
                          <a:cubicBezTo>
                            <a:pt x="3" y="76"/>
                            <a:pt x="-2" y="87"/>
                            <a:pt x="0" y="96"/>
                          </a:cubicBezTo>
                          <a:cubicBezTo>
                            <a:pt x="3" y="104"/>
                            <a:pt x="10" y="109"/>
                            <a:pt x="18" y="109"/>
                          </a:cubicBezTo>
                          <a:cubicBezTo>
                            <a:pt x="20" y="109"/>
                            <a:pt x="21" y="109"/>
                            <a:pt x="23" y="109"/>
                          </a:cubicBezTo>
                          <a:lnTo>
                            <a:pt x="269" y="36"/>
                          </a:lnTo>
                          <a:cubicBezTo>
                            <a:pt x="278" y="33"/>
                            <a:pt x="284" y="23"/>
                            <a:pt x="281" y="14"/>
                          </a:cubicBezTo>
                          <a:cubicBezTo>
                            <a:pt x="278" y="4"/>
                            <a:pt x="268" y="-2"/>
                            <a:pt x="258"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 name="Google Shape;2541;p48">
                      <a:extLst>
                        <a:ext uri="{FF2B5EF4-FFF2-40B4-BE49-F238E27FC236}">
                          <a16:creationId xmlns:a16="http://schemas.microsoft.com/office/drawing/2014/main" id="{C09DF406-7446-E150-D7E3-C1A707A6EC99}"/>
                        </a:ext>
                      </a:extLst>
                    </p:cNvPr>
                    <p:cNvSpPr/>
                    <p:nvPr/>
                  </p:nvSpPr>
                  <p:spPr>
                    <a:xfrm>
                      <a:off x="-1566925" y="3296005"/>
                      <a:ext cx="173160" cy="82440"/>
                    </a:xfrm>
                    <a:custGeom>
                      <a:avLst/>
                      <a:gdLst/>
                      <a:ahLst/>
                      <a:cxnLst/>
                      <a:rect l="l" t="t" r="r" b="b"/>
                      <a:pathLst>
                        <a:path w="481" h="229" extrusionOk="0">
                          <a:moveTo>
                            <a:pt x="222" y="192"/>
                          </a:moveTo>
                          <a:lnTo>
                            <a:pt x="468" y="120"/>
                          </a:lnTo>
                          <a:cubicBezTo>
                            <a:pt x="478" y="117"/>
                            <a:pt x="483" y="107"/>
                            <a:pt x="480" y="97"/>
                          </a:cubicBezTo>
                          <a:cubicBezTo>
                            <a:pt x="478" y="87"/>
                            <a:pt x="468" y="82"/>
                            <a:pt x="458" y="85"/>
                          </a:cubicBezTo>
                          <a:lnTo>
                            <a:pt x="212" y="157"/>
                          </a:lnTo>
                          <a:cubicBezTo>
                            <a:pt x="202" y="160"/>
                            <a:pt x="197" y="170"/>
                            <a:pt x="200" y="180"/>
                          </a:cubicBezTo>
                          <a:cubicBezTo>
                            <a:pt x="201" y="183"/>
                            <a:pt x="203" y="185"/>
                            <a:pt x="205" y="187"/>
                          </a:cubicBezTo>
                          <a:lnTo>
                            <a:pt x="32" y="5"/>
                          </a:lnTo>
                          <a:cubicBezTo>
                            <a:pt x="25" y="-2"/>
                            <a:pt x="13" y="-2"/>
                            <a:pt x="6" y="5"/>
                          </a:cubicBezTo>
                          <a:cubicBezTo>
                            <a:pt x="-2" y="12"/>
                            <a:pt x="-2" y="23"/>
                            <a:pt x="5" y="31"/>
                          </a:cubicBezTo>
                          <a:lnTo>
                            <a:pt x="189" y="224"/>
                          </a:lnTo>
                          <a:cubicBezTo>
                            <a:pt x="193" y="228"/>
                            <a:pt x="198" y="229"/>
                            <a:pt x="203" y="229"/>
                          </a:cubicBezTo>
                          <a:cubicBezTo>
                            <a:pt x="207" y="229"/>
                            <a:pt x="212" y="228"/>
                            <a:pt x="215" y="224"/>
                          </a:cubicBezTo>
                          <a:cubicBezTo>
                            <a:pt x="222" y="217"/>
                            <a:pt x="223" y="206"/>
                            <a:pt x="216" y="199"/>
                          </a:cubicBezTo>
                          <a:lnTo>
                            <a:pt x="207" y="189"/>
                          </a:lnTo>
                          <a:cubicBezTo>
                            <a:pt x="210" y="191"/>
                            <a:pt x="214" y="193"/>
                            <a:pt x="217" y="193"/>
                          </a:cubicBezTo>
                          <a:cubicBezTo>
                            <a:pt x="219" y="193"/>
                            <a:pt x="221" y="193"/>
                            <a:pt x="222" y="192"/>
                          </a:cubicBezTo>
                          <a:close/>
                        </a:path>
                      </a:pathLst>
                    </a:custGeom>
                    <a:solidFill>
                      <a:schemeClr val="dk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 name="Google Shape;2542;p48">
                      <a:extLst>
                        <a:ext uri="{FF2B5EF4-FFF2-40B4-BE49-F238E27FC236}">
                          <a16:creationId xmlns:a16="http://schemas.microsoft.com/office/drawing/2014/main" id="{08BB21F9-EFAA-C0D6-6700-8BB523F7D59D}"/>
                        </a:ext>
                      </a:extLst>
                    </p:cNvPr>
                    <p:cNvSpPr/>
                    <p:nvPr/>
                  </p:nvSpPr>
                  <p:spPr>
                    <a:xfrm>
                      <a:off x="-1301605" y="3573925"/>
                      <a:ext cx="79560" cy="82800"/>
                    </a:xfrm>
                    <a:custGeom>
                      <a:avLst/>
                      <a:gdLst/>
                      <a:ahLst/>
                      <a:cxnLst/>
                      <a:rect l="l" t="t" r="r" b="b"/>
                      <a:pathLst>
                        <a:path w="221" h="230" extrusionOk="0">
                          <a:moveTo>
                            <a:pt x="31" y="6"/>
                          </a:moveTo>
                          <a:cubicBezTo>
                            <a:pt x="24" y="-1"/>
                            <a:pt x="13" y="-2"/>
                            <a:pt x="5" y="5"/>
                          </a:cubicBezTo>
                          <a:cubicBezTo>
                            <a:pt x="-2" y="12"/>
                            <a:pt x="-2" y="24"/>
                            <a:pt x="5" y="31"/>
                          </a:cubicBezTo>
                          <a:lnTo>
                            <a:pt x="189" y="224"/>
                          </a:lnTo>
                          <a:cubicBezTo>
                            <a:pt x="193" y="228"/>
                            <a:pt x="197" y="230"/>
                            <a:pt x="202" y="230"/>
                          </a:cubicBezTo>
                          <a:cubicBezTo>
                            <a:pt x="207" y="230"/>
                            <a:pt x="211" y="228"/>
                            <a:pt x="215" y="225"/>
                          </a:cubicBezTo>
                          <a:cubicBezTo>
                            <a:pt x="222" y="218"/>
                            <a:pt x="222" y="206"/>
                            <a:pt x="215" y="199"/>
                          </a:cubicBezTo>
                          <a:lnTo>
                            <a:pt x="31" y="6"/>
                          </a:ln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 name="Google Shape;2543;p48">
                      <a:extLst>
                        <a:ext uri="{FF2B5EF4-FFF2-40B4-BE49-F238E27FC236}">
                          <a16:creationId xmlns:a16="http://schemas.microsoft.com/office/drawing/2014/main" id="{A305B769-BB4D-0FBB-C511-AC3EE5384B37}"/>
                        </a:ext>
                      </a:extLst>
                    </p:cNvPr>
                    <p:cNvSpPr/>
                    <p:nvPr/>
                  </p:nvSpPr>
                  <p:spPr>
                    <a:xfrm>
                      <a:off x="-1434085" y="3434965"/>
                      <a:ext cx="79560" cy="82800"/>
                    </a:xfrm>
                    <a:custGeom>
                      <a:avLst/>
                      <a:gdLst/>
                      <a:ahLst/>
                      <a:cxnLst/>
                      <a:rect l="l" t="t" r="r" b="b"/>
                      <a:pathLst>
                        <a:path w="221" h="230" extrusionOk="0">
                          <a:moveTo>
                            <a:pt x="31" y="6"/>
                          </a:moveTo>
                          <a:cubicBezTo>
                            <a:pt x="24" y="-2"/>
                            <a:pt x="12" y="-2"/>
                            <a:pt x="5" y="5"/>
                          </a:cubicBezTo>
                          <a:cubicBezTo>
                            <a:pt x="-2" y="12"/>
                            <a:pt x="-3" y="24"/>
                            <a:pt x="4" y="31"/>
                          </a:cubicBezTo>
                          <a:lnTo>
                            <a:pt x="189" y="224"/>
                          </a:lnTo>
                          <a:cubicBezTo>
                            <a:pt x="192" y="228"/>
                            <a:pt x="197" y="230"/>
                            <a:pt x="202" y="230"/>
                          </a:cubicBezTo>
                          <a:cubicBezTo>
                            <a:pt x="206" y="230"/>
                            <a:pt x="211" y="228"/>
                            <a:pt x="214" y="225"/>
                          </a:cubicBezTo>
                          <a:cubicBezTo>
                            <a:pt x="222" y="218"/>
                            <a:pt x="222" y="206"/>
                            <a:pt x="215" y="199"/>
                          </a:cubicBezTo>
                          <a:lnTo>
                            <a:pt x="31" y="6"/>
                          </a:ln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0" name="Google Shape;2544;p48">
                      <a:extLst>
                        <a:ext uri="{FF2B5EF4-FFF2-40B4-BE49-F238E27FC236}">
                          <a16:creationId xmlns:a16="http://schemas.microsoft.com/office/drawing/2014/main" id="{96052D0A-03AC-9FED-2DD8-644645FC37AD}"/>
                        </a:ext>
                      </a:extLst>
                    </p:cNvPr>
                    <p:cNvSpPr/>
                    <p:nvPr/>
                  </p:nvSpPr>
                  <p:spPr>
                    <a:xfrm>
                      <a:off x="-814525" y="3121045"/>
                      <a:ext cx="40320" cy="101520"/>
                    </a:xfrm>
                    <a:custGeom>
                      <a:avLst/>
                      <a:gdLst/>
                      <a:ahLst/>
                      <a:cxnLst/>
                      <a:rect l="l" t="t" r="r" b="b"/>
                      <a:pathLst>
                        <a:path w="112" h="282" extrusionOk="0">
                          <a:moveTo>
                            <a:pt x="76" y="269"/>
                          </a:moveTo>
                          <a:cubicBezTo>
                            <a:pt x="79" y="276"/>
                            <a:pt x="86" y="282"/>
                            <a:pt x="94" y="282"/>
                          </a:cubicBezTo>
                          <a:cubicBezTo>
                            <a:pt x="96" y="282"/>
                            <a:pt x="97" y="281"/>
                            <a:pt x="99" y="281"/>
                          </a:cubicBezTo>
                          <a:cubicBezTo>
                            <a:pt x="109" y="278"/>
                            <a:pt x="114" y="267"/>
                            <a:pt x="111" y="258"/>
                          </a:cubicBezTo>
                          <a:lnTo>
                            <a:pt x="36" y="13"/>
                          </a:lnTo>
                          <a:cubicBezTo>
                            <a:pt x="33" y="3"/>
                            <a:pt x="22" y="-2"/>
                            <a:pt x="13" y="1"/>
                          </a:cubicBezTo>
                          <a:cubicBezTo>
                            <a:pt x="3" y="4"/>
                            <a:pt x="-2" y="14"/>
                            <a:pt x="1" y="24"/>
                          </a:cubicBezTo>
                          <a:lnTo>
                            <a:pt x="76" y="26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1" name="Google Shape;2545;p48">
                      <a:extLst>
                        <a:ext uri="{FF2B5EF4-FFF2-40B4-BE49-F238E27FC236}">
                          <a16:creationId xmlns:a16="http://schemas.microsoft.com/office/drawing/2014/main" id="{EF2FC9E4-30B3-2A60-2B20-38B6C28EFD47}"/>
                        </a:ext>
                      </a:extLst>
                    </p:cNvPr>
                    <p:cNvSpPr/>
                    <p:nvPr/>
                  </p:nvSpPr>
                  <p:spPr>
                    <a:xfrm>
                      <a:off x="-705805" y="3473485"/>
                      <a:ext cx="40680" cy="101520"/>
                    </a:xfrm>
                    <a:custGeom>
                      <a:avLst/>
                      <a:gdLst/>
                      <a:ahLst/>
                      <a:cxnLst/>
                      <a:rect l="l" t="t" r="r" b="b"/>
                      <a:pathLst>
                        <a:path w="113" h="282" extrusionOk="0">
                          <a:moveTo>
                            <a:pt x="13" y="1"/>
                          </a:moveTo>
                          <a:cubicBezTo>
                            <a:pt x="4" y="4"/>
                            <a:pt x="-2" y="14"/>
                            <a:pt x="1" y="24"/>
                          </a:cubicBezTo>
                          <a:lnTo>
                            <a:pt x="77" y="269"/>
                          </a:lnTo>
                          <a:cubicBezTo>
                            <a:pt x="79" y="277"/>
                            <a:pt x="87" y="282"/>
                            <a:pt x="94" y="282"/>
                          </a:cubicBezTo>
                          <a:cubicBezTo>
                            <a:pt x="96" y="282"/>
                            <a:pt x="98" y="282"/>
                            <a:pt x="100" y="281"/>
                          </a:cubicBezTo>
                          <a:cubicBezTo>
                            <a:pt x="109" y="278"/>
                            <a:pt x="115" y="268"/>
                            <a:pt x="112" y="258"/>
                          </a:cubicBezTo>
                          <a:lnTo>
                            <a:pt x="36" y="13"/>
                          </a:lnTo>
                          <a:cubicBezTo>
                            <a:pt x="33" y="4"/>
                            <a:pt x="23" y="-2"/>
                            <a:pt x="13"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 name="Google Shape;2546;p48">
                      <a:extLst>
                        <a:ext uri="{FF2B5EF4-FFF2-40B4-BE49-F238E27FC236}">
                          <a16:creationId xmlns:a16="http://schemas.microsoft.com/office/drawing/2014/main" id="{94277B4C-FC5A-6949-C111-2A34C75C26F8}"/>
                        </a:ext>
                      </a:extLst>
                    </p:cNvPr>
                    <p:cNvSpPr/>
                    <p:nvPr/>
                  </p:nvSpPr>
                  <p:spPr>
                    <a:xfrm>
                      <a:off x="-797245" y="3297445"/>
                      <a:ext cx="101880" cy="107640"/>
                    </a:xfrm>
                    <a:custGeom>
                      <a:avLst/>
                      <a:gdLst/>
                      <a:ahLst/>
                      <a:cxnLst/>
                      <a:rect l="l" t="t" r="r" b="b"/>
                      <a:pathLst>
                        <a:path w="283" h="299" extrusionOk="0">
                          <a:moveTo>
                            <a:pt x="139" y="138"/>
                          </a:moveTo>
                          <a:lnTo>
                            <a:pt x="23" y="105"/>
                          </a:lnTo>
                          <a:cubicBezTo>
                            <a:pt x="14" y="102"/>
                            <a:pt x="4" y="108"/>
                            <a:pt x="1" y="117"/>
                          </a:cubicBezTo>
                          <a:cubicBezTo>
                            <a:pt x="-2" y="127"/>
                            <a:pt x="4" y="137"/>
                            <a:pt x="13" y="140"/>
                          </a:cubicBezTo>
                          <a:lnTo>
                            <a:pt x="136" y="175"/>
                          </a:lnTo>
                          <a:lnTo>
                            <a:pt x="48" y="268"/>
                          </a:lnTo>
                          <a:cubicBezTo>
                            <a:pt x="41" y="276"/>
                            <a:pt x="41" y="287"/>
                            <a:pt x="49" y="294"/>
                          </a:cubicBezTo>
                          <a:cubicBezTo>
                            <a:pt x="52" y="298"/>
                            <a:pt x="57" y="299"/>
                            <a:pt x="61" y="299"/>
                          </a:cubicBezTo>
                          <a:cubicBezTo>
                            <a:pt x="66" y="299"/>
                            <a:pt x="71" y="297"/>
                            <a:pt x="75" y="293"/>
                          </a:cubicBezTo>
                          <a:lnTo>
                            <a:pt x="159" y="203"/>
                          </a:lnTo>
                          <a:lnTo>
                            <a:pt x="180" y="268"/>
                          </a:lnTo>
                          <a:cubicBezTo>
                            <a:pt x="182" y="276"/>
                            <a:pt x="189" y="281"/>
                            <a:pt x="197" y="281"/>
                          </a:cubicBezTo>
                          <a:cubicBezTo>
                            <a:pt x="199" y="281"/>
                            <a:pt x="201" y="281"/>
                            <a:pt x="202" y="280"/>
                          </a:cubicBezTo>
                          <a:cubicBezTo>
                            <a:pt x="212" y="277"/>
                            <a:pt x="218" y="267"/>
                            <a:pt x="215" y="258"/>
                          </a:cubicBezTo>
                          <a:lnTo>
                            <a:pt x="194" y="192"/>
                          </a:lnTo>
                          <a:lnTo>
                            <a:pt x="260" y="210"/>
                          </a:lnTo>
                          <a:cubicBezTo>
                            <a:pt x="261" y="211"/>
                            <a:pt x="263" y="211"/>
                            <a:pt x="265" y="211"/>
                          </a:cubicBezTo>
                          <a:cubicBezTo>
                            <a:pt x="273" y="211"/>
                            <a:pt x="280" y="206"/>
                            <a:pt x="282" y="198"/>
                          </a:cubicBezTo>
                          <a:cubicBezTo>
                            <a:pt x="285" y="188"/>
                            <a:pt x="280" y="178"/>
                            <a:pt x="270" y="175"/>
                          </a:cubicBezTo>
                          <a:lnTo>
                            <a:pt x="203" y="156"/>
                          </a:lnTo>
                          <a:lnTo>
                            <a:pt x="250" y="107"/>
                          </a:lnTo>
                          <a:cubicBezTo>
                            <a:pt x="257" y="99"/>
                            <a:pt x="257" y="88"/>
                            <a:pt x="249" y="81"/>
                          </a:cubicBezTo>
                          <a:cubicBezTo>
                            <a:pt x="242" y="74"/>
                            <a:pt x="230" y="74"/>
                            <a:pt x="223" y="82"/>
                          </a:cubicBezTo>
                          <a:lnTo>
                            <a:pt x="176" y="132"/>
                          </a:lnTo>
                          <a:lnTo>
                            <a:pt x="139" y="13"/>
                          </a:lnTo>
                          <a:cubicBezTo>
                            <a:pt x="136" y="3"/>
                            <a:pt x="126" y="-2"/>
                            <a:pt x="116" y="1"/>
                          </a:cubicBezTo>
                          <a:cubicBezTo>
                            <a:pt x="106" y="4"/>
                            <a:pt x="101" y="14"/>
                            <a:pt x="104" y="23"/>
                          </a:cubicBezTo>
                          <a:lnTo>
                            <a:pt x="139" y="138"/>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 name="Google Shape;2547;p48">
                      <a:extLst>
                        <a:ext uri="{FF2B5EF4-FFF2-40B4-BE49-F238E27FC236}">
                          <a16:creationId xmlns:a16="http://schemas.microsoft.com/office/drawing/2014/main" id="{1CE5956F-F3A4-8120-E053-F071EE3AF025}"/>
                        </a:ext>
                      </a:extLst>
                    </p:cNvPr>
                    <p:cNvSpPr/>
                    <p:nvPr/>
                  </p:nvSpPr>
                  <p:spPr>
                    <a:xfrm>
                      <a:off x="-1034125" y="3593725"/>
                      <a:ext cx="76320" cy="80640"/>
                    </a:xfrm>
                    <a:custGeom>
                      <a:avLst/>
                      <a:gdLst/>
                      <a:ahLst/>
                      <a:cxnLst/>
                      <a:rect l="l" t="t" r="r" b="b"/>
                      <a:pathLst>
                        <a:path w="212" h="224" extrusionOk="0">
                          <a:moveTo>
                            <a:pt x="180" y="6"/>
                          </a:moveTo>
                          <a:lnTo>
                            <a:pt x="5" y="193"/>
                          </a:lnTo>
                          <a:cubicBezTo>
                            <a:pt x="-2" y="200"/>
                            <a:pt x="-2" y="212"/>
                            <a:pt x="5" y="219"/>
                          </a:cubicBezTo>
                          <a:cubicBezTo>
                            <a:pt x="9" y="222"/>
                            <a:pt x="13" y="224"/>
                            <a:pt x="18" y="224"/>
                          </a:cubicBezTo>
                          <a:cubicBezTo>
                            <a:pt x="23" y="224"/>
                            <a:pt x="28" y="222"/>
                            <a:pt x="31" y="218"/>
                          </a:cubicBezTo>
                          <a:lnTo>
                            <a:pt x="207" y="31"/>
                          </a:lnTo>
                          <a:cubicBezTo>
                            <a:pt x="214" y="24"/>
                            <a:pt x="213" y="12"/>
                            <a:pt x="206" y="5"/>
                          </a:cubicBezTo>
                          <a:cubicBezTo>
                            <a:pt x="199" y="-2"/>
                            <a:pt x="187" y="-2"/>
                            <a:pt x="180" y="6"/>
                          </a:cubicBezTo>
                          <a:close/>
                        </a:path>
                      </a:pathLst>
                    </a:custGeom>
                    <a:solidFill>
                      <a:schemeClr val="dk1"/>
                    </a:solidFill>
                    <a:ln>
                      <a:noFill/>
                    </a:ln>
                  </p:spPr>
                  <p:txBody>
                    <a:bodyPr spcFirstLastPara="1" wrap="square" lIns="90000" tIns="35625" rIns="90000" bIns="35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4" name="Google Shape;2548;p48">
                      <a:extLst>
                        <a:ext uri="{FF2B5EF4-FFF2-40B4-BE49-F238E27FC236}">
                          <a16:creationId xmlns:a16="http://schemas.microsoft.com/office/drawing/2014/main" id="{CE091022-6DC2-1583-CE67-3C58E4491663}"/>
                        </a:ext>
                      </a:extLst>
                    </p:cNvPr>
                    <p:cNvSpPr/>
                    <p:nvPr/>
                  </p:nvSpPr>
                  <p:spPr>
                    <a:xfrm>
                      <a:off x="-908125" y="3459085"/>
                      <a:ext cx="76320" cy="80640"/>
                    </a:xfrm>
                    <a:custGeom>
                      <a:avLst/>
                      <a:gdLst/>
                      <a:ahLst/>
                      <a:cxnLst/>
                      <a:rect l="l" t="t" r="r" b="b"/>
                      <a:pathLst>
                        <a:path w="212" h="224" extrusionOk="0">
                          <a:moveTo>
                            <a:pt x="181" y="6"/>
                          </a:moveTo>
                          <a:lnTo>
                            <a:pt x="5" y="193"/>
                          </a:lnTo>
                          <a:cubicBezTo>
                            <a:pt x="-2" y="200"/>
                            <a:pt x="-1" y="212"/>
                            <a:pt x="6" y="219"/>
                          </a:cubicBezTo>
                          <a:cubicBezTo>
                            <a:pt x="10" y="222"/>
                            <a:pt x="14" y="224"/>
                            <a:pt x="19" y="224"/>
                          </a:cubicBezTo>
                          <a:cubicBezTo>
                            <a:pt x="24" y="224"/>
                            <a:pt x="28" y="222"/>
                            <a:pt x="32" y="218"/>
                          </a:cubicBezTo>
                          <a:lnTo>
                            <a:pt x="207" y="31"/>
                          </a:lnTo>
                          <a:cubicBezTo>
                            <a:pt x="214" y="24"/>
                            <a:pt x="214" y="12"/>
                            <a:pt x="207" y="5"/>
                          </a:cubicBezTo>
                          <a:cubicBezTo>
                            <a:pt x="199" y="-2"/>
                            <a:pt x="188" y="-1"/>
                            <a:pt x="181" y="6"/>
                          </a:cubicBezTo>
                          <a:close/>
                        </a:path>
                      </a:pathLst>
                    </a:custGeom>
                    <a:solidFill>
                      <a:schemeClr val="dk1"/>
                    </a:solidFill>
                    <a:ln>
                      <a:noFill/>
                    </a:ln>
                  </p:spPr>
                  <p:txBody>
                    <a:bodyPr spcFirstLastPara="1" wrap="square" lIns="90000" tIns="35625" rIns="90000" bIns="35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5" name="Google Shape;2549;p48">
                      <a:extLst>
                        <a:ext uri="{FF2B5EF4-FFF2-40B4-BE49-F238E27FC236}">
                          <a16:creationId xmlns:a16="http://schemas.microsoft.com/office/drawing/2014/main" id="{867D5681-C1CA-27E4-9FC8-537A7B1C9FBA}"/>
                        </a:ext>
                      </a:extLst>
                    </p:cNvPr>
                    <p:cNvSpPr/>
                    <p:nvPr/>
                  </p:nvSpPr>
                  <p:spPr>
                    <a:xfrm>
                      <a:off x="-442285" y="3436045"/>
                      <a:ext cx="101880" cy="38520"/>
                    </a:xfrm>
                    <a:custGeom>
                      <a:avLst/>
                      <a:gdLst/>
                      <a:ahLst/>
                      <a:cxnLst/>
                      <a:rect l="l" t="t" r="r" b="b"/>
                      <a:pathLst>
                        <a:path w="283" h="107" extrusionOk="0">
                          <a:moveTo>
                            <a:pt x="13" y="36"/>
                          </a:moveTo>
                          <a:lnTo>
                            <a:pt x="259" y="107"/>
                          </a:lnTo>
                          <a:cubicBezTo>
                            <a:pt x="261" y="107"/>
                            <a:pt x="263" y="107"/>
                            <a:pt x="264" y="107"/>
                          </a:cubicBezTo>
                          <a:cubicBezTo>
                            <a:pt x="272" y="107"/>
                            <a:pt x="280" y="102"/>
                            <a:pt x="282" y="94"/>
                          </a:cubicBezTo>
                          <a:cubicBezTo>
                            <a:pt x="285" y="84"/>
                            <a:pt x="279" y="74"/>
                            <a:pt x="270" y="71"/>
                          </a:cubicBezTo>
                          <a:lnTo>
                            <a:pt x="23" y="1"/>
                          </a:lnTo>
                          <a:cubicBezTo>
                            <a:pt x="13" y="-2"/>
                            <a:pt x="3" y="4"/>
                            <a:pt x="0" y="14"/>
                          </a:cubicBezTo>
                          <a:cubicBezTo>
                            <a:pt x="-2" y="23"/>
                            <a:pt x="3" y="34"/>
                            <a:pt x="13" y="3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6" name="Google Shape;2550;p48">
                      <a:extLst>
                        <a:ext uri="{FF2B5EF4-FFF2-40B4-BE49-F238E27FC236}">
                          <a16:creationId xmlns:a16="http://schemas.microsoft.com/office/drawing/2014/main" id="{08C990F4-D368-9C88-7E76-CF21C0F18CC3}"/>
                        </a:ext>
                      </a:extLst>
                    </p:cNvPr>
                    <p:cNvSpPr/>
                    <p:nvPr/>
                  </p:nvSpPr>
                  <p:spPr>
                    <a:xfrm>
                      <a:off x="-619765" y="3385645"/>
                      <a:ext cx="101880" cy="38520"/>
                    </a:xfrm>
                    <a:custGeom>
                      <a:avLst/>
                      <a:gdLst/>
                      <a:ahLst/>
                      <a:cxnLst/>
                      <a:rect l="l" t="t" r="r" b="b"/>
                      <a:pathLst>
                        <a:path w="283" h="107" extrusionOk="0">
                          <a:moveTo>
                            <a:pt x="13" y="36"/>
                          </a:moveTo>
                          <a:lnTo>
                            <a:pt x="260" y="106"/>
                          </a:lnTo>
                          <a:cubicBezTo>
                            <a:pt x="261" y="106"/>
                            <a:pt x="263" y="107"/>
                            <a:pt x="265" y="107"/>
                          </a:cubicBezTo>
                          <a:cubicBezTo>
                            <a:pt x="273" y="107"/>
                            <a:pt x="280" y="101"/>
                            <a:pt x="282" y="93"/>
                          </a:cubicBezTo>
                          <a:cubicBezTo>
                            <a:pt x="285" y="84"/>
                            <a:pt x="279" y="74"/>
                            <a:pt x="270" y="71"/>
                          </a:cubicBezTo>
                          <a:lnTo>
                            <a:pt x="23" y="1"/>
                          </a:lnTo>
                          <a:cubicBezTo>
                            <a:pt x="14" y="-2"/>
                            <a:pt x="3" y="3"/>
                            <a:pt x="1" y="13"/>
                          </a:cubicBezTo>
                          <a:cubicBezTo>
                            <a:pt x="-2" y="23"/>
                            <a:pt x="3" y="33"/>
                            <a:pt x="13" y="3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7" name="Google Shape;2551;p48">
                      <a:extLst>
                        <a:ext uri="{FF2B5EF4-FFF2-40B4-BE49-F238E27FC236}">
                          <a16:creationId xmlns:a16="http://schemas.microsoft.com/office/drawing/2014/main" id="{A4A90F83-37E3-C3B7-381F-5196BFDD80ED}"/>
                        </a:ext>
                      </a:extLst>
                    </p:cNvPr>
                    <p:cNvSpPr/>
                    <p:nvPr/>
                  </p:nvSpPr>
                  <p:spPr>
                    <a:xfrm>
                      <a:off x="-1289725" y="3826285"/>
                      <a:ext cx="76320" cy="82440"/>
                    </a:xfrm>
                    <a:custGeom>
                      <a:avLst/>
                      <a:gdLst/>
                      <a:ahLst/>
                      <a:cxnLst/>
                      <a:rect l="l" t="t" r="r" b="b"/>
                      <a:pathLst>
                        <a:path w="212" h="229" extrusionOk="0">
                          <a:moveTo>
                            <a:pt x="157" y="0"/>
                          </a:moveTo>
                          <a:cubicBezTo>
                            <a:pt x="92" y="0"/>
                            <a:pt x="20" y="71"/>
                            <a:pt x="4" y="130"/>
                          </a:cubicBezTo>
                          <a:cubicBezTo>
                            <a:pt x="-6" y="164"/>
                            <a:pt x="3" y="193"/>
                            <a:pt x="28" y="208"/>
                          </a:cubicBezTo>
                          <a:cubicBezTo>
                            <a:pt x="52" y="223"/>
                            <a:pt x="74" y="229"/>
                            <a:pt x="93" y="229"/>
                          </a:cubicBezTo>
                          <a:cubicBezTo>
                            <a:pt x="121" y="229"/>
                            <a:pt x="143" y="216"/>
                            <a:pt x="154" y="206"/>
                          </a:cubicBezTo>
                          <a:cubicBezTo>
                            <a:pt x="161" y="199"/>
                            <a:pt x="161" y="187"/>
                            <a:pt x="154" y="180"/>
                          </a:cubicBezTo>
                          <a:cubicBezTo>
                            <a:pt x="147" y="173"/>
                            <a:pt x="135" y="173"/>
                            <a:pt x="128" y="180"/>
                          </a:cubicBezTo>
                          <a:cubicBezTo>
                            <a:pt x="125" y="183"/>
                            <a:pt x="96" y="208"/>
                            <a:pt x="47" y="177"/>
                          </a:cubicBezTo>
                          <a:cubicBezTo>
                            <a:pt x="43" y="175"/>
                            <a:pt x="31" y="167"/>
                            <a:pt x="39" y="140"/>
                          </a:cubicBezTo>
                          <a:cubicBezTo>
                            <a:pt x="52" y="95"/>
                            <a:pt x="111" y="37"/>
                            <a:pt x="157" y="37"/>
                          </a:cubicBezTo>
                          <a:cubicBezTo>
                            <a:pt x="170" y="37"/>
                            <a:pt x="175" y="40"/>
                            <a:pt x="175" y="41"/>
                          </a:cubicBezTo>
                          <a:cubicBezTo>
                            <a:pt x="179" y="48"/>
                            <a:pt x="167" y="74"/>
                            <a:pt x="150" y="94"/>
                          </a:cubicBezTo>
                          <a:cubicBezTo>
                            <a:pt x="144" y="102"/>
                            <a:pt x="145" y="113"/>
                            <a:pt x="153" y="120"/>
                          </a:cubicBezTo>
                          <a:cubicBezTo>
                            <a:pt x="161" y="126"/>
                            <a:pt x="172" y="125"/>
                            <a:pt x="179" y="117"/>
                          </a:cubicBezTo>
                          <a:cubicBezTo>
                            <a:pt x="186" y="108"/>
                            <a:pt x="224" y="59"/>
                            <a:pt x="208" y="25"/>
                          </a:cubicBezTo>
                          <a:cubicBezTo>
                            <a:pt x="203" y="14"/>
                            <a:pt x="189" y="0"/>
                            <a:pt x="157" y="0"/>
                          </a:cubicBezTo>
                          <a:close/>
                        </a:path>
                      </a:pathLst>
                    </a:custGeom>
                    <a:solidFill>
                      <a:schemeClr val="dk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8" name="Google Shape;2552;p48">
                      <a:extLst>
                        <a:ext uri="{FF2B5EF4-FFF2-40B4-BE49-F238E27FC236}">
                          <a16:creationId xmlns:a16="http://schemas.microsoft.com/office/drawing/2014/main" id="{D31B77E5-D7E2-0C5D-F807-31A404362472}"/>
                        </a:ext>
                      </a:extLst>
                    </p:cNvPr>
                    <p:cNvSpPr/>
                    <p:nvPr/>
                  </p:nvSpPr>
                  <p:spPr>
                    <a:xfrm>
                      <a:off x="-1212685" y="3852205"/>
                      <a:ext cx="48240" cy="104400"/>
                    </a:xfrm>
                    <a:custGeom>
                      <a:avLst/>
                      <a:gdLst/>
                      <a:ahLst/>
                      <a:cxnLst/>
                      <a:rect l="l" t="t" r="r" b="b"/>
                      <a:pathLst>
                        <a:path w="134" h="290" extrusionOk="0">
                          <a:moveTo>
                            <a:pt x="110" y="0"/>
                          </a:moveTo>
                          <a:cubicBezTo>
                            <a:pt x="101" y="0"/>
                            <a:pt x="93" y="5"/>
                            <a:pt x="91" y="14"/>
                          </a:cubicBezTo>
                          <a:cubicBezTo>
                            <a:pt x="81" y="61"/>
                            <a:pt x="58" y="115"/>
                            <a:pt x="45" y="120"/>
                          </a:cubicBezTo>
                          <a:cubicBezTo>
                            <a:pt x="37" y="112"/>
                            <a:pt x="34" y="65"/>
                            <a:pt x="40" y="20"/>
                          </a:cubicBezTo>
                          <a:cubicBezTo>
                            <a:pt x="41" y="10"/>
                            <a:pt x="34" y="1"/>
                            <a:pt x="24" y="0"/>
                          </a:cubicBezTo>
                          <a:cubicBezTo>
                            <a:pt x="14" y="-2"/>
                            <a:pt x="5" y="6"/>
                            <a:pt x="4" y="16"/>
                          </a:cubicBezTo>
                          <a:cubicBezTo>
                            <a:pt x="0" y="47"/>
                            <a:pt x="-7" y="122"/>
                            <a:pt x="20" y="146"/>
                          </a:cubicBezTo>
                          <a:cubicBezTo>
                            <a:pt x="28" y="154"/>
                            <a:pt x="38" y="157"/>
                            <a:pt x="49" y="155"/>
                          </a:cubicBezTo>
                          <a:cubicBezTo>
                            <a:pt x="69" y="151"/>
                            <a:pt x="85" y="132"/>
                            <a:pt x="97" y="110"/>
                          </a:cubicBezTo>
                          <a:cubicBezTo>
                            <a:pt x="96" y="177"/>
                            <a:pt x="84" y="244"/>
                            <a:pt x="49" y="254"/>
                          </a:cubicBezTo>
                          <a:cubicBezTo>
                            <a:pt x="39" y="256"/>
                            <a:pt x="33" y="266"/>
                            <a:pt x="36" y="276"/>
                          </a:cubicBezTo>
                          <a:cubicBezTo>
                            <a:pt x="38" y="284"/>
                            <a:pt x="45" y="290"/>
                            <a:pt x="54" y="290"/>
                          </a:cubicBezTo>
                          <a:cubicBezTo>
                            <a:pt x="55" y="290"/>
                            <a:pt x="57" y="290"/>
                            <a:pt x="58" y="289"/>
                          </a:cubicBezTo>
                          <a:cubicBezTo>
                            <a:pt x="158" y="262"/>
                            <a:pt x="131" y="40"/>
                            <a:pt x="127" y="15"/>
                          </a:cubicBezTo>
                          <a:cubicBezTo>
                            <a:pt x="126" y="7"/>
                            <a:pt x="119" y="0"/>
                            <a:pt x="11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9" name="Google Shape;2553;p48">
                      <a:extLst>
                        <a:ext uri="{FF2B5EF4-FFF2-40B4-BE49-F238E27FC236}">
                          <a16:creationId xmlns:a16="http://schemas.microsoft.com/office/drawing/2014/main" id="{C77FB535-0A49-17F7-2547-EC4D03D2677E}"/>
                        </a:ext>
                      </a:extLst>
                    </p:cNvPr>
                    <p:cNvSpPr/>
                    <p:nvPr/>
                  </p:nvSpPr>
                  <p:spPr>
                    <a:xfrm>
                      <a:off x="-1099285" y="3820525"/>
                      <a:ext cx="52920" cy="43920"/>
                    </a:xfrm>
                    <a:custGeom>
                      <a:avLst/>
                      <a:gdLst/>
                      <a:ahLst/>
                      <a:cxnLst/>
                      <a:rect l="l" t="t" r="r" b="b"/>
                      <a:pathLst>
                        <a:path w="147" h="122" extrusionOk="0">
                          <a:moveTo>
                            <a:pt x="98" y="83"/>
                          </a:moveTo>
                          <a:cubicBezTo>
                            <a:pt x="90" y="88"/>
                            <a:pt x="72" y="82"/>
                            <a:pt x="50" y="67"/>
                          </a:cubicBezTo>
                          <a:cubicBezTo>
                            <a:pt x="41" y="61"/>
                            <a:pt x="38" y="57"/>
                            <a:pt x="37" y="56"/>
                          </a:cubicBezTo>
                          <a:cubicBezTo>
                            <a:pt x="44" y="49"/>
                            <a:pt x="76" y="42"/>
                            <a:pt x="110" y="38"/>
                          </a:cubicBezTo>
                          <a:cubicBezTo>
                            <a:pt x="111" y="63"/>
                            <a:pt x="106" y="79"/>
                            <a:pt x="98" y="83"/>
                          </a:cubicBezTo>
                          <a:moveTo>
                            <a:pt x="126" y="0"/>
                          </a:moveTo>
                          <a:cubicBezTo>
                            <a:pt x="84" y="2"/>
                            <a:pt x="11" y="11"/>
                            <a:pt x="1" y="46"/>
                          </a:cubicBezTo>
                          <a:cubicBezTo>
                            <a:pt x="-4" y="63"/>
                            <a:pt x="6" y="81"/>
                            <a:pt x="29" y="97"/>
                          </a:cubicBezTo>
                          <a:cubicBezTo>
                            <a:pt x="53" y="114"/>
                            <a:pt x="74" y="122"/>
                            <a:pt x="91" y="122"/>
                          </a:cubicBezTo>
                          <a:cubicBezTo>
                            <a:pt x="101" y="122"/>
                            <a:pt x="110" y="119"/>
                            <a:pt x="118" y="115"/>
                          </a:cubicBezTo>
                          <a:cubicBezTo>
                            <a:pt x="152" y="94"/>
                            <a:pt x="148" y="39"/>
                            <a:pt x="145" y="16"/>
                          </a:cubicBezTo>
                          <a:cubicBezTo>
                            <a:pt x="144" y="7"/>
                            <a:pt x="135" y="-1"/>
                            <a:pt x="126"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0" name="Google Shape;2554;p48">
                      <a:extLst>
                        <a:ext uri="{FF2B5EF4-FFF2-40B4-BE49-F238E27FC236}">
                          <a16:creationId xmlns:a16="http://schemas.microsoft.com/office/drawing/2014/main" id="{CDDE22B0-8117-B45A-25AF-2B73712DE88C}"/>
                        </a:ext>
                      </a:extLst>
                    </p:cNvPr>
                    <p:cNvSpPr/>
                    <p:nvPr/>
                  </p:nvSpPr>
                  <p:spPr>
                    <a:xfrm>
                      <a:off x="-1019005" y="3814405"/>
                      <a:ext cx="66240" cy="90000"/>
                    </a:xfrm>
                    <a:custGeom>
                      <a:avLst/>
                      <a:gdLst/>
                      <a:ahLst/>
                      <a:cxnLst/>
                      <a:rect l="l" t="t" r="r" b="b"/>
                      <a:pathLst>
                        <a:path w="184" h="250" extrusionOk="0">
                          <a:moveTo>
                            <a:pt x="179" y="198"/>
                          </a:moveTo>
                          <a:cubicBezTo>
                            <a:pt x="186" y="191"/>
                            <a:pt x="185" y="179"/>
                            <a:pt x="177" y="172"/>
                          </a:cubicBezTo>
                          <a:cubicBezTo>
                            <a:pt x="170" y="166"/>
                            <a:pt x="158" y="167"/>
                            <a:pt x="152" y="174"/>
                          </a:cubicBezTo>
                          <a:cubicBezTo>
                            <a:pt x="140" y="188"/>
                            <a:pt x="99" y="224"/>
                            <a:pt x="70" y="209"/>
                          </a:cubicBezTo>
                          <a:cubicBezTo>
                            <a:pt x="54" y="201"/>
                            <a:pt x="36" y="169"/>
                            <a:pt x="37" y="133"/>
                          </a:cubicBezTo>
                          <a:cubicBezTo>
                            <a:pt x="38" y="110"/>
                            <a:pt x="47" y="68"/>
                            <a:pt x="101" y="45"/>
                          </a:cubicBezTo>
                          <a:cubicBezTo>
                            <a:pt x="125" y="34"/>
                            <a:pt x="136" y="36"/>
                            <a:pt x="138" y="38"/>
                          </a:cubicBezTo>
                          <a:cubicBezTo>
                            <a:pt x="146" y="45"/>
                            <a:pt x="139" y="83"/>
                            <a:pt x="125" y="115"/>
                          </a:cubicBezTo>
                          <a:cubicBezTo>
                            <a:pt x="121" y="125"/>
                            <a:pt x="125" y="135"/>
                            <a:pt x="134" y="140"/>
                          </a:cubicBezTo>
                          <a:cubicBezTo>
                            <a:pt x="143" y="144"/>
                            <a:pt x="154" y="139"/>
                            <a:pt x="158" y="130"/>
                          </a:cubicBezTo>
                          <a:cubicBezTo>
                            <a:pt x="167" y="110"/>
                            <a:pt x="194" y="42"/>
                            <a:pt x="164" y="12"/>
                          </a:cubicBezTo>
                          <a:cubicBezTo>
                            <a:pt x="148" y="-4"/>
                            <a:pt x="122" y="-4"/>
                            <a:pt x="87" y="11"/>
                          </a:cubicBezTo>
                          <a:cubicBezTo>
                            <a:pt x="34" y="34"/>
                            <a:pt x="2" y="78"/>
                            <a:pt x="0" y="132"/>
                          </a:cubicBezTo>
                          <a:cubicBezTo>
                            <a:pt x="-1" y="179"/>
                            <a:pt x="22" y="226"/>
                            <a:pt x="54" y="242"/>
                          </a:cubicBezTo>
                          <a:cubicBezTo>
                            <a:pt x="64" y="247"/>
                            <a:pt x="75" y="250"/>
                            <a:pt x="85" y="250"/>
                          </a:cubicBezTo>
                          <a:cubicBezTo>
                            <a:pt x="134" y="250"/>
                            <a:pt x="177" y="201"/>
                            <a:pt x="179" y="1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1" name="Google Shape;2555;p48">
                      <a:extLst>
                        <a:ext uri="{FF2B5EF4-FFF2-40B4-BE49-F238E27FC236}">
                          <a16:creationId xmlns:a16="http://schemas.microsoft.com/office/drawing/2014/main" id="{A87790BD-0723-CDCD-1408-5913180A89F5}"/>
                        </a:ext>
                      </a:extLst>
                    </p:cNvPr>
                    <p:cNvSpPr/>
                    <p:nvPr/>
                  </p:nvSpPr>
                  <p:spPr>
                    <a:xfrm>
                      <a:off x="-943045" y="3829165"/>
                      <a:ext cx="81720" cy="77760"/>
                    </a:xfrm>
                    <a:custGeom>
                      <a:avLst/>
                      <a:gdLst/>
                      <a:ahLst/>
                      <a:cxnLst/>
                      <a:rect l="l" t="t" r="r" b="b"/>
                      <a:pathLst>
                        <a:path w="227" h="216" extrusionOk="0">
                          <a:moveTo>
                            <a:pt x="22" y="175"/>
                          </a:moveTo>
                          <a:cubicBezTo>
                            <a:pt x="12" y="173"/>
                            <a:pt x="2" y="179"/>
                            <a:pt x="0" y="188"/>
                          </a:cubicBezTo>
                          <a:cubicBezTo>
                            <a:pt x="-2" y="198"/>
                            <a:pt x="3" y="208"/>
                            <a:pt x="13" y="211"/>
                          </a:cubicBezTo>
                          <a:cubicBezTo>
                            <a:pt x="20" y="212"/>
                            <a:pt x="27" y="213"/>
                            <a:pt x="34" y="213"/>
                          </a:cubicBezTo>
                          <a:cubicBezTo>
                            <a:pt x="59" y="213"/>
                            <a:pt x="82" y="202"/>
                            <a:pt x="103" y="185"/>
                          </a:cubicBezTo>
                          <a:cubicBezTo>
                            <a:pt x="105" y="188"/>
                            <a:pt x="108" y="191"/>
                            <a:pt x="110" y="193"/>
                          </a:cubicBezTo>
                          <a:cubicBezTo>
                            <a:pt x="127" y="208"/>
                            <a:pt x="148" y="216"/>
                            <a:pt x="173" y="216"/>
                          </a:cubicBezTo>
                          <a:cubicBezTo>
                            <a:pt x="185" y="216"/>
                            <a:pt x="199" y="214"/>
                            <a:pt x="213" y="210"/>
                          </a:cubicBezTo>
                          <a:cubicBezTo>
                            <a:pt x="222" y="208"/>
                            <a:pt x="228" y="198"/>
                            <a:pt x="226" y="188"/>
                          </a:cubicBezTo>
                          <a:cubicBezTo>
                            <a:pt x="223" y="178"/>
                            <a:pt x="213" y="172"/>
                            <a:pt x="203" y="175"/>
                          </a:cubicBezTo>
                          <a:cubicBezTo>
                            <a:pt x="173" y="183"/>
                            <a:pt x="151" y="180"/>
                            <a:pt x="135" y="166"/>
                          </a:cubicBezTo>
                          <a:cubicBezTo>
                            <a:pt x="133" y="164"/>
                            <a:pt x="131" y="161"/>
                            <a:pt x="129" y="159"/>
                          </a:cubicBezTo>
                          <a:cubicBezTo>
                            <a:pt x="173" y="107"/>
                            <a:pt x="199" y="38"/>
                            <a:pt x="201" y="33"/>
                          </a:cubicBezTo>
                          <a:cubicBezTo>
                            <a:pt x="205" y="23"/>
                            <a:pt x="200" y="13"/>
                            <a:pt x="191" y="9"/>
                          </a:cubicBezTo>
                          <a:cubicBezTo>
                            <a:pt x="181" y="6"/>
                            <a:pt x="171" y="10"/>
                            <a:pt x="167" y="20"/>
                          </a:cubicBezTo>
                          <a:cubicBezTo>
                            <a:pt x="158" y="44"/>
                            <a:pt x="138" y="87"/>
                            <a:pt x="112" y="122"/>
                          </a:cubicBezTo>
                          <a:cubicBezTo>
                            <a:pt x="102" y="86"/>
                            <a:pt x="104" y="41"/>
                            <a:pt x="107" y="21"/>
                          </a:cubicBezTo>
                          <a:cubicBezTo>
                            <a:pt x="109" y="11"/>
                            <a:pt x="102" y="2"/>
                            <a:pt x="92" y="0"/>
                          </a:cubicBezTo>
                          <a:cubicBezTo>
                            <a:pt x="82" y="-1"/>
                            <a:pt x="72" y="6"/>
                            <a:pt x="71" y="16"/>
                          </a:cubicBezTo>
                          <a:cubicBezTo>
                            <a:pt x="70" y="20"/>
                            <a:pt x="60" y="96"/>
                            <a:pt x="84" y="153"/>
                          </a:cubicBezTo>
                          <a:cubicBezTo>
                            <a:pt x="64" y="171"/>
                            <a:pt x="43" y="180"/>
                            <a:pt x="22" y="175"/>
                          </a:cubicBezTo>
                          <a:close/>
                        </a:path>
                      </a:pathLst>
                    </a:custGeom>
                    <a:solidFill>
                      <a:schemeClr val="dk1"/>
                    </a:solidFill>
                    <a:ln>
                      <a:noFill/>
                    </a:ln>
                  </p:spPr>
                  <p:txBody>
                    <a:bodyPr spcFirstLastPara="1" wrap="square" lIns="90000" tIns="32750" rIns="90000" bIns="32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2" name="Google Shape;2556;p48">
                      <a:extLst>
                        <a:ext uri="{FF2B5EF4-FFF2-40B4-BE49-F238E27FC236}">
                          <a16:creationId xmlns:a16="http://schemas.microsoft.com/office/drawing/2014/main" id="{735A9AC8-929D-364E-7190-2943E804F0E4}"/>
                        </a:ext>
                      </a:extLst>
                    </p:cNvPr>
                    <p:cNvSpPr/>
                    <p:nvPr/>
                  </p:nvSpPr>
                  <p:spPr>
                    <a:xfrm>
                      <a:off x="-860605" y="2702365"/>
                      <a:ext cx="82440" cy="142560"/>
                    </a:xfrm>
                    <a:custGeom>
                      <a:avLst/>
                      <a:gdLst/>
                      <a:ahLst/>
                      <a:cxnLst/>
                      <a:rect l="l" t="t" r="r" b="b"/>
                      <a:pathLst>
                        <a:path w="229" h="396" extrusionOk="0">
                          <a:moveTo>
                            <a:pt x="16" y="361"/>
                          </a:moveTo>
                          <a:cubicBezTo>
                            <a:pt x="17" y="361"/>
                            <a:pt x="18" y="361"/>
                            <a:pt x="19" y="361"/>
                          </a:cubicBezTo>
                          <a:cubicBezTo>
                            <a:pt x="28" y="361"/>
                            <a:pt x="35" y="355"/>
                            <a:pt x="37" y="346"/>
                          </a:cubicBezTo>
                          <a:lnTo>
                            <a:pt x="69" y="123"/>
                          </a:lnTo>
                          <a:cubicBezTo>
                            <a:pt x="71" y="123"/>
                            <a:pt x="73" y="122"/>
                            <a:pt x="75" y="121"/>
                          </a:cubicBezTo>
                          <a:cubicBezTo>
                            <a:pt x="110" y="101"/>
                            <a:pt x="153" y="86"/>
                            <a:pt x="161" y="91"/>
                          </a:cubicBezTo>
                          <a:cubicBezTo>
                            <a:pt x="161" y="91"/>
                            <a:pt x="163" y="95"/>
                            <a:pt x="159" y="108"/>
                          </a:cubicBezTo>
                          <a:cubicBezTo>
                            <a:pt x="143" y="167"/>
                            <a:pt x="124" y="190"/>
                            <a:pt x="117" y="197"/>
                          </a:cubicBezTo>
                          <a:cubicBezTo>
                            <a:pt x="114" y="199"/>
                            <a:pt x="112" y="200"/>
                            <a:pt x="110" y="202"/>
                          </a:cubicBezTo>
                          <a:cubicBezTo>
                            <a:pt x="103" y="207"/>
                            <a:pt x="101" y="218"/>
                            <a:pt x="106" y="226"/>
                          </a:cubicBezTo>
                          <a:cubicBezTo>
                            <a:pt x="111" y="234"/>
                            <a:pt x="121" y="237"/>
                            <a:pt x="130" y="233"/>
                          </a:cubicBezTo>
                          <a:cubicBezTo>
                            <a:pt x="131" y="232"/>
                            <a:pt x="135" y="230"/>
                            <a:pt x="140" y="226"/>
                          </a:cubicBezTo>
                          <a:cubicBezTo>
                            <a:pt x="161" y="211"/>
                            <a:pt x="185" y="199"/>
                            <a:pt x="191" y="201"/>
                          </a:cubicBezTo>
                          <a:cubicBezTo>
                            <a:pt x="191" y="201"/>
                            <a:pt x="194" y="205"/>
                            <a:pt x="191" y="221"/>
                          </a:cubicBezTo>
                          <a:cubicBezTo>
                            <a:pt x="177" y="296"/>
                            <a:pt x="154" y="346"/>
                            <a:pt x="126" y="357"/>
                          </a:cubicBezTo>
                          <a:cubicBezTo>
                            <a:pt x="112" y="363"/>
                            <a:pt x="96" y="358"/>
                            <a:pt x="77" y="344"/>
                          </a:cubicBezTo>
                          <a:cubicBezTo>
                            <a:pt x="69" y="338"/>
                            <a:pt x="57" y="340"/>
                            <a:pt x="51" y="348"/>
                          </a:cubicBezTo>
                          <a:cubicBezTo>
                            <a:pt x="45" y="356"/>
                            <a:pt x="47" y="368"/>
                            <a:pt x="55" y="374"/>
                          </a:cubicBezTo>
                          <a:cubicBezTo>
                            <a:pt x="76" y="388"/>
                            <a:pt x="95" y="396"/>
                            <a:pt x="114" y="396"/>
                          </a:cubicBezTo>
                          <a:cubicBezTo>
                            <a:pt x="123" y="396"/>
                            <a:pt x="131" y="394"/>
                            <a:pt x="140" y="391"/>
                          </a:cubicBezTo>
                          <a:cubicBezTo>
                            <a:pt x="191" y="371"/>
                            <a:pt x="215" y="291"/>
                            <a:pt x="227" y="227"/>
                          </a:cubicBezTo>
                          <a:cubicBezTo>
                            <a:pt x="232" y="199"/>
                            <a:pt x="227" y="180"/>
                            <a:pt x="211" y="170"/>
                          </a:cubicBezTo>
                          <a:cubicBezTo>
                            <a:pt x="202" y="164"/>
                            <a:pt x="190" y="164"/>
                            <a:pt x="178" y="166"/>
                          </a:cubicBezTo>
                          <a:cubicBezTo>
                            <a:pt x="184" y="153"/>
                            <a:pt x="190" y="137"/>
                            <a:pt x="195" y="118"/>
                          </a:cubicBezTo>
                          <a:cubicBezTo>
                            <a:pt x="202" y="92"/>
                            <a:pt x="198" y="73"/>
                            <a:pt x="184" y="62"/>
                          </a:cubicBezTo>
                          <a:cubicBezTo>
                            <a:pt x="158" y="43"/>
                            <a:pt x="108" y="62"/>
                            <a:pt x="76" y="79"/>
                          </a:cubicBezTo>
                          <a:lnTo>
                            <a:pt x="84" y="21"/>
                          </a:lnTo>
                          <a:cubicBezTo>
                            <a:pt x="86" y="11"/>
                            <a:pt x="79" y="1"/>
                            <a:pt x="69" y="0"/>
                          </a:cubicBezTo>
                          <a:cubicBezTo>
                            <a:pt x="59" y="-1"/>
                            <a:pt x="49" y="5"/>
                            <a:pt x="48" y="15"/>
                          </a:cubicBezTo>
                          <a:lnTo>
                            <a:pt x="0" y="340"/>
                          </a:lnTo>
                          <a:cubicBezTo>
                            <a:pt x="-1" y="350"/>
                            <a:pt x="6" y="360"/>
                            <a:pt x="16" y="3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3" name="Google Shape;2557;p48">
                      <a:extLst>
                        <a:ext uri="{FF2B5EF4-FFF2-40B4-BE49-F238E27FC236}">
                          <a16:creationId xmlns:a16="http://schemas.microsoft.com/office/drawing/2014/main" id="{4F68B014-0083-33EE-3D28-E86341993B5B}"/>
                        </a:ext>
                      </a:extLst>
                    </p:cNvPr>
                    <p:cNvSpPr/>
                    <p:nvPr/>
                  </p:nvSpPr>
                  <p:spPr>
                    <a:xfrm>
                      <a:off x="-791845" y="2799565"/>
                      <a:ext cx="92880" cy="80280"/>
                    </a:xfrm>
                    <a:custGeom>
                      <a:avLst/>
                      <a:gdLst/>
                      <a:ahLst/>
                      <a:cxnLst/>
                      <a:rect l="l" t="t" r="r" b="b"/>
                      <a:pathLst>
                        <a:path w="258" h="223" extrusionOk="0">
                          <a:moveTo>
                            <a:pt x="24" y="135"/>
                          </a:moveTo>
                          <a:cubicBezTo>
                            <a:pt x="14" y="132"/>
                            <a:pt x="4" y="137"/>
                            <a:pt x="1" y="146"/>
                          </a:cubicBezTo>
                          <a:cubicBezTo>
                            <a:pt x="-3" y="156"/>
                            <a:pt x="2" y="166"/>
                            <a:pt x="12" y="170"/>
                          </a:cubicBezTo>
                          <a:cubicBezTo>
                            <a:pt x="25" y="174"/>
                            <a:pt x="37" y="176"/>
                            <a:pt x="50" y="176"/>
                          </a:cubicBezTo>
                          <a:cubicBezTo>
                            <a:pt x="66" y="176"/>
                            <a:pt x="82" y="172"/>
                            <a:pt x="96" y="164"/>
                          </a:cubicBezTo>
                          <a:cubicBezTo>
                            <a:pt x="99" y="163"/>
                            <a:pt x="102" y="161"/>
                            <a:pt x="105" y="159"/>
                          </a:cubicBezTo>
                          <a:cubicBezTo>
                            <a:pt x="119" y="188"/>
                            <a:pt x="137" y="213"/>
                            <a:pt x="162" y="221"/>
                          </a:cubicBezTo>
                          <a:cubicBezTo>
                            <a:pt x="168" y="223"/>
                            <a:pt x="174" y="223"/>
                            <a:pt x="180" y="223"/>
                          </a:cubicBezTo>
                          <a:cubicBezTo>
                            <a:pt x="203" y="223"/>
                            <a:pt x="228" y="209"/>
                            <a:pt x="253" y="180"/>
                          </a:cubicBezTo>
                          <a:cubicBezTo>
                            <a:pt x="260" y="173"/>
                            <a:pt x="259" y="161"/>
                            <a:pt x="252" y="154"/>
                          </a:cubicBezTo>
                          <a:cubicBezTo>
                            <a:pt x="244" y="148"/>
                            <a:pt x="233" y="148"/>
                            <a:pt x="226" y="156"/>
                          </a:cubicBezTo>
                          <a:cubicBezTo>
                            <a:pt x="211" y="173"/>
                            <a:pt x="191" y="191"/>
                            <a:pt x="173" y="186"/>
                          </a:cubicBezTo>
                          <a:cubicBezTo>
                            <a:pt x="158" y="181"/>
                            <a:pt x="145" y="160"/>
                            <a:pt x="134" y="132"/>
                          </a:cubicBezTo>
                          <a:cubicBezTo>
                            <a:pt x="171" y="88"/>
                            <a:pt x="185" y="25"/>
                            <a:pt x="186" y="22"/>
                          </a:cubicBezTo>
                          <a:cubicBezTo>
                            <a:pt x="188" y="12"/>
                            <a:pt x="182" y="2"/>
                            <a:pt x="172" y="0"/>
                          </a:cubicBezTo>
                          <a:cubicBezTo>
                            <a:pt x="162" y="-3"/>
                            <a:pt x="153" y="4"/>
                            <a:pt x="150" y="13"/>
                          </a:cubicBezTo>
                          <a:cubicBezTo>
                            <a:pt x="150" y="14"/>
                            <a:pt x="141" y="54"/>
                            <a:pt x="120" y="89"/>
                          </a:cubicBezTo>
                          <a:cubicBezTo>
                            <a:pt x="114" y="66"/>
                            <a:pt x="110" y="43"/>
                            <a:pt x="107" y="23"/>
                          </a:cubicBezTo>
                          <a:cubicBezTo>
                            <a:pt x="106" y="13"/>
                            <a:pt x="96" y="6"/>
                            <a:pt x="87" y="7"/>
                          </a:cubicBezTo>
                          <a:cubicBezTo>
                            <a:pt x="77" y="8"/>
                            <a:pt x="70" y="18"/>
                            <a:pt x="71" y="28"/>
                          </a:cubicBezTo>
                          <a:cubicBezTo>
                            <a:pt x="72" y="36"/>
                            <a:pt x="77" y="80"/>
                            <a:pt x="91" y="123"/>
                          </a:cubicBezTo>
                          <a:cubicBezTo>
                            <a:pt x="87" y="127"/>
                            <a:pt x="83" y="130"/>
                            <a:pt x="79" y="132"/>
                          </a:cubicBezTo>
                          <a:cubicBezTo>
                            <a:pt x="62" y="141"/>
                            <a:pt x="44" y="142"/>
                            <a:pt x="24" y="135"/>
                          </a:cubicBezTo>
                          <a:close/>
                        </a:path>
                      </a:pathLst>
                    </a:custGeom>
                    <a:solidFill>
                      <a:schemeClr val="dk1"/>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4" name="Google Shape;2558;p48">
                      <a:extLst>
                        <a:ext uri="{FF2B5EF4-FFF2-40B4-BE49-F238E27FC236}">
                          <a16:creationId xmlns:a16="http://schemas.microsoft.com/office/drawing/2014/main" id="{5233C7D8-4BA6-F9BA-D2A1-C34FBE64A8E2}"/>
                        </a:ext>
                      </a:extLst>
                    </p:cNvPr>
                    <p:cNvSpPr/>
                    <p:nvPr/>
                  </p:nvSpPr>
                  <p:spPr>
                    <a:xfrm>
                      <a:off x="-1376845" y="2750965"/>
                      <a:ext cx="87840" cy="114840"/>
                    </a:xfrm>
                    <a:custGeom>
                      <a:avLst/>
                      <a:gdLst/>
                      <a:ahLst/>
                      <a:cxnLst/>
                      <a:rect l="l" t="t" r="r" b="b"/>
                      <a:pathLst>
                        <a:path w="244" h="319" extrusionOk="0">
                          <a:moveTo>
                            <a:pt x="14" y="297"/>
                          </a:moveTo>
                          <a:cubicBezTo>
                            <a:pt x="16" y="297"/>
                            <a:pt x="17" y="298"/>
                            <a:pt x="18" y="298"/>
                          </a:cubicBezTo>
                          <a:cubicBezTo>
                            <a:pt x="27" y="298"/>
                            <a:pt x="34" y="292"/>
                            <a:pt x="36" y="283"/>
                          </a:cubicBezTo>
                          <a:lnTo>
                            <a:pt x="75" y="100"/>
                          </a:lnTo>
                          <a:cubicBezTo>
                            <a:pt x="105" y="83"/>
                            <a:pt x="138" y="70"/>
                            <a:pt x="150" y="70"/>
                          </a:cubicBezTo>
                          <a:lnTo>
                            <a:pt x="151" y="70"/>
                          </a:lnTo>
                          <a:lnTo>
                            <a:pt x="151" y="71"/>
                          </a:lnTo>
                          <a:cubicBezTo>
                            <a:pt x="144" y="118"/>
                            <a:pt x="110" y="146"/>
                            <a:pt x="110" y="146"/>
                          </a:cubicBezTo>
                          <a:cubicBezTo>
                            <a:pt x="103" y="152"/>
                            <a:pt x="101" y="162"/>
                            <a:pt x="105" y="170"/>
                          </a:cubicBezTo>
                          <a:cubicBezTo>
                            <a:pt x="110" y="177"/>
                            <a:pt x="119" y="181"/>
                            <a:pt x="128" y="177"/>
                          </a:cubicBezTo>
                          <a:cubicBezTo>
                            <a:pt x="150" y="169"/>
                            <a:pt x="190" y="160"/>
                            <a:pt x="202" y="171"/>
                          </a:cubicBezTo>
                          <a:cubicBezTo>
                            <a:pt x="209" y="176"/>
                            <a:pt x="208" y="188"/>
                            <a:pt x="206" y="197"/>
                          </a:cubicBezTo>
                          <a:cubicBezTo>
                            <a:pt x="197" y="245"/>
                            <a:pt x="164" y="278"/>
                            <a:pt x="137" y="282"/>
                          </a:cubicBezTo>
                          <a:cubicBezTo>
                            <a:pt x="123" y="284"/>
                            <a:pt x="113" y="278"/>
                            <a:pt x="106" y="263"/>
                          </a:cubicBezTo>
                          <a:cubicBezTo>
                            <a:pt x="101" y="254"/>
                            <a:pt x="90" y="250"/>
                            <a:pt x="81" y="255"/>
                          </a:cubicBezTo>
                          <a:cubicBezTo>
                            <a:pt x="72" y="260"/>
                            <a:pt x="69" y="271"/>
                            <a:pt x="73" y="280"/>
                          </a:cubicBezTo>
                          <a:cubicBezTo>
                            <a:pt x="86" y="305"/>
                            <a:pt x="107" y="319"/>
                            <a:pt x="132" y="319"/>
                          </a:cubicBezTo>
                          <a:cubicBezTo>
                            <a:pt x="136" y="319"/>
                            <a:pt x="139" y="319"/>
                            <a:pt x="143" y="318"/>
                          </a:cubicBezTo>
                          <a:cubicBezTo>
                            <a:pt x="189" y="312"/>
                            <a:pt x="232" y="262"/>
                            <a:pt x="242" y="203"/>
                          </a:cubicBezTo>
                          <a:cubicBezTo>
                            <a:pt x="248" y="169"/>
                            <a:pt x="237" y="151"/>
                            <a:pt x="226" y="142"/>
                          </a:cubicBezTo>
                          <a:cubicBezTo>
                            <a:pt x="210" y="130"/>
                            <a:pt x="189" y="128"/>
                            <a:pt x="169" y="130"/>
                          </a:cubicBezTo>
                          <a:cubicBezTo>
                            <a:pt x="177" y="115"/>
                            <a:pt x="184" y="97"/>
                            <a:pt x="187" y="76"/>
                          </a:cubicBezTo>
                          <a:cubicBezTo>
                            <a:pt x="190" y="54"/>
                            <a:pt x="180" y="44"/>
                            <a:pt x="173" y="40"/>
                          </a:cubicBezTo>
                          <a:cubicBezTo>
                            <a:pt x="153" y="27"/>
                            <a:pt x="117" y="39"/>
                            <a:pt x="85" y="54"/>
                          </a:cubicBezTo>
                          <a:lnTo>
                            <a:pt x="92" y="22"/>
                          </a:lnTo>
                          <a:cubicBezTo>
                            <a:pt x="94" y="12"/>
                            <a:pt x="87" y="2"/>
                            <a:pt x="77" y="0"/>
                          </a:cubicBezTo>
                          <a:cubicBezTo>
                            <a:pt x="68" y="-2"/>
                            <a:pt x="58" y="4"/>
                            <a:pt x="56" y="14"/>
                          </a:cubicBezTo>
                          <a:lnTo>
                            <a:pt x="41" y="82"/>
                          </a:lnTo>
                          <a:cubicBezTo>
                            <a:pt x="40" y="84"/>
                            <a:pt x="40" y="87"/>
                            <a:pt x="40" y="89"/>
                          </a:cubicBezTo>
                          <a:lnTo>
                            <a:pt x="0" y="276"/>
                          </a:lnTo>
                          <a:cubicBezTo>
                            <a:pt x="-2" y="285"/>
                            <a:pt x="4" y="295"/>
                            <a:pt x="14" y="29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5" name="Google Shape;2559;p48">
                      <a:extLst>
                        <a:ext uri="{FF2B5EF4-FFF2-40B4-BE49-F238E27FC236}">
                          <a16:creationId xmlns:a16="http://schemas.microsoft.com/office/drawing/2014/main" id="{5F44E053-4378-DA72-C029-441AE375FB6F}"/>
                        </a:ext>
                      </a:extLst>
                    </p:cNvPr>
                    <p:cNvSpPr/>
                    <p:nvPr/>
                  </p:nvSpPr>
                  <p:spPr>
                    <a:xfrm>
                      <a:off x="-1308445" y="2825125"/>
                      <a:ext cx="81720" cy="92880"/>
                    </a:xfrm>
                    <a:custGeom>
                      <a:avLst/>
                      <a:gdLst/>
                      <a:ahLst/>
                      <a:cxnLst/>
                      <a:rect l="l" t="t" r="r" b="b"/>
                      <a:pathLst>
                        <a:path w="227" h="258" extrusionOk="0">
                          <a:moveTo>
                            <a:pt x="113" y="221"/>
                          </a:moveTo>
                          <a:cubicBezTo>
                            <a:pt x="57" y="221"/>
                            <a:pt x="36" y="165"/>
                            <a:pt x="36" y="163"/>
                          </a:cubicBezTo>
                          <a:cubicBezTo>
                            <a:pt x="33" y="153"/>
                            <a:pt x="22" y="148"/>
                            <a:pt x="13" y="151"/>
                          </a:cubicBezTo>
                          <a:cubicBezTo>
                            <a:pt x="3" y="154"/>
                            <a:pt x="-2" y="165"/>
                            <a:pt x="1" y="174"/>
                          </a:cubicBezTo>
                          <a:cubicBezTo>
                            <a:pt x="2" y="178"/>
                            <a:pt x="30" y="258"/>
                            <a:pt x="113" y="258"/>
                          </a:cubicBezTo>
                          <a:cubicBezTo>
                            <a:pt x="197" y="258"/>
                            <a:pt x="222" y="93"/>
                            <a:pt x="227" y="60"/>
                          </a:cubicBezTo>
                          <a:cubicBezTo>
                            <a:pt x="228" y="50"/>
                            <a:pt x="222" y="42"/>
                            <a:pt x="212" y="40"/>
                          </a:cubicBezTo>
                          <a:cubicBezTo>
                            <a:pt x="203" y="38"/>
                            <a:pt x="194" y="43"/>
                            <a:pt x="191" y="52"/>
                          </a:cubicBezTo>
                          <a:cubicBezTo>
                            <a:pt x="188" y="62"/>
                            <a:pt x="175" y="94"/>
                            <a:pt x="158" y="102"/>
                          </a:cubicBezTo>
                          <a:cubicBezTo>
                            <a:pt x="153" y="105"/>
                            <a:pt x="148" y="105"/>
                            <a:pt x="143" y="104"/>
                          </a:cubicBezTo>
                          <a:cubicBezTo>
                            <a:pt x="138" y="102"/>
                            <a:pt x="135" y="99"/>
                            <a:pt x="133" y="95"/>
                          </a:cubicBezTo>
                          <a:cubicBezTo>
                            <a:pt x="125" y="78"/>
                            <a:pt x="132" y="42"/>
                            <a:pt x="139" y="24"/>
                          </a:cubicBezTo>
                          <a:cubicBezTo>
                            <a:pt x="142" y="15"/>
                            <a:pt x="137" y="4"/>
                            <a:pt x="128" y="1"/>
                          </a:cubicBezTo>
                          <a:cubicBezTo>
                            <a:pt x="118" y="-3"/>
                            <a:pt x="108" y="2"/>
                            <a:pt x="104" y="12"/>
                          </a:cubicBezTo>
                          <a:cubicBezTo>
                            <a:pt x="102" y="18"/>
                            <a:pt x="82" y="74"/>
                            <a:pt x="100" y="111"/>
                          </a:cubicBezTo>
                          <a:cubicBezTo>
                            <a:pt x="107" y="124"/>
                            <a:pt x="117" y="134"/>
                            <a:pt x="131" y="138"/>
                          </a:cubicBezTo>
                          <a:cubicBezTo>
                            <a:pt x="145" y="143"/>
                            <a:pt x="160" y="142"/>
                            <a:pt x="173" y="136"/>
                          </a:cubicBezTo>
                          <a:cubicBezTo>
                            <a:pt x="159" y="181"/>
                            <a:pt x="139" y="221"/>
                            <a:pt x="113" y="2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6" name="Google Shape;2560;p48">
                      <a:extLst>
                        <a:ext uri="{FF2B5EF4-FFF2-40B4-BE49-F238E27FC236}">
                          <a16:creationId xmlns:a16="http://schemas.microsoft.com/office/drawing/2014/main" id="{04645556-232D-5F08-B5CB-1FAA95B0352A}"/>
                        </a:ext>
                      </a:extLst>
                    </p:cNvPr>
                    <p:cNvSpPr/>
                    <p:nvPr/>
                  </p:nvSpPr>
                  <p:spPr>
                    <a:xfrm>
                      <a:off x="-1875805" y="3893965"/>
                      <a:ext cx="105480" cy="132480"/>
                    </a:xfrm>
                    <a:custGeom>
                      <a:avLst/>
                      <a:gdLst/>
                      <a:ahLst/>
                      <a:cxnLst/>
                      <a:rect l="l" t="t" r="r" b="b"/>
                      <a:pathLst>
                        <a:path w="293" h="368" extrusionOk="0">
                          <a:moveTo>
                            <a:pt x="256" y="89"/>
                          </a:moveTo>
                          <a:cubicBezTo>
                            <a:pt x="261" y="90"/>
                            <a:pt x="267" y="92"/>
                            <a:pt x="275" y="92"/>
                          </a:cubicBezTo>
                          <a:cubicBezTo>
                            <a:pt x="285" y="92"/>
                            <a:pt x="293" y="83"/>
                            <a:pt x="293" y="73"/>
                          </a:cubicBezTo>
                          <a:cubicBezTo>
                            <a:pt x="293" y="63"/>
                            <a:pt x="285" y="55"/>
                            <a:pt x="275" y="55"/>
                          </a:cubicBezTo>
                          <a:cubicBezTo>
                            <a:pt x="272" y="55"/>
                            <a:pt x="269" y="54"/>
                            <a:pt x="265" y="53"/>
                          </a:cubicBezTo>
                          <a:cubicBezTo>
                            <a:pt x="227" y="43"/>
                            <a:pt x="201" y="56"/>
                            <a:pt x="157" y="158"/>
                          </a:cubicBezTo>
                          <a:cubicBezTo>
                            <a:pt x="155" y="163"/>
                            <a:pt x="152" y="169"/>
                            <a:pt x="150" y="174"/>
                          </a:cubicBezTo>
                          <a:cubicBezTo>
                            <a:pt x="136" y="125"/>
                            <a:pt x="121" y="68"/>
                            <a:pt x="110" y="15"/>
                          </a:cubicBezTo>
                          <a:cubicBezTo>
                            <a:pt x="108" y="5"/>
                            <a:pt x="98" y="-2"/>
                            <a:pt x="88" y="1"/>
                          </a:cubicBezTo>
                          <a:cubicBezTo>
                            <a:pt x="78" y="3"/>
                            <a:pt x="72" y="12"/>
                            <a:pt x="74" y="22"/>
                          </a:cubicBezTo>
                          <a:cubicBezTo>
                            <a:pt x="94" y="115"/>
                            <a:pt x="112" y="180"/>
                            <a:pt x="127" y="225"/>
                          </a:cubicBezTo>
                          <a:cubicBezTo>
                            <a:pt x="81" y="320"/>
                            <a:pt x="61" y="333"/>
                            <a:pt x="55" y="331"/>
                          </a:cubicBezTo>
                          <a:cubicBezTo>
                            <a:pt x="55" y="331"/>
                            <a:pt x="46" y="329"/>
                            <a:pt x="36" y="297"/>
                          </a:cubicBezTo>
                          <a:cubicBezTo>
                            <a:pt x="33" y="287"/>
                            <a:pt x="23" y="282"/>
                            <a:pt x="13" y="285"/>
                          </a:cubicBezTo>
                          <a:cubicBezTo>
                            <a:pt x="4" y="288"/>
                            <a:pt x="-2" y="298"/>
                            <a:pt x="1" y="308"/>
                          </a:cubicBezTo>
                          <a:cubicBezTo>
                            <a:pt x="6" y="322"/>
                            <a:pt x="19" y="366"/>
                            <a:pt x="53" y="368"/>
                          </a:cubicBezTo>
                          <a:cubicBezTo>
                            <a:pt x="54" y="368"/>
                            <a:pt x="54" y="368"/>
                            <a:pt x="55" y="368"/>
                          </a:cubicBezTo>
                          <a:cubicBezTo>
                            <a:pt x="85" y="368"/>
                            <a:pt x="113" y="333"/>
                            <a:pt x="144" y="272"/>
                          </a:cubicBezTo>
                          <a:cubicBezTo>
                            <a:pt x="169" y="329"/>
                            <a:pt x="184" y="330"/>
                            <a:pt x="192" y="330"/>
                          </a:cubicBezTo>
                          <a:cubicBezTo>
                            <a:pt x="235" y="330"/>
                            <a:pt x="283" y="284"/>
                            <a:pt x="288" y="278"/>
                          </a:cubicBezTo>
                          <a:cubicBezTo>
                            <a:pt x="295" y="271"/>
                            <a:pt x="295" y="260"/>
                            <a:pt x="288" y="253"/>
                          </a:cubicBezTo>
                          <a:cubicBezTo>
                            <a:pt x="281" y="245"/>
                            <a:pt x="269" y="245"/>
                            <a:pt x="262" y="253"/>
                          </a:cubicBezTo>
                          <a:cubicBezTo>
                            <a:pt x="247" y="267"/>
                            <a:pt x="217" y="290"/>
                            <a:pt x="196" y="293"/>
                          </a:cubicBezTo>
                          <a:cubicBezTo>
                            <a:pt x="188" y="285"/>
                            <a:pt x="178" y="261"/>
                            <a:pt x="167" y="227"/>
                          </a:cubicBezTo>
                          <a:cubicBezTo>
                            <a:pt x="174" y="210"/>
                            <a:pt x="182" y="192"/>
                            <a:pt x="191" y="172"/>
                          </a:cubicBezTo>
                          <a:cubicBezTo>
                            <a:pt x="230" y="82"/>
                            <a:pt x="244" y="86"/>
                            <a:pt x="256" y="8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7" name="Google Shape;2561;p48">
                      <a:extLst>
                        <a:ext uri="{FF2B5EF4-FFF2-40B4-BE49-F238E27FC236}">
                          <a16:creationId xmlns:a16="http://schemas.microsoft.com/office/drawing/2014/main" id="{FC3EF873-BF0D-C525-1B76-71A7BE85FD30}"/>
                        </a:ext>
                      </a:extLst>
                    </p:cNvPr>
                    <p:cNvSpPr/>
                    <p:nvPr/>
                  </p:nvSpPr>
                  <p:spPr>
                    <a:xfrm>
                      <a:off x="-1763845" y="4002685"/>
                      <a:ext cx="85680" cy="87120"/>
                    </a:xfrm>
                    <a:custGeom>
                      <a:avLst/>
                      <a:gdLst/>
                      <a:ahLst/>
                      <a:cxnLst/>
                      <a:rect l="l" t="t" r="r" b="b"/>
                      <a:pathLst>
                        <a:path w="238" h="242" extrusionOk="0">
                          <a:moveTo>
                            <a:pt x="204" y="182"/>
                          </a:moveTo>
                          <a:cubicBezTo>
                            <a:pt x="195" y="195"/>
                            <a:pt x="189" y="201"/>
                            <a:pt x="185" y="203"/>
                          </a:cubicBezTo>
                          <a:cubicBezTo>
                            <a:pt x="179" y="188"/>
                            <a:pt x="178" y="144"/>
                            <a:pt x="177" y="116"/>
                          </a:cubicBezTo>
                          <a:cubicBezTo>
                            <a:pt x="176" y="93"/>
                            <a:pt x="175" y="71"/>
                            <a:pt x="173" y="53"/>
                          </a:cubicBezTo>
                          <a:cubicBezTo>
                            <a:pt x="170" y="30"/>
                            <a:pt x="158" y="25"/>
                            <a:pt x="150" y="23"/>
                          </a:cubicBezTo>
                          <a:cubicBezTo>
                            <a:pt x="142" y="21"/>
                            <a:pt x="122" y="18"/>
                            <a:pt x="63" y="108"/>
                          </a:cubicBezTo>
                          <a:lnTo>
                            <a:pt x="82" y="22"/>
                          </a:lnTo>
                          <a:cubicBezTo>
                            <a:pt x="85" y="13"/>
                            <a:pt x="78" y="3"/>
                            <a:pt x="69" y="1"/>
                          </a:cubicBezTo>
                          <a:cubicBezTo>
                            <a:pt x="59" y="-2"/>
                            <a:pt x="49" y="5"/>
                            <a:pt x="47" y="14"/>
                          </a:cubicBezTo>
                          <a:lnTo>
                            <a:pt x="1" y="216"/>
                          </a:lnTo>
                          <a:cubicBezTo>
                            <a:pt x="-1" y="225"/>
                            <a:pt x="4" y="234"/>
                            <a:pt x="12" y="237"/>
                          </a:cubicBezTo>
                          <a:cubicBezTo>
                            <a:pt x="21" y="240"/>
                            <a:pt x="31" y="237"/>
                            <a:pt x="35" y="228"/>
                          </a:cubicBezTo>
                          <a:cubicBezTo>
                            <a:pt x="70" y="164"/>
                            <a:pt x="115" y="91"/>
                            <a:pt x="138" y="67"/>
                          </a:cubicBezTo>
                          <a:cubicBezTo>
                            <a:pt x="139" y="82"/>
                            <a:pt x="140" y="99"/>
                            <a:pt x="140" y="117"/>
                          </a:cubicBezTo>
                          <a:cubicBezTo>
                            <a:pt x="142" y="181"/>
                            <a:pt x="144" y="232"/>
                            <a:pt x="174" y="241"/>
                          </a:cubicBezTo>
                          <a:cubicBezTo>
                            <a:pt x="177" y="242"/>
                            <a:pt x="180" y="242"/>
                            <a:pt x="183" y="242"/>
                          </a:cubicBezTo>
                          <a:cubicBezTo>
                            <a:pt x="203" y="242"/>
                            <a:pt x="220" y="222"/>
                            <a:pt x="234" y="203"/>
                          </a:cubicBezTo>
                          <a:cubicBezTo>
                            <a:pt x="240" y="195"/>
                            <a:pt x="238" y="183"/>
                            <a:pt x="230" y="177"/>
                          </a:cubicBezTo>
                          <a:cubicBezTo>
                            <a:pt x="222" y="172"/>
                            <a:pt x="210" y="173"/>
                            <a:pt x="204" y="182"/>
                          </a:cubicBezTo>
                          <a:close/>
                        </a:path>
                      </a:pathLst>
                    </a:custGeom>
                    <a:solidFill>
                      <a:schemeClr val="dk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8" name="Google Shape;2562;p48">
                      <a:extLst>
                        <a:ext uri="{FF2B5EF4-FFF2-40B4-BE49-F238E27FC236}">
                          <a16:creationId xmlns:a16="http://schemas.microsoft.com/office/drawing/2014/main" id="{CB83E530-64D4-4C79-6950-D63BA743FF56}"/>
                        </a:ext>
                      </a:extLst>
                    </p:cNvPr>
                    <p:cNvSpPr/>
                    <p:nvPr/>
                  </p:nvSpPr>
                  <p:spPr>
                    <a:xfrm>
                      <a:off x="-1658725" y="3943645"/>
                      <a:ext cx="82440" cy="62280"/>
                    </a:xfrm>
                    <a:custGeom>
                      <a:avLst/>
                      <a:gdLst/>
                      <a:ahLst/>
                      <a:cxnLst/>
                      <a:rect l="l" t="t" r="r" b="b"/>
                      <a:pathLst>
                        <a:path w="229" h="173" extrusionOk="0">
                          <a:moveTo>
                            <a:pt x="211" y="73"/>
                          </a:moveTo>
                          <a:lnTo>
                            <a:pt x="127" y="73"/>
                          </a:lnTo>
                          <a:lnTo>
                            <a:pt x="137" y="21"/>
                          </a:lnTo>
                          <a:cubicBezTo>
                            <a:pt x="139" y="11"/>
                            <a:pt x="133" y="2"/>
                            <a:pt x="123" y="0"/>
                          </a:cubicBezTo>
                          <a:cubicBezTo>
                            <a:pt x="113" y="-2"/>
                            <a:pt x="103" y="4"/>
                            <a:pt x="101" y="14"/>
                          </a:cubicBezTo>
                          <a:lnTo>
                            <a:pt x="90" y="73"/>
                          </a:lnTo>
                          <a:lnTo>
                            <a:pt x="19" y="73"/>
                          </a:lnTo>
                          <a:cubicBezTo>
                            <a:pt x="8" y="73"/>
                            <a:pt x="0" y="81"/>
                            <a:pt x="0" y="91"/>
                          </a:cubicBezTo>
                          <a:cubicBezTo>
                            <a:pt x="0" y="101"/>
                            <a:pt x="8" y="109"/>
                            <a:pt x="19" y="109"/>
                          </a:cubicBezTo>
                          <a:lnTo>
                            <a:pt x="82" y="109"/>
                          </a:lnTo>
                          <a:lnTo>
                            <a:pt x="74" y="151"/>
                          </a:lnTo>
                          <a:cubicBezTo>
                            <a:pt x="72" y="161"/>
                            <a:pt x="78" y="171"/>
                            <a:pt x="88" y="173"/>
                          </a:cubicBezTo>
                          <a:cubicBezTo>
                            <a:pt x="89" y="173"/>
                            <a:pt x="91" y="173"/>
                            <a:pt x="92" y="173"/>
                          </a:cubicBezTo>
                          <a:cubicBezTo>
                            <a:pt x="100" y="173"/>
                            <a:pt x="108" y="167"/>
                            <a:pt x="110" y="159"/>
                          </a:cubicBezTo>
                          <a:lnTo>
                            <a:pt x="120" y="109"/>
                          </a:lnTo>
                          <a:lnTo>
                            <a:pt x="211" y="109"/>
                          </a:lnTo>
                          <a:cubicBezTo>
                            <a:pt x="221" y="109"/>
                            <a:pt x="229" y="101"/>
                            <a:pt x="229" y="91"/>
                          </a:cubicBezTo>
                          <a:cubicBezTo>
                            <a:pt x="229" y="81"/>
                            <a:pt x="221" y="73"/>
                            <a:pt x="211" y="73"/>
                          </a:cubicBezTo>
                          <a:close/>
                        </a:path>
                      </a:pathLst>
                    </a:custGeom>
                    <a:solidFill>
                      <a:schemeClr val="dk1"/>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9" name="Google Shape;2563;p48">
                      <a:extLst>
                        <a:ext uri="{FF2B5EF4-FFF2-40B4-BE49-F238E27FC236}">
                          <a16:creationId xmlns:a16="http://schemas.microsoft.com/office/drawing/2014/main" id="{CDA27765-0AEB-705B-5D4C-08EFCB17528C}"/>
                        </a:ext>
                      </a:extLst>
                    </p:cNvPr>
                    <p:cNvSpPr/>
                    <p:nvPr/>
                  </p:nvSpPr>
                  <p:spPr>
                    <a:xfrm>
                      <a:off x="-1572685" y="3910525"/>
                      <a:ext cx="70560" cy="147240"/>
                    </a:xfrm>
                    <a:custGeom>
                      <a:avLst/>
                      <a:gdLst/>
                      <a:ahLst/>
                      <a:cxnLst/>
                      <a:rect l="l" t="t" r="r" b="b"/>
                      <a:pathLst>
                        <a:path w="196" h="409" extrusionOk="0">
                          <a:moveTo>
                            <a:pt x="176" y="46"/>
                          </a:moveTo>
                          <a:cubicBezTo>
                            <a:pt x="168" y="44"/>
                            <a:pt x="160" y="49"/>
                            <a:pt x="157" y="56"/>
                          </a:cubicBezTo>
                          <a:cubicBezTo>
                            <a:pt x="132" y="108"/>
                            <a:pt x="84" y="179"/>
                            <a:pt x="57" y="174"/>
                          </a:cubicBezTo>
                          <a:cubicBezTo>
                            <a:pt x="56" y="174"/>
                            <a:pt x="54" y="173"/>
                            <a:pt x="51" y="169"/>
                          </a:cubicBezTo>
                          <a:cubicBezTo>
                            <a:pt x="35" y="145"/>
                            <a:pt x="44" y="66"/>
                            <a:pt x="54" y="22"/>
                          </a:cubicBezTo>
                          <a:cubicBezTo>
                            <a:pt x="56" y="12"/>
                            <a:pt x="50" y="2"/>
                            <a:pt x="40" y="0"/>
                          </a:cubicBezTo>
                          <a:cubicBezTo>
                            <a:pt x="30" y="-2"/>
                            <a:pt x="20" y="4"/>
                            <a:pt x="18" y="14"/>
                          </a:cubicBezTo>
                          <a:cubicBezTo>
                            <a:pt x="13" y="36"/>
                            <a:pt x="-9" y="145"/>
                            <a:pt x="21" y="190"/>
                          </a:cubicBezTo>
                          <a:cubicBezTo>
                            <a:pt x="28" y="201"/>
                            <a:pt x="39" y="208"/>
                            <a:pt x="51" y="210"/>
                          </a:cubicBezTo>
                          <a:cubicBezTo>
                            <a:pt x="92" y="217"/>
                            <a:pt x="132" y="171"/>
                            <a:pt x="158" y="129"/>
                          </a:cubicBezTo>
                          <a:cubicBezTo>
                            <a:pt x="160" y="191"/>
                            <a:pt x="156" y="282"/>
                            <a:pt x="130" y="330"/>
                          </a:cubicBezTo>
                          <a:cubicBezTo>
                            <a:pt x="114" y="359"/>
                            <a:pt x="95" y="374"/>
                            <a:pt x="75" y="372"/>
                          </a:cubicBezTo>
                          <a:cubicBezTo>
                            <a:pt x="59" y="370"/>
                            <a:pt x="42" y="355"/>
                            <a:pt x="35" y="333"/>
                          </a:cubicBezTo>
                          <a:cubicBezTo>
                            <a:pt x="32" y="323"/>
                            <a:pt x="21" y="318"/>
                            <a:pt x="12" y="321"/>
                          </a:cubicBezTo>
                          <a:cubicBezTo>
                            <a:pt x="2" y="324"/>
                            <a:pt x="-3" y="335"/>
                            <a:pt x="0" y="344"/>
                          </a:cubicBezTo>
                          <a:cubicBezTo>
                            <a:pt x="12" y="380"/>
                            <a:pt x="40" y="406"/>
                            <a:pt x="72" y="408"/>
                          </a:cubicBezTo>
                          <a:cubicBezTo>
                            <a:pt x="74" y="409"/>
                            <a:pt x="76" y="409"/>
                            <a:pt x="78" y="409"/>
                          </a:cubicBezTo>
                          <a:cubicBezTo>
                            <a:pt x="99" y="409"/>
                            <a:pt x="133" y="399"/>
                            <a:pt x="162" y="347"/>
                          </a:cubicBezTo>
                          <a:cubicBezTo>
                            <a:pt x="210" y="261"/>
                            <a:pt x="192" y="70"/>
                            <a:pt x="191" y="62"/>
                          </a:cubicBezTo>
                          <a:cubicBezTo>
                            <a:pt x="191" y="54"/>
                            <a:pt x="184" y="47"/>
                            <a:pt x="176" y="4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0" name="Google Shape;2564;p48">
                      <a:extLst>
                        <a:ext uri="{FF2B5EF4-FFF2-40B4-BE49-F238E27FC236}">
                          <a16:creationId xmlns:a16="http://schemas.microsoft.com/office/drawing/2014/main" id="{723ACBE0-8BC6-F4FD-07DC-1665A2F32DF4}"/>
                        </a:ext>
                      </a:extLst>
                    </p:cNvPr>
                    <p:cNvSpPr/>
                    <p:nvPr/>
                  </p:nvSpPr>
                  <p:spPr>
                    <a:xfrm>
                      <a:off x="-1480525" y="3997285"/>
                      <a:ext cx="85680" cy="87840"/>
                    </a:xfrm>
                    <a:custGeom>
                      <a:avLst/>
                      <a:gdLst/>
                      <a:ahLst/>
                      <a:cxnLst/>
                      <a:rect l="l" t="t" r="r" b="b"/>
                      <a:pathLst>
                        <a:path w="238" h="244" extrusionOk="0">
                          <a:moveTo>
                            <a:pt x="228" y="127"/>
                          </a:moveTo>
                          <a:cubicBezTo>
                            <a:pt x="220" y="122"/>
                            <a:pt x="208" y="125"/>
                            <a:pt x="203" y="134"/>
                          </a:cubicBezTo>
                          <a:cubicBezTo>
                            <a:pt x="185" y="166"/>
                            <a:pt x="175" y="176"/>
                            <a:pt x="171" y="179"/>
                          </a:cubicBezTo>
                          <a:cubicBezTo>
                            <a:pt x="163" y="168"/>
                            <a:pt x="156" y="130"/>
                            <a:pt x="150" y="102"/>
                          </a:cubicBezTo>
                          <a:cubicBezTo>
                            <a:pt x="146" y="82"/>
                            <a:pt x="142" y="60"/>
                            <a:pt x="136" y="38"/>
                          </a:cubicBezTo>
                          <a:cubicBezTo>
                            <a:pt x="134" y="29"/>
                            <a:pt x="127" y="0"/>
                            <a:pt x="103" y="0"/>
                          </a:cubicBezTo>
                          <a:cubicBezTo>
                            <a:pt x="94" y="0"/>
                            <a:pt x="71" y="0"/>
                            <a:pt x="36" y="98"/>
                          </a:cubicBezTo>
                          <a:lnTo>
                            <a:pt x="36" y="24"/>
                          </a:lnTo>
                          <a:cubicBezTo>
                            <a:pt x="36" y="14"/>
                            <a:pt x="28" y="6"/>
                            <a:pt x="18" y="6"/>
                          </a:cubicBezTo>
                          <a:cubicBezTo>
                            <a:pt x="8" y="6"/>
                            <a:pt x="0" y="14"/>
                            <a:pt x="0" y="24"/>
                          </a:cubicBezTo>
                          <a:lnTo>
                            <a:pt x="0" y="226"/>
                          </a:lnTo>
                          <a:cubicBezTo>
                            <a:pt x="0" y="235"/>
                            <a:pt x="6" y="243"/>
                            <a:pt x="16" y="244"/>
                          </a:cubicBezTo>
                          <a:cubicBezTo>
                            <a:pt x="16" y="244"/>
                            <a:pt x="17" y="244"/>
                            <a:pt x="18" y="244"/>
                          </a:cubicBezTo>
                          <a:cubicBezTo>
                            <a:pt x="26" y="244"/>
                            <a:pt x="34" y="238"/>
                            <a:pt x="36" y="230"/>
                          </a:cubicBezTo>
                          <a:cubicBezTo>
                            <a:pt x="54" y="155"/>
                            <a:pt x="82" y="71"/>
                            <a:pt x="100" y="43"/>
                          </a:cubicBezTo>
                          <a:cubicBezTo>
                            <a:pt x="100" y="44"/>
                            <a:pt x="100" y="46"/>
                            <a:pt x="101" y="47"/>
                          </a:cubicBezTo>
                          <a:cubicBezTo>
                            <a:pt x="106" y="68"/>
                            <a:pt x="110" y="89"/>
                            <a:pt x="114" y="109"/>
                          </a:cubicBezTo>
                          <a:cubicBezTo>
                            <a:pt x="126" y="171"/>
                            <a:pt x="135" y="212"/>
                            <a:pt x="164" y="217"/>
                          </a:cubicBezTo>
                          <a:cubicBezTo>
                            <a:pt x="186" y="220"/>
                            <a:pt x="207" y="202"/>
                            <a:pt x="235" y="152"/>
                          </a:cubicBezTo>
                          <a:cubicBezTo>
                            <a:pt x="240" y="144"/>
                            <a:pt x="237" y="132"/>
                            <a:pt x="228" y="127"/>
                          </a:cubicBezTo>
                          <a:close/>
                        </a:path>
                      </a:pathLst>
                    </a:custGeom>
                    <a:solidFill>
                      <a:schemeClr val="dk1"/>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1" name="Google Shape;2565;p48">
                      <a:extLst>
                        <a:ext uri="{FF2B5EF4-FFF2-40B4-BE49-F238E27FC236}">
                          <a16:creationId xmlns:a16="http://schemas.microsoft.com/office/drawing/2014/main" id="{1A70DC59-72EB-7927-0C8F-F961315B9FB1}"/>
                        </a:ext>
                      </a:extLst>
                    </p:cNvPr>
                    <p:cNvSpPr/>
                    <p:nvPr/>
                  </p:nvSpPr>
                  <p:spPr>
                    <a:xfrm>
                      <a:off x="-983005" y="3959845"/>
                      <a:ext cx="154800" cy="174600"/>
                    </a:xfrm>
                    <a:custGeom>
                      <a:avLst/>
                      <a:gdLst/>
                      <a:ahLst/>
                      <a:cxnLst/>
                      <a:rect l="l" t="t" r="r" b="b"/>
                      <a:pathLst>
                        <a:path w="430" h="485" extrusionOk="0">
                          <a:moveTo>
                            <a:pt x="417" y="1"/>
                          </a:moveTo>
                          <a:cubicBezTo>
                            <a:pt x="407" y="-2"/>
                            <a:pt x="397" y="3"/>
                            <a:pt x="394" y="13"/>
                          </a:cubicBezTo>
                          <a:cubicBezTo>
                            <a:pt x="363" y="115"/>
                            <a:pt x="270" y="338"/>
                            <a:pt x="233" y="423"/>
                          </a:cubicBezTo>
                          <a:cubicBezTo>
                            <a:pt x="229" y="405"/>
                            <a:pt x="224" y="387"/>
                            <a:pt x="216" y="375"/>
                          </a:cubicBezTo>
                          <a:cubicBezTo>
                            <a:pt x="207" y="355"/>
                            <a:pt x="201" y="192"/>
                            <a:pt x="201" y="46"/>
                          </a:cubicBezTo>
                          <a:cubicBezTo>
                            <a:pt x="201" y="37"/>
                            <a:pt x="194" y="29"/>
                            <a:pt x="185" y="28"/>
                          </a:cubicBezTo>
                          <a:cubicBezTo>
                            <a:pt x="177" y="26"/>
                            <a:pt x="168" y="32"/>
                            <a:pt x="165" y="40"/>
                          </a:cubicBezTo>
                          <a:cubicBezTo>
                            <a:pt x="165" y="40"/>
                            <a:pt x="110" y="214"/>
                            <a:pt x="83" y="306"/>
                          </a:cubicBezTo>
                          <a:cubicBezTo>
                            <a:pt x="59" y="383"/>
                            <a:pt x="17" y="393"/>
                            <a:pt x="14" y="394"/>
                          </a:cubicBezTo>
                          <a:cubicBezTo>
                            <a:pt x="5" y="396"/>
                            <a:pt x="-2" y="405"/>
                            <a:pt x="0" y="415"/>
                          </a:cubicBezTo>
                          <a:cubicBezTo>
                            <a:pt x="1" y="425"/>
                            <a:pt x="11" y="432"/>
                            <a:pt x="21" y="430"/>
                          </a:cubicBezTo>
                          <a:cubicBezTo>
                            <a:pt x="24" y="430"/>
                            <a:pt x="87" y="418"/>
                            <a:pt x="118" y="317"/>
                          </a:cubicBezTo>
                          <a:cubicBezTo>
                            <a:pt x="130" y="274"/>
                            <a:pt x="149" y="214"/>
                            <a:pt x="165" y="162"/>
                          </a:cubicBezTo>
                          <a:cubicBezTo>
                            <a:pt x="167" y="262"/>
                            <a:pt x="172" y="375"/>
                            <a:pt x="186" y="395"/>
                          </a:cubicBezTo>
                          <a:cubicBezTo>
                            <a:pt x="191" y="403"/>
                            <a:pt x="195" y="423"/>
                            <a:pt x="199" y="437"/>
                          </a:cubicBezTo>
                          <a:cubicBezTo>
                            <a:pt x="204" y="464"/>
                            <a:pt x="209" y="483"/>
                            <a:pt x="227" y="485"/>
                          </a:cubicBezTo>
                          <a:cubicBezTo>
                            <a:pt x="228" y="485"/>
                            <a:pt x="229" y="485"/>
                            <a:pt x="229" y="485"/>
                          </a:cubicBezTo>
                          <a:cubicBezTo>
                            <a:pt x="239" y="485"/>
                            <a:pt x="247" y="479"/>
                            <a:pt x="254" y="466"/>
                          </a:cubicBezTo>
                          <a:cubicBezTo>
                            <a:pt x="271" y="431"/>
                            <a:pt x="392" y="144"/>
                            <a:pt x="429" y="24"/>
                          </a:cubicBezTo>
                          <a:cubicBezTo>
                            <a:pt x="432" y="14"/>
                            <a:pt x="426" y="4"/>
                            <a:pt x="417"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2" name="Google Shape;2566;p48">
                      <a:extLst>
                        <a:ext uri="{FF2B5EF4-FFF2-40B4-BE49-F238E27FC236}">
                          <a16:creationId xmlns:a16="http://schemas.microsoft.com/office/drawing/2014/main" id="{700764C7-0C7F-8AF7-CD88-F9AD0C74F0A6}"/>
                        </a:ext>
                      </a:extLst>
                    </p:cNvPr>
                    <p:cNvSpPr/>
                    <p:nvPr/>
                  </p:nvSpPr>
                  <p:spPr>
                    <a:xfrm>
                      <a:off x="-821725" y="4026085"/>
                      <a:ext cx="171360" cy="88560"/>
                    </a:xfrm>
                    <a:custGeom>
                      <a:avLst/>
                      <a:gdLst/>
                      <a:ahLst/>
                      <a:cxnLst/>
                      <a:rect l="l" t="t" r="r" b="b"/>
                      <a:pathLst>
                        <a:path w="476" h="246" extrusionOk="0">
                          <a:moveTo>
                            <a:pt x="465" y="92"/>
                          </a:moveTo>
                          <a:lnTo>
                            <a:pt x="264" y="1"/>
                          </a:lnTo>
                          <a:cubicBezTo>
                            <a:pt x="255" y="-3"/>
                            <a:pt x="244" y="1"/>
                            <a:pt x="240" y="10"/>
                          </a:cubicBezTo>
                          <a:cubicBezTo>
                            <a:pt x="235" y="19"/>
                            <a:pt x="239" y="30"/>
                            <a:pt x="249" y="34"/>
                          </a:cubicBezTo>
                          <a:lnTo>
                            <a:pt x="335" y="73"/>
                          </a:lnTo>
                          <a:lnTo>
                            <a:pt x="17" y="100"/>
                          </a:lnTo>
                          <a:cubicBezTo>
                            <a:pt x="7" y="101"/>
                            <a:pt x="-1" y="110"/>
                            <a:pt x="0" y="120"/>
                          </a:cubicBezTo>
                          <a:cubicBezTo>
                            <a:pt x="1" y="129"/>
                            <a:pt x="9" y="136"/>
                            <a:pt x="18" y="136"/>
                          </a:cubicBezTo>
                          <a:cubicBezTo>
                            <a:pt x="19" y="136"/>
                            <a:pt x="19" y="136"/>
                            <a:pt x="20" y="136"/>
                          </a:cubicBezTo>
                          <a:lnTo>
                            <a:pt x="349" y="109"/>
                          </a:lnTo>
                          <a:cubicBezTo>
                            <a:pt x="359" y="108"/>
                            <a:pt x="367" y="99"/>
                            <a:pt x="366" y="89"/>
                          </a:cubicBezTo>
                          <a:cubicBezTo>
                            <a:pt x="366" y="88"/>
                            <a:pt x="365" y="88"/>
                            <a:pt x="365" y="87"/>
                          </a:cubicBezTo>
                          <a:lnTo>
                            <a:pt x="414" y="109"/>
                          </a:lnTo>
                          <a:lnTo>
                            <a:pt x="203" y="212"/>
                          </a:lnTo>
                          <a:cubicBezTo>
                            <a:pt x="193" y="216"/>
                            <a:pt x="190" y="227"/>
                            <a:pt x="194" y="236"/>
                          </a:cubicBezTo>
                          <a:cubicBezTo>
                            <a:pt x="197" y="242"/>
                            <a:pt x="204" y="246"/>
                            <a:pt x="210" y="246"/>
                          </a:cubicBezTo>
                          <a:cubicBezTo>
                            <a:pt x="213" y="246"/>
                            <a:pt x="216" y="246"/>
                            <a:pt x="218" y="244"/>
                          </a:cubicBezTo>
                          <a:lnTo>
                            <a:pt x="465" y="125"/>
                          </a:lnTo>
                          <a:cubicBezTo>
                            <a:pt x="472" y="122"/>
                            <a:pt x="476" y="116"/>
                            <a:pt x="476" y="109"/>
                          </a:cubicBezTo>
                          <a:cubicBezTo>
                            <a:pt x="476" y="102"/>
                            <a:pt x="472" y="95"/>
                            <a:pt x="465" y="92"/>
                          </a:cubicBezTo>
                          <a:close/>
                        </a:path>
                      </a:pathLst>
                    </a:custGeom>
                    <a:solidFill>
                      <a:schemeClr val="dk1"/>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3" name="Google Shape;2567;p48">
                      <a:extLst>
                        <a:ext uri="{FF2B5EF4-FFF2-40B4-BE49-F238E27FC236}">
                          <a16:creationId xmlns:a16="http://schemas.microsoft.com/office/drawing/2014/main" id="{AC5AACA3-EEF3-C4AC-BA19-542CA5AD566E}"/>
                        </a:ext>
                      </a:extLst>
                    </p:cNvPr>
                    <p:cNvSpPr/>
                    <p:nvPr/>
                  </p:nvSpPr>
                  <p:spPr>
                    <a:xfrm>
                      <a:off x="-650005" y="3972805"/>
                      <a:ext cx="124560" cy="162720"/>
                    </a:xfrm>
                    <a:custGeom>
                      <a:avLst/>
                      <a:gdLst/>
                      <a:ahLst/>
                      <a:cxnLst/>
                      <a:rect l="l" t="t" r="r" b="b"/>
                      <a:pathLst>
                        <a:path w="346" h="452" extrusionOk="0">
                          <a:moveTo>
                            <a:pt x="95" y="181"/>
                          </a:moveTo>
                          <a:cubicBezTo>
                            <a:pt x="131" y="92"/>
                            <a:pt x="166" y="40"/>
                            <a:pt x="176" y="36"/>
                          </a:cubicBezTo>
                          <a:cubicBezTo>
                            <a:pt x="184" y="39"/>
                            <a:pt x="189" y="52"/>
                            <a:pt x="190" y="72"/>
                          </a:cubicBezTo>
                          <a:cubicBezTo>
                            <a:pt x="192" y="123"/>
                            <a:pt x="164" y="197"/>
                            <a:pt x="129" y="213"/>
                          </a:cubicBezTo>
                          <a:lnTo>
                            <a:pt x="92" y="229"/>
                          </a:lnTo>
                          <a:cubicBezTo>
                            <a:pt x="93" y="213"/>
                            <a:pt x="94" y="197"/>
                            <a:pt x="95" y="181"/>
                          </a:cubicBezTo>
                          <a:moveTo>
                            <a:pt x="36" y="385"/>
                          </a:moveTo>
                          <a:cubicBezTo>
                            <a:pt x="38" y="373"/>
                            <a:pt x="40" y="359"/>
                            <a:pt x="44" y="342"/>
                          </a:cubicBezTo>
                          <a:cubicBezTo>
                            <a:pt x="41" y="358"/>
                            <a:pt x="39" y="373"/>
                            <a:pt x="36" y="385"/>
                          </a:cubicBezTo>
                          <a:moveTo>
                            <a:pt x="315" y="363"/>
                          </a:moveTo>
                          <a:cubicBezTo>
                            <a:pt x="313" y="365"/>
                            <a:pt x="260" y="417"/>
                            <a:pt x="191" y="378"/>
                          </a:cubicBezTo>
                          <a:cubicBezTo>
                            <a:pt x="135" y="348"/>
                            <a:pt x="107" y="293"/>
                            <a:pt x="95" y="267"/>
                          </a:cubicBezTo>
                          <a:lnTo>
                            <a:pt x="143" y="246"/>
                          </a:lnTo>
                          <a:cubicBezTo>
                            <a:pt x="199" y="223"/>
                            <a:pt x="229" y="128"/>
                            <a:pt x="227" y="71"/>
                          </a:cubicBezTo>
                          <a:cubicBezTo>
                            <a:pt x="225" y="21"/>
                            <a:pt x="201" y="6"/>
                            <a:pt x="188" y="2"/>
                          </a:cubicBezTo>
                          <a:cubicBezTo>
                            <a:pt x="163" y="-7"/>
                            <a:pt x="136" y="17"/>
                            <a:pt x="103" y="78"/>
                          </a:cubicBezTo>
                          <a:cubicBezTo>
                            <a:pt x="101" y="80"/>
                            <a:pt x="100" y="83"/>
                            <a:pt x="99" y="85"/>
                          </a:cubicBezTo>
                          <a:cubicBezTo>
                            <a:pt x="99" y="75"/>
                            <a:pt x="99" y="66"/>
                            <a:pt x="100" y="56"/>
                          </a:cubicBezTo>
                          <a:cubicBezTo>
                            <a:pt x="100" y="46"/>
                            <a:pt x="92" y="38"/>
                            <a:pt x="82" y="37"/>
                          </a:cubicBezTo>
                          <a:cubicBezTo>
                            <a:pt x="71" y="37"/>
                            <a:pt x="63" y="45"/>
                            <a:pt x="63" y="55"/>
                          </a:cubicBezTo>
                          <a:cubicBezTo>
                            <a:pt x="62" y="95"/>
                            <a:pt x="60" y="136"/>
                            <a:pt x="58" y="175"/>
                          </a:cubicBezTo>
                          <a:cubicBezTo>
                            <a:pt x="16" y="281"/>
                            <a:pt x="-22" y="416"/>
                            <a:pt x="15" y="445"/>
                          </a:cubicBezTo>
                          <a:cubicBezTo>
                            <a:pt x="20" y="449"/>
                            <a:pt x="26" y="452"/>
                            <a:pt x="32" y="452"/>
                          </a:cubicBezTo>
                          <a:cubicBezTo>
                            <a:pt x="36" y="452"/>
                            <a:pt x="39" y="451"/>
                            <a:pt x="43" y="449"/>
                          </a:cubicBezTo>
                          <a:cubicBezTo>
                            <a:pt x="62" y="440"/>
                            <a:pt x="74" y="390"/>
                            <a:pt x="83" y="322"/>
                          </a:cubicBezTo>
                          <a:cubicBezTo>
                            <a:pt x="102" y="352"/>
                            <a:pt x="130" y="387"/>
                            <a:pt x="173" y="410"/>
                          </a:cubicBezTo>
                          <a:cubicBezTo>
                            <a:pt x="248" y="452"/>
                            <a:pt x="316" y="414"/>
                            <a:pt x="341" y="389"/>
                          </a:cubicBezTo>
                          <a:cubicBezTo>
                            <a:pt x="348" y="382"/>
                            <a:pt x="348" y="370"/>
                            <a:pt x="341" y="363"/>
                          </a:cubicBezTo>
                          <a:cubicBezTo>
                            <a:pt x="334" y="356"/>
                            <a:pt x="323" y="356"/>
                            <a:pt x="315" y="3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sp>
          <p:nvSpPr>
            <p:cNvPr id="81" name="Google Shape;2568;p48">
              <a:extLst>
                <a:ext uri="{FF2B5EF4-FFF2-40B4-BE49-F238E27FC236}">
                  <a16:creationId xmlns:a16="http://schemas.microsoft.com/office/drawing/2014/main" id="{E7674CB6-CB2D-2930-3C48-4A6ED5E3A450}"/>
                </a:ext>
              </a:extLst>
            </p:cNvPr>
            <p:cNvSpPr/>
            <p:nvPr/>
          </p:nvSpPr>
          <p:spPr>
            <a:xfrm>
              <a:off x="6532097" y="4732207"/>
              <a:ext cx="159171" cy="474573"/>
            </a:xfrm>
            <a:custGeom>
              <a:avLst/>
              <a:gdLst/>
              <a:ahLst/>
              <a:cxnLst/>
              <a:rect l="l" t="t" r="r" b="b"/>
              <a:pathLst>
                <a:path w="432" h="1288" extrusionOk="0">
                  <a:moveTo>
                    <a:pt x="0" y="0"/>
                  </a:moveTo>
                  <a:lnTo>
                    <a:pt x="431" y="376"/>
                  </a:lnTo>
                  <a:lnTo>
                    <a:pt x="432" y="1288"/>
                  </a:lnTo>
                  <a:lnTo>
                    <a:pt x="0" y="0"/>
                  </a:lnTo>
                  <a:close/>
                </a:path>
              </a:pathLst>
            </a:custGeom>
            <a:solidFill>
              <a:schemeClr val="dk1"/>
            </a:solidFill>
            <a:ln>
              <a:noFill/>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 name="Google Shape;2569;p48">
              <a:extLst>
                <a:ext uri="{FF2B5EF4-FFF2-40B4-BE49-F238E27FC236}">
                  <a16:creationId xmlns:a16="http://schemas.microsoft.com/office/drawing/2014/main" id="{58BB2DBB-6517-F9E1-DC17-12A291B6C614}"/>
                </a:ext>
              </a:extLst>
            </p:cNvPr>
            <p:cNvSpPr/>
            <p:nvPr/>
          </p:nvSpPr>
          <p:spPr>
            <a:xfrm>
              <a:off x="6149455" y="4137167"/>
              <a:ext cx="190121" cy="182386"/>
            </a:xfrm>
            <a:custGeom>
              <a:avLst/>
              <a:gdLst/>
              <a:ahLst/>
              <a:cxnLst/>
              <a:rect l="l" t="t" r="r" b="b"/>
              <a:pathLst>
                <a:path w="516" h="495" extrusionOk="0">
                  <a:moveTo>
                    <a:pt x="516" y="0"/>
                  </a:moveTo>
                  <a:cubicBezTo>
                    <a:pt x="516" y="0"/>
                    <a:pt x="290" y="441"/>
                    <a:pt x="0" y="495"/>
                  </a:cubicBezTo>
                  <a:lnTo>
                    <a:pt x="516" y="0"/>
                  </a:lnTo>
                  <a:close/>
                </a:path>
              </a:pathLst>
            </a:custGeom>
            <a:solidFill>
              <a:schemeClr val="dk1"/>
            </a:solidFill>
            <a:ln>
              <a:noFill/>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 name="Google Shape;2570;p48">
              <a:extLst>
                <a:ext uri="{FF2B5EF4-FFF2-40B4-BE49-F238E27FC236}">
                  <a16:creationId xmlns:a16="http://schemas.microsoft.com/office/drawing/2014/main" id="{012D2AB4-13B1-5941-1416-437BD834D15A}"/>
                </a:ext>
              </a:extLst>
            </p:cNvPr>
            <p:cNvSpPr/>
            <p:nvPr/>
          </p:nvSpPr>
          <p:spPr>
            <a:xfrm>
              <a:off x="6947774" y="4215983"/>
              <a:ext cx="75901" cy="183492"/>
            </a:xfrm>
            <a:custGeom>
              <a:avLst/>
              <a:gdLst/>
              <a:ahLst/>
              <a:cxnLst/>
              <a:rect l="l" t="t" r="r" b="b"/>
              <a:pathLst>
                <a:path w="206" h="498" extrusionOk="0">
                  <a:moveTo>
                    <a:pt x="0" y="0"/>
                  </a:moveTo>
                  <a:cubicBezTo>
                    <a:pt x="0" y="0"/>
                    <a:pt x="34" y="273"/>
                    <a:pt x="206" y="498"/>
                  </a:cubicBezTo>
                  <a:lnTo>
                    <a:pt x="0" y="0"/>
                  </a:lnTo>
                  <a:close/>
                </a:path>
              </a:pathLst>
            </a:custGeom>
            <a:solidFill>
              <a:schemeClr val="dk1"/>
            </a:solidFill>
            <a:ln>
              <a:noFill/>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 name="Google Shape;2571;p48">
              <a:extLst>
                <a:ext uri="{FF2B5EF4-FFF2-40B4-BE49-F238E27FC236}">
                  <a16:creationId xmlns:a16="http://schemas.microsoft.com/office/drawing/2014/main" id="{D405E6D6-178A-2FC5-2DD8-3E6FF7F3F658}"/>
                </a:ext>
              </a:extLst>
            </p:cNvPr>
            <p:cNvSpPr/>
            <p:nvPr/>
          </p:nvSpPr>
          <p:spPr>
            <a:xfrm>
              <a:off x="6852681" y="1986247"/>
              <a:ext cx="70374" cy="198967"/>
            </a:xfrm>
            <a:custGeom>
              <a:avLst/>
              <a:gdLst/>
              <a:ahLst/>
              <a:cxnLst/>
              <a:rect l="l" t="t" r="r" b="b"/>
              <a:pathLst>
                <a:path w="191" h="540" extrusionOk="0">
                  <a:moveTo>
                    <a:pt x="181" y="0"/>
                  </a:moveTo>
                  <a:lnTo>
                    <a:pt x="0" y="480"/>
                  </a:lnTo>
                  <a:lnTo>
                    <a:pt x="191" y="540"/>
                  </a:lnTo>
                  <a:lnTo>
                    <a:pt x="181" y="0"/>
                  </a:lnTo>
                  <a:close/>
                </a:path>
              </a:pathLst>
            </a:custGeom>
            <a:solidFill>
              <a:srgbClr val="A56F5F"/>
            </a:solidFill>
            <a:ln>
              <a:noFill/>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 name="Google Shape;2572;p48">
              <a:extLst>
                <a:ext uri="{FF2B5EF4-FFF2-40B4-BE49-F238E27FC236}">
                  <a16:creationId xmlns:a16="http://schemas.microsoft.com/office/drawing/2014/main" id="{3C59A435-532E-906D-9D4D-F89708203D67}"/>
                </a:ext>
              </a:extLst>
            </p:cNvPr>
            <p:cNvSpPr/>
            <p:nvPr/>
          </p:nvSpPr>
          <p:spPr>
            <a:xfrm>
              <a:off x="6860971" y="1971739"/>
              <a:ext cx="70374" cy="198967"/>
            </a:xfrm>
            <a:custGeom>
              <a:avLst/>
              <a:gdLst/>
              <a:ahLst/>
              <a:cxnLst/>
              <a:rect l="l" t="t" r="r" b="b"/>
              <a:pathLst>
                <a:path w="191" h="540" extrusionOk="0">
                  <a:moveTo>
                    <a:pt x="181" y="0"/>
                  </a:moveTo>
                  <a:lnTo>
                    <a:pt x="0" y="480"/>
                  </a:lnTo>
                  <a:lnTo>
                    <a:pt x="191" y="540"/>
                  </a:lnTo>
                  <a:lnTo>
                    <a:pt x="181" y="0"/>
                  </a:lnTo>
                  <a:close/>
                </a:path>
              </a:pathLst>
            </a:custGeom>
            <a:solidFill>
              <a:srgbClr val="A56F5F"/>
            </a:solidFill>
            <a:ln>
              <a:noFill/>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393560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250"/>
                                        <p:tgtEl>
                                          <p:spTgt spid="9"/>
                                        </p:tgtEl>
                                      </p:cBhvr>
                                    </p:animEffect>
                                    <p:anim calcmode="lin" valueType="num">
                                      <p:cBhvr>
                                        <p:cTn id="50" dur="250" fill="hold"/>
                                        <p:tgtEl>
                                          <p:spTgt spid="9"/>
                                        </p:tgtEl>
                                        <p:attrNameLst>
                                          <p:attrName>ppt_x</p:attrName>
                                        </p:attrNameLst>
                                      </p:cBhvr>
                                      <p:tavLst>
                                        <p:tav tm="0">
                                          <p:val>
                                            <p:strVal val="#ppt_x"/>
                                          </p:val>
                                        </p:tav>
                                        <p:tav tm="100000">
                                          <p:val>
                                            <p:strVal val="#ppt_x"/>
                                          </p:val>
                                        </p:tav>
                                      </p:tavLst>
                                    </p:anim>
                                    <p:anim calcmode="lin" valueType="num">
                                      <p:cBhvr>
                                        <p:cTn id="51" dur="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250"/>
                                        <p:tgtEl>
                                          <p:spTgt spid="13"/>
                                        </p:tgtEl>
                                      </p:cBhvr>
                                    </p:animEffect>
                                    <p:anim calcmode="lin" valueType="num">
                                      <p:cBhvr>
                                        <p:cTn id="57" dur="250" fill="hold"/>
                                        <p:tgtEl>
                                          <p:spTgt spid="13"/>
                                        </p:tgtEl>
                                        <p:attrNameLst>
                                          <p:attrName>ppt_x</p:attrName>
                                        </p:attrNameLst>
                                      </p:cBhvr>
                                      <p:tavLst>
                                        <p:tav tm="0">
                                          <p:val>
                                            <p:strVal val="#ppt_x"/>
                                          </p:val>
                                        </p:tav>
                                        <p:tav tm="100000">
                                          <p:val>
                                            <p:strVal val="#ppt_x"/>
                                          </p:val>
                                        </p:tav>
                                      </p:tavLst>
                                    </p:anim>
                                    <p:anim calcmode="lin" valueType="num">
                                      <p:cBhvr>
                                        <p:cTn id="58" dur="25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250"/>
                                        <p:tgtEl>
                                          <p:spTgt spid="14"/>
                                        </p:tgtEl>
                                      </p:cBhvr>
                                    </p:animEffect>
                                    <p:anim calcmode="lin" valueType="num">
                                      <p:cBhvr>
                                        <p:cTn id="64" dur="250" fill="hold"/>
                                        <p:tgtEl>
                                          <p:spTgt spid="14"/>
                                        </p:tgtEl>
                                        <p:attrNameLst>
                                          <p:attrName>ppt_x</p:attrName>
                                        </p:attrNameLst>
                                      </p:cBhvr>
                                      <p:tavLst>
                                        <p:tav tm="0">
                                          <p:val>
                                            <p:strVal val="#ppt_x"/>
                                          </p:val>
                                        </p:tav>
                                        <p:tav tm="100000">
                                          <p:val>
                                            <p:strVal val="#ppt_x"/>
                                          </p:val>
                                        </p:tav>
                                      </p:tavLst>
                                    </p:anim>
                                    <p:anim calcmode="lin" valueType="num">
                                      <p:cBhvr>
                                        <p:cTn id="65" dur="25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250"/>
                                        <p:tgtEl>
                                          <p:spTgt spid="15"/>
                                        </p:tgtEl>
                                      </p:cBhvr>
                                    </p:animEffect>
                                    <p:anim calcmode="lin" valueType="num">
                                      <p:cBhvr>
                                        <p:cTn id="71" dur="250" fill="hold"/>
                                        <p:tgtEl>
                                          <p:spTgt spid="15"/>
                                        </p:tgtEl>
                                        <p:attrNameLst>
                                          <p:attrName>ppt_x</p:attrName>
                                        </p:attrNameLst>
                                      </p:cBhvr>
                                      <p:tavLst>
                                        <p:tav tm="0">
                                          <p:val>
                                            <p:strVal val="#ppt_x"/>
                                          </p:val>
                                        </p:tav>
                                        <p:tav tm="100000">
                                          <p:val>
                                            <p:strVal val="#ppt_x"/>
                                          </p:val>
                                        </p:tav>
                                      </p:tavLst>
                                    </p:anim>
                                    <p:anim calcmode="lin" valueType="num">
                                      <p:cBhvr>
                                        <p:cTn id="72" dur="2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250"/>
                                        <p:tgtEl>
                                          <p:spTgt spid="16"/>
                                        </p:tgtEl>
                                      </p:cBhvr>
                                    </p:animEffect>
                                    <p:anim calcmode="lin" valueType="num">
                                      <p:cBhvr>
                                        <p:cTn id="78" dur="250" fill="hold"/>
                                        <p:tgtEl>
                                          <p:spTgt spid="16"/>
                                        </p:tgtEl>
                                        <p:attrNameLst>
                                          <p:attrName>ppt_x</p:attrName>
                                        </p:attrNameLst>
                                      </p:cBhvr>
                                      <p:tavLst>
                                        <p:tav tm="0">
                                          <p:val>
                                            <p:strVal val="#ppt_x"/>
                                          </p:val>
                                        </p:tav>
                                        <p:tav tm="100000">
                                          <p:val>
                                            <p:strVal val="#ppt_x"/>
                                          </p:val>
                                        </p:tav>
                                      </p:tavLst>
                                    </p:anim>
                                    <p:anim calcmode="lin" valueType="num">
                                      <p:cBhvr>
                                        <p:cTn id="79" dur="25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250"/>
                                        <p:tgtEl>
                                          <p:spTgt spid="17"/>
                                        </p:tgtEl>
                                      </p:cBhvr>
                                    </p:animEffect>
                                    <p:anim calcmode="lin" valueType="num">
                                      <p:cBhvr>
                                        <p:cTn id="85" dur="250" fill="hold"/>
                                        <p:tgtEl>
                                          <p:spTgt spid="17"/>
                                        </p:tgtEl>
                                        <p:attrNameLst>
                                          <p:attrName>ppt_x</p:attrName>
                                        </p:attrNameLst>
                                      </p:cBhvr>
                                      <p:tavLst>
                                        <p:tav tm="0">
                                          <p:val>
                                            <p:strVal val="#ppt_x"/>
                                          </p:val>
                                        </p:tav>
                                        <p:tav tm="100000">
                                          <p:val>
                                            <p:strVal val="#ppt_x"/>
                                          </p:val>
                                        </p:tav>
                                      </p:tavLst>
                                    </p:anim>
                                    <p:anim calcmode="lin" valueType="num">
                                      <p:cBhvr>
                                        <p:cTn id="86" dur="25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250"/>
                                        <p:tgtEl>
                                          <p:spTgt spid="18"/>
                                        </p:tgtEl>
                                      </p:cBhvr>
                                    </p:animEffect>
                                    <p:anim calcmode="lin" valueType="num">
                                      <p:cBhvr>
                                        <p:cTn id="92" dur="250" fill="hold"/>
                                        <p:tgtEl>
                                          <p:spTgt spid="18"/>
                                        </p:tgtEl>
                                        <p:attrNameLst>
                                          <p:attrName>ppt_x</p:attrName>
                                        </p:attrNameLst>
                                      </p:cBhvr>
                                      <p:tavLst>
                                        <p:tav tm="0">
                                          <p:val>
                                            <p:strVal val="#ppt_x"/>
                                          </p:val>
                                        </p:tav>
                                        <p:tav tm="100000">
                                          <p:val>
                                            <p:strVal val="#ppt_x"/>
                                          </p:val>
                                        </p:tav>
                                      </p:tavLst>
                                    </p:anim>
                                    <p:anim calcmode="lin" valueType="num">
                                      <p:cBhvr>
                                        <p:cTn id="93" dur="2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5" grpId="0" animBg="1"/>
      <p:bldP spid="16" grpId="0" animBg="1"/>
      <p:bldP spid="17"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grpSp>
        <p:nvGrpSpPr>
          <p:cNvPr id="2210" name="Google Shape;2210;p48"/>
          <p:cNvGrpSpPr/>
          <p:nvPr/>
        </p:nvGrpSpPr>
        <p:grpSpPr>
          <a:xfrm>
            <a:off x="4490331" y="814813"/>
            <a:ext cx="4421503" cy="4613415"/>
            <a:chOff x="4490331" y="814813"/>
            <a:chExt cx="4421503" cy="4613415"/>
          </a:xfrm>
        </p:grpSpPr>
        <p:sp>
          <p:nvSpPr>
            <p:cNvPr id="2211" name="Google Shape;2211;p48"/>
            <p:cNvSpPr/>
            <p:nvPr/>
          </p:nvSpPr>
          <p:spPr>
            <a:xfrm>
              <a:off x="4683186" y="814813"/>
              <a:ext cx="4193622" cy="3856097"/>
            </a:xfrm>
            <a:custGeom>
              <a:avLst/>
              <a:gdLst/>
              <a:ahLst/>
              <a:cxnLst/>
              <a:rect l="l" t="t" r="r" b="b"/>
              <a:pathLst>
                <a:path w="15655" h="14395" extrusionOk="0">
                  <a:moveTo>
                    <a:pt x="15590" y="7496"/>
                  </a:moveTo>
                  <a:cubicBezTo>
                    <a:pt x="15397" y="5966"/>
                    <a:pt x="14791" y="4442"/>
                    <a:pt x="14003" y="3197"/>
                  </a:cubicBezTo>
                  <a:cubicBezTo>
                    <a:pt x="12978" y="1577"/>
                    <a:pt x="11340" y="277"/>
                    <a:pt x="9396" y="36"/>
                  </a:cubicBezTo>
                  <a:cubicBezTo>
                    <a:pt x="8020" y="-134"/>
                    <a:pt x="6452" y="300"/>
                    <a:pt x="5388" y="1231"/>
                  </a:cubicBezTo>
                  <a:cubicBezTo>
                    <a:pt x="4859" y="1695"/>
                    <a:pt x="4451" y="2271"/>
                    <a:pt x="4210" y="2932"/>
                  </a:cubicBezTo>
                  <a:cubicBezTo>
                    <a:pt x="3950" y="3647"/>
                    <a:pt x="3840" y="4466"/>
                    <a:pt x="3279" y="5027"/>
                  </a:cubicBezTo>
                  <a:cubicBezTo>
                    <a:pt x="2605" y="5702"/>
                    <a:pt x="1673" y="6024"/>
                    <a:pt x="977" y="6668"/>
                  </a:cubicBezTo>
                  <a:cubicBezTo>
                    <a:pt x="-567" y="8094"/>
                    <a:pt x="-117" y="10673"/>
                    <a:pt x="1184" y="12097"/>
                  </a:cubicBezTo>
                  <a:cubicBezTo>
                    <a:pt x="2355" y="13379"/>
                    <a:pt x="4092" y="13142"/>
                    <a:pt x="5655" y="13383"/>
                  </a:cubicBezTo>
                  <a:cubicBezTo>
                    <a:pt x="6841" y="13567"/>
                    <a:pt x="7867" y="14236"/>
                    <a:pt x="9080" y="14362"/>
                  </a:cubicBezTo>
                  <a:cubicBezTo>
                    <a:pt x="10833" y="14545"/>
                    <a:pt x="12643" y="13958"/>
                    <a:pt x="13929" y="12746"/>
                  </a:cubicBezTo>
                  <a:cubicBezTo>
                    <a:pt x="15427" y="11334"/>
                    <a:pt x="15831" y="9409"/>
                    <a:pt x="15590" y="7496"/>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2" name="Google Shape;2212;p48"/>
            <p:cNvSpPr/>
            <p:nvPr/>
          </p:nvSpPr>
          <p:spPr>
            <a:xfrm>
              <a:off x="6115229" y="3939291"/>
              <a:ext cx="1177574" cy="1488937"/>
            </a:xfrm>
            <a:custGeom>
              <a:avLst/>
              <a:gdLst/>
              <a:ahLst/>
              <a:cxnLst/>
              <a:rect l="l" t="t" r="r" b="b"/>
              <a:pathLst>
                <a:path w="3196" h="4041" extrusionOk="0">
                  <a:moveTo>
                    <a:pt x="3037" y="4041"/>
                  </a:moveTo>
                  <a:lnTo>
                    <a:pt x="3196" y="1689"/>
                  </a:lnTo>
                  <a:lnTo>
                    <a:pt x="3034" y="215"/>
                  </a:lnTo>
                  <a:cubicBezTo>
                    <a:pt x="3034" y="215"/>
                    <a:pt x="1689" y="398"/>
                    <a:pt x="43" y="0"/>
                  </a:cubicBezTo>
                  <a:lnTo>
                    <a:pt x="0" y="2076"/>
                  </a:lnTo>
                  <a:lnTo>
                    <a:pt x="97" y="3295"/>
                  </a:lnTo>
                  <a:cubicBezTo>
                    <a:pt x="887" y="3563"/>
                    <a:pt x="1648" y="3920"/>
                    <a:pt x="2501" y="4009"/>
                  </a:cubicBezTo>
                  <a:cubicBezTo>
                    <a:pt x="2679" y="4028"/>
                    <a:pt x="2858" y="4038"/>
                    <a:pt x="3037" y="404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13" name="Google Shape;2213;p48"/>
            <p:cNvSpPr/>
            <p:nvPr/>
          </p:nvSpPr>
          <p:spPr>
            <a:xfrm>
              <a:off x="6115229" y="3939291"/>
              <a:ext cx="1177574" cy="1488937"/>
            </a:xfrm>
            <a:custGeom>
              <a:avLst/>
              <a:gdLst/>
              <a:ahLst/>
              <a:cxnLst/>
              <a:rect l="l" t="t" r="r" b="b"/>
              <a:pathLst>
                <a:path w="3196" h="4041" extrusionOk="0">
                  <a:moveTo>
                    <a:pt x="3037" y="4041"/>
                  </a:moveTo>
                  <a:lnTo>
                    <a:pt x="3196" y="1689"/>
                  </a:lnTo>
                  <a:lnTo>
                    <a:pt x="3034" y="215"/>
                  </a:lnTo>
                  <a:cubicBezTo>
                    <a:pt x="3034" y="215"/>
                    <a:pt x="1689" y="398"/>
                    <a:pt x="43" y="0"/>
                  </a:cubicBezTo>
                  <a:lnTo>
                    <a:pt x="0" y="2076"/>
                  </a:lnTo>
                  <a:lnTo>
                    <a:pt x="97" y="3295"/>
                  </a:lnTo>
                  <a:cubicBezTo>
                    <a:pt x="887" y="3563"/>
                    <a:pt x="1648" y="3920"/>
                    <a:pt x="2501" y="4009"/>
                  </a:cubicBezTo>
                  <a:cubicBezTo>
                    <a:pt x="2679" y="4028"/>
                    <a:pt x="2858" y="4038"/>
                    <a:pt x="3037" y="4041"/>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4" name="Google Shape;2214;p48"/>
            <p:cNvSpPr/>
            <p:nvPr/>
          </p:nvSpPr>
          <p:spPr>
            <a:xfrm>
              <a:off x="6129230" y="3939291"/>
              <a:ext cx="1114937" cy="245024"/>
            </a:xfrm>
            <a:custGeom>
              <a:avLst/>
              <a:gdLst/>
              <a:ahLst/>
              <a:cxnLst/>
              <a:rect l="l" t="t" r="r" b="b"/>
              <a:pathLst>
                <a:path w="3026" h="665" extrusionOk="0">
                  <a:moveTo>
                    <a:pt x="2996" y="215"/>
                  </a:moveTo>
                  <a:cubicBezTo>
                    <a:pt x="2996" y="215"/>
                    <a:pt x="1651" y="398"/>
                    <a:pt x="5" y="0"/>
                  </a:cubicBezTo>
                  <a:lnTo>
                    <a:pt x="0" y="243"/>
                  </a:lnTo>
                  <a:cubicBezTo>
                    <a:pt x="135" y="342"/>
                    <a:pt x="488" y="540"/>
                    <a:pt x="1243" y="634"/>
                  </a:cubicBezTo>
                  <a:cubicBezTo>
                    <a:pt x="2029" y="733"/>
                    <a:pt x="2734" y="569"/>
                    <a:pt x="3026" y="485"/>
                  </a:cubicBezTo>
                  <a:lnTo>
                    <a:pt x="2996" y="215"/>
                  </a:lnTo>
                  <a:close/>
                </a:path>
              </a:pathLst>
            </a:custGeom>
            <a:solidFill>
              <a:srgbClr val="71717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5" name="Google Shape;2215;p48"/>
            <p:cNvSpPr/>
            <p:nvPr/>
          </p:nvSpPr>
          <p:spPr>
            <a:xfrm>
              <a:off x="6129230" y="3939291"/>
              <a:ext cx="1114937" cy="245024"/>
            </a:xfrm>
            <a:custGeom>
              <a:avLst/>
              <a:gdLst/>
              <a:ahLst/>
              <a:cxnLst/>
              <a:rect l="l" t="t" r="r" b="b"/>
              <a:pathLst>
                <a:path w="3026" h="665" extrusionOk="0">
                  <a:moveTo>
                    <a:pt x="2996" y="215"/>
                  </a:moveTo>
                  <a:cubicBezTo>
                    <a:pt x="2996" y="215"/>
                    <a:pt x="1651" y="398"/>
                    <a:pt x="5" y="0"/>
                  </a:cubicBezTo>
                  <a:lnTo>
                    <a:pt x="0" y="243"/>
                  </a:lnTo>
                  <a:cubicBezTo>
                    <a:pt x="135" y="342"/>
                    <a:pt x="488" y="540"/>
                    <a:pt x="1243" y="634"/>
                  </a:cubicBezTo>
                  <a:cubicBezTo>
                    <a:pt x="2029" y="733"/>
                    <a:pt x="2734" y="569"/>
                    <a:pt x="3026" y="485"/>
                  </a:cubicBezTo>
                  <a:lnTo>
                    <a:pt x="2996" y="215"/>
                  </a:lnTo>
                  <a:close/>
                </a:path>
              </a:pathLst>
            </a:custGeom>
            <a:solidFill>
              <a:schemeClr val="accent4"/>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6" name="Google Shape;2216;p48"/>
            <p:cNvSpPr/>
            <p:nvPr/>
          </p:nvSpPr>
          <p:spPr>
            <a:xfrm>
              <a:off x="6286191" y="3972820"/>
              <a:ext cx="685322" cy="205968"/>
            </a:xfrm>
            <a:custGeom>
              <a:avLst/>
              <a:gdLst/>
              <a:ahLst/>
              <a:cxnLst/>
              <a:rect l="l" t="t" r="r" b="b"/>
              <a:pathLst>
                <a:path w="1860" h="559" extrusionOk="0">
                  <a:moveTo>
                    <a:pt x="1683" y="559"/>
                  </a:moveTo>
                  <a:cubicBezTo>
                    <a:pt x="1744" y="554"/>
                    <a:pt x="1803" y="548"/>
                    <a:pt x="1860" y="541"/>
                  </a:cubicBezTo>
                  <a:lnTo>
                    <a:pt x="1860" y="221"/>
                  </a:lnTo>
                  <a:lnTo>
                    <a:pt x="1860" y="165"/>
                  </a:lnTo>
                  <a:cubicBezTo>
                    <a:pt x="1397" y="170"/>
                    <a:pt x="741" y="141"/>
                    <a:pt x="0" y="0"/>
                  </a:cubicBezTo>
                  <a:lnTo>
                    <a:pt x="42" y="124"/>
                  </a:lnTo>
                  <a:lnTo>
                    <a:pt x="42" y="377"/>
                  </a:lnTo>
                  <a:cubicBezTo>
                    <a:pt x="89" y="393"/>
                    <a:pt x="139" y="408"/>
                    <a:pt x="194" y="423"/>
                  </a:cubicBezTo>
                  <a:lnTo>
                    <a:pt x="203" y="135"/>
                  </a:lnTo>
                  <a:lnTo>
                    <a:pt x="1699" y="253"/>
                  </a:lnTo>
                  <a:lnTo>
                    <a:pt x="1683" y="55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17" name="Google Shape;2217;p48"/>
            <p:cNvSpPr/>
            <p:nvPr/>
          </p:nvSpPr>
          <p:spPr>
            <a:xfrm>
              <a:off x="6489209" y="4061987"/>
              <a:ext cx="220703" cy="120854"/>
            </a:xfrm>
            <a:custGeom>
              <a:avLst/>
              <a:gdLst/>
              <a:ahLst/>
              <a:cxnLst/>
              <a:rect l="l" t="t" r="r" b="b"/>
              <a:pathLst>
                <a:path w="599" h="328" extrusionOk="0">
                  <a:moveTo>
                    <a:pt x="0" y="261"/>
                  </a:moveTo>
                  <a:cubicBezTo>
                    <a:pt x="82" y="276"/>
                    <a:pt x="171" y="290"/>
                    <a:pt x="266" y="301"/>
                  </a:cubicBezTo>
                  <a:cubicBezTo>
                    <a:pt x="376" y="315"/>
                    <a:pt x="485" y="324"/>
                    <a:pt x="591" y="328"/>
                  </a:cubicBezTo>
                  <a:lnTo>
                    <a:pt x="599" y="97"/>
                  </a:lnTo>
                  <a:lnTo>
                    <a:pt x="18" y="0"/>
                  </a:lnTo>
                  <a:lnTo>
                    <a:pt x="0" y="261"/>
                  </a:ln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8" name="Google Shape;2218;p48"/>
            <p:cNvSpPr/>
            <p:nvPr/>
          </p:nvSpPr>
          <p:spPr>
            <a:xfrm>
              <a:off x="6489209" y="4061987"/>
              <a:ext cx="220703" cy="120854"/>
            </a:xfrm>
            <a:custGeom>
              <a:avLst/>
              <a:gdLst/>
              <a:ahLst/>
              <a:cxnLst/>
              <a:rect l="l" t="t" r="r" b="b"/>
              <a:pathLst>
                <a:path w="599" h="328" extrusionOk="0">
                  <a:moveTo>
                    <a:pt x="0" y="261"/>
                  </a:moveTo>
                  <a:cubicBezTo>
                    <a:pt x="82" y="276"/>
                    <a:pt x="171" y="290"/>
                    <a:pt x="266" y="301"/>
                  </a:cubicBezTo>
                  <a:cubicBezTo>
                    <a:pt x="376" y="315"/>
                    <a:pt x="485" y="324"/>
                    <a:pt x="591" y="328"/>
                  </a:cubicBezTo>
                  <a:lnTo>
                    <a:pt x="599" y="97"/>
                  </a:lnTo>
                  <a:lnTo>
                    <a:pt x="18" y="0"/>
                  </a:lnTo>
                  <a:lnTo>
                    <a:pt x="0" y="261"/>
                  </a:lnTo>
                  <a:close/>
                </a:path>
              </a:pathLst>
            </a:custGeom>
            <a:solidFill>
              <a:schemeClr val="l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9" name="Google Shape;2219;p48"/>
            <p:cNvSpPr/>
            <p:nvPr/>
          </p:nvSpPr>
          <p:spPr>
            <a:xfrm>
              <a:off x="6155022" y="4145257"/>
              <a:ext cx="190121" cy="182386"/>
            </a:xfrm>
            <a:custGeom>
              <a:avLst/>
              <a:gdLst/>
              <a:ahLst/>
              <a:cxnLst/>
              <a:rect l="l" t="t" r="r" b="b"/>
              <a:pathLst>
                <a:path w="516" h="495" extrusionOk="0">
                  <a:moveTo>
                    <a:pt x="516" y="0"/>
                  </a:moveTo>
                  <a:cubicBezTo>
                    <a:pt x="516" y="0"/>
                    <a:pt x="290" y="441"/>
                    <a:pt x="0" y="495"/>
                  </a:cubicBezTo>
                  <a:lnTo>
                    <a:pt x="516" y="0"/>
                  </a:lnTo>
                  <a:close/>
                </a:path>
              </a:pathLst>
            </a:custGeom>
            <a:noFill/>
            <a:ln w="9525" cap="flat" cmpd="sng">
              <a:solidFill>
                <a:schemeClr val="accent4"/>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0" name="Google Shape;2220;p48"/>
            <p:cNvSpPr/>
            <p:nvPr/>
          </p:nvSpPr>
          <p:spPr>
            <a:xfrm>
              <a:off x="7052205" y="4440759"/>
              <a:ext cx="26529" cy="21739"/>
            </a:xfrm>
            <a:custGeom>
              <a:avLst/>
              <a:gdLst/>
              <a:ahLst/>
              <a:cxnLst/>
              <a:rect l="l" t="t" r="r" b="b"/>
              <a:pathLst>
                <a:path w="72" h="59" extrusionOk="0">
                  <a:moveTo>
                    <a:pt x="0" y="0"/>
                  </a:moveTo>
                  <a:cubicBezTo>
                    <a:pt x="23" y="21"/>
                    <a:pt x="46" y="40"/>
                    <a:pt x="72" y="59"/>
                  </a:cubicBez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1" name="Google Shape;2221;p48"/>
            <p:cNvSpPr/>
            <p:nvPr/>
          </p:nvSpPr>
          <p:spPr>
            <a:xfrm>
              <a:off x="6943879" y="4220791"/>
              <a:ext cx="75901" cy="183492"/>
            </a:xfrm>
            <a:custGeom>
              <a:avLst/>
              <a:gdLst/>
              <a:ahLst/>
              <a:cxnLst/>
              <a:rect l="l" t="t" r="r" b="b"/>
              <a:pathLst>
                <a:path w="206" h="498" extrusionOk="0">
                  <a:moveTo>
                    <a:pt x="0" y="0"/>
                  </a:moveTo>
                  <a:cubicBezTo>
                    <a:pt x="0" y="0"/>
                    <a:pt x="34" y="273"/>
                    <a:pt x="206" y="498"/>
                  </a:cubicBez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2" name="Google Shape;2222;p48"/>
            <p:cNvSpPr/>
            <p:nvPr/>
          </p:nvSpPr>
          <p:spPr>
            <a:xfrm>
              <a:off x="6698490" y="5256519"/>
              <a:ext cx="0" cy="68165"/>
            </a:xfrm>
            <a:custGeom>
              <a:avLst/>
              <a:gdLst/>
              <a:ahLst/>
              <a:cxnLst/>
              <a:rect l="l" t="t" r="r" b="b"/>
              <a:pathLst>
                <a:path w="120000" h="185" extrusionOk="0">
                  <a:moveTo>
                    <a:pt x="0" y="0"/>
                  </a:moveTo>
                  <a:lnTo>
                    <a:pt x="0" y="185"/>
                  </a:ln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18700" rIns="92875" bIns="18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3" name="Google Shape;2223;p48"/>
            <p:cNvSpPr/>
            <p:nvPr/>
          </p:nvSpPr>
          <p:spPr>
            <a:xfrm>
              <a:off x="6539318" y="4732207"/>
              <a:ext cx="159171" cy="474573"/>
            </a:xfrm>
            <a:custGeom>
              <a:avLst/>
              <a:gdLst/>
              <a:ahLst/>
              <a:cxnLst/>
              <a:rect l="l" t="t" r="r" b="b"/>
              <a:pathLst>
                <a:path w="432" h="1288" extrusionOk="0">
                  <a:moveTo>
                    <a:pt x="0" y="0"/>
                  </a:moveTo>
                  <a:lnTo>
                    <a:pt x="431" y="376"/>
                  </a:lnTo>
                  <a:lnTo>
                    <a:pt x="432" y="1288"/>
                  </a:ln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4" name="Google Shape;2224;p48"/>
            <p:cNvSpPr/>
            <p:nvPr/>
          </p:nvSpPr>
          <p:spPr>
            <a:xfrm>
              <a:off x="6540055" y="4339802"/>
              <a:ext cx="94692" cy="348561"/>
            </a:xfrm>
            <a:custGeom>
              <a:avLst/>
              <a:gdLst/>
              <a:ahLst/>
              <a:cxnLst/>
              <a:rect l="l" t="t" r="r" b="b"/>
              <a:pathLst>
                <a:path w="257" h="946" extrusionOk="0">
                  <a:moveTo>
                    <a:pt x="0" y="0"/>
                  </a:moveTo>
                  <a:lnTo>
                    <a:pt x="31" y="774"/>
                  </a:lnTo>
                  <a:lnTo>
                    <a:pt x="257" y="946"/>
                  </a:lnTo>
                  <a:lnTo>
                    <a:pt x="235" y="139"/>
                  </a:ln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5" name="Google Shape;2225;p48"/>
            <p:cNvSpPr/>
            <p:nvPr/>
          </p:nvSpPr>
          <p:spPr>
            <a:xfrm>
              <a:off x="6535634" y="4220791"/>
              <a:ext cx="1842" cy="51216"/>
            </a:xfrm>
            <a:custGeom>
              <a:avLst/>
              <a:gdLst/>
              <a:ahLst/>
              <a:cxnLst/>
              <a:rect l="l" t="t" r="r" b="b"/>
              <a:pathLst>
                <a:path w="5" h="139" extrusionOk="0">
                  <a:moveTo>
                    <a:pt x="0" y="0"/>
                  </a:moveTo>
                  <a:lnTo>
                    <a:pt x="5" y="139"/>
                  </a:ln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2150" rIns="92875" bIns="2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6" name="Google Shape;2226;p48"/>
            <p:cNvSpPr/>
            <p:nvPr/>
          </p:nvSpPr>
          <p:spPr>
            <a:xfrm>
              <a:off x="5430275" y="2219340"/>
              <a:ext cx="2315724" cy="1910084"/>
            </a:xfrm>
            <a:custGeom>
              <a:avLst/>
              <a:gdLst/>
              <a:ahLst/>
              <a:cxnLst/>
              <a:rect l="l" t="t" r="r" b="b"/>
              <a:pathLst>
                <a:path w="6285" h="5184" extrusionOk="0">
                  <a:moveTo>
                    <a:pt x="3506" y="655"/>
                  </a:moveTo>
                  <a:cubicBezTo>
                    <a:pt x="3506" y="655"/>
                    <a:pt x="2284" y="693"/>
                    <a:pt x="2198" y="750"/>
                  </a:cubicBezTo>
                  <a:cubicBezTo>
                    <a:pt x="2112" y="808"/>
                    <a:pt x="1396" y="1161"/>
                    <a:pt x="1396" y="1161"/>
                  </a:cubicBezTo>
                  <a:cubicBezTo>
                    <a:pt x="1396" y="1161"/>
                    <a:pt x="1645" y="665"/>
                    <a:pt x="1645" y="464"/>
                  </a:cubicBezTo>
                  <a:cubicBezTo>
                    <a:pt x="1645" y="264"/>
                    <a:pt x="1492" y="139"/>
                    <a:pt x="1215" y="34"/>
                  </a:cubicBezTo>
                  <a:cubicBezTo>
                    <a:pt x="938" y="-71"/>
                    <a:pt x="556" y="82"/>
                    <a:pt x="480" y="292"/>
                  </a:cubicBezTo>
                  <a:cubicBezTo>
                    <a:pt x="403" y="502"/>
                    <a:pt x="41" y="1800"/>
                    <a:pt x="2" y="2172"/>
                  </a:cubicBezTo>
                  <a:cubicBezTo>
                    <a:pt x="-36" y="2544"/>
                    <a:pt x="461" y="2869"/>
                    <a:pt x="671" y="2850"/>
                  </a:cubicBezTo>
                  <a:cubicBezTo>
                    <a:pt x="881" y="2831"/>
                    <a:pt x="1950" y="2439"/>
                    <a:pt x="1950" y="2439"/>
                  </a:cubicBezTo>
                  <a:cubicBezTo>
                    <a:pt x="1950" y="2439"/>
                    <a:pt x="1874" y="4540"/>
                    <a:pt x="1874" y="4597"/>
                  </a:cubicBezTo>
                  <a:cubicBezTo>
                    <a:pt x="1874" y="4654"/>
                    <a:pt x="1874" y="4740"/>
                    <a:pt x="1988" y="4788"/>
                  </a:cubicBezTo>
                  <a:cubicBezTo>
                    <a:pt x="2103" y="4836"/>
                    <a:pt x="2647" y="5113"/>
                    <a:pt x="3306" y="5170"/>
                  </a:cubicBezTo>
                  <a:cubicBezTo>
                    <a:pt x="3965" y="5227"/>
                    <a:pt x="4709" y="5094"/>
                    <a:pt x="4805" y="5084"/>
                  </a:cubicBezTo>
                  <a:cubicBezTo>
                    <a:pt x="4900" y="5075"/>
                    <a:pt x="4986" y="4874"/>
                    <a:pt x="4986" y="4788"/>
                  </a:cubicBezTo>
                  <a:cubicBezTo>
                    <a:pt x="4986" y="4702"/>
                    <a:pt x="5063" y="4043"/>
                    <a:pt x="5063" y="4043"/>
                  </a:cubicBezTo>
                  <a:lnTo>
                    <a:pt x="5206" y="4626"/>
                  </a:lnTo>
                  <a:cubicBezTo>
                    <a:pt x="5206" y="4626"/>
                    <a:pt x="5301" y="4731"/>
                    <a:pt x="5607" y="4759"/>
                  </a:cubicBezTo>
                  <a:cubicBezTo>
                    <a:pt x="5912" y="4788"/>
                    <a:pt x="6151" y="4635"/>
                    <a:pt x="6218" y="4483"/>
                  </a:cubicBezTo>
                  <a:cubicBezTo>
                    <a:pt x="6285" y="4330"/>
                    <a:pt x="6285" y="4292"/>
                    <a:pt x="6285" y="4292"/>
                  </a:cubicBezTo>
                  <a:cubicBezTo>
                    <a:pt x="6285" y="4292"/>
                    <a:pt x="5664" y="1924"/>
                    <a:pt x="5616" y="1714"/>
                  </a:cubicBezTo>
                  <a:cubicBezTo>
                    <a:pt x="5569" y="1505"/>
                    <a:pt x="5578" y="1505"/>
                    <a:pt x="5445" y="1352"/>
                  </a:cubicBezTo>
                  <a:cubicBezTo>
                    <a:pt x="5311" y="1199"/>
                    <a:pt x="4442" y="855"/>
                    <a:pt x="4203" y="789"/>
                  </a:cubicBezTo>
                  <a:cubicBezTo>
                    <a:pt x="3965" y="722"/>
                    <a:pt x="3506" y="655"/>
                    <a:pt x="3506" y="65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7" name="Google Shape;2227;p48"/>
            <p:cNvSpPr/>
            <p:nvPr/>
          </p:nvSpPr>
          <p:spPr>
            <a:xfrm>
              <a:off x="5430275" y="2219340"/>
              <a:ext cx="2315724" cy="1910084"/>
            </a:xfrm>
            <a:custGeom>
              <a:avLst/>
              <a:gdLst/>
              <a:ahLst/>
              <a:cxnLst/>
              <a:rect l="l" t="t" r="r" b="b"/>
              <a:pathLst>
                <a:path w="6285" h="5184" extrusionOk="0">
                  <a:moveTo>
                    <a:pt x="3506" y="655"/>
                  </a:moveTo>
                  <a:cubicBezTo>
                    <a:pt x="3506" y="655"/>
                    <a:pt x="2284" y="693"/>
                    <a:pt x="2198" y="750"/>
                  </a:cubicBezTo>
                  <a:cubicBezTo>
                    <a:pt x="2112" y="808"/>
                    <a:pt x="1396" y="1161"/>
                    <a:pt x="1396" y="1161"/>
                  </a:cubicBezTo>
                  <a:cubicBezTo>
                    <a:pt x="1396" y="1161"/>
                    <a:pt x="1645" y="665"/>
                    <a:pt x="1645" y="464"/>
                  </a:cubicBezTo>
                  <a:cubicBezTo>
                    <a:pt x="1645" y="264"/>
                    <a:pt x="1492" y="139"/>
                    <a:pt x="1215" y="34"/>
                  </a:cubicBezTo>
                  <a:cubicBezTo>
                    <a:pt x="938" y="-71"/>
                    <a:pt x="556" y="82"/>
                    <a:pt x="480" y="292"/>
                  </a:cubicBezTo>
                  <a:cubicBezTo>
                    <a:pt x="403" y="502"/>
                    <a:pt x="41" y="1800"/>
                    <a:pt x="2" y="2172"/>
                  </a:cubicBezTo>
                  <a:cubicBezTo>
                    <a:pt x="-36" y="2544"/>
                    <a:pt x="461" y="2869"/>
                    <a:pt x="671" y="2850"/>
                  </a:cubicBezTo>
                  <a:cubicBezTo>
                    <a:pt x="881" y="2831"/>
                    <a:pt x="1950" y="2439"/>
                    <a:pt x="1950" y="2439"/>
                  </a:cubicBezTo>
                  <a:cubicBezTo>
                    <a:pt x="1950" y="2439"/>
                    <a:pt x="1874" y="4540"/>
                    <a:pt x="1874" y="4597"/>
                  </a:cubicBezTo>
                  <a:cubicBezTo>
                    <a:pt x="1874" y="4654"/>
                    <a:pt x="1874" y="4740"/>
                    <a:pt x="1988" y="4788"/>
                  </a:cubicBezTo>
                  <a:cubicBezTo>
                    <a:pt x="2103" y="4836"/>
                    <a:pt x="2647" y="5113"/>
                    <a:pt x="3306" y="5170"/>
                  </a:cubicBezTo>
                  <a:cubicBezTo>
                    <a:pt x="3965" y="5227"/>
                    <a:pt x="4709" y="5094"/>
                    <a:pt x="4805" y="5084"/>
                  </a:cubicBezTo>
                  <a:cubicBezTo>
                    <a:pt x="4900" y="5075"/>
                    <a:pt x="4986" y="4874"/>
                    <a:pt x="4986" y="4788"/>
                  </a:cubicBezTo>
                  <a:cubicBezTo>
                    <a:pt x="4986" y="4702"/>
                    <a:pt x="5063" y="4043"/>
                    <a:pt x="5063" y="4043"/>
                  </a:cubicBezTo>
                  <a:lnTo>
                    <a:pt x="5206" y="4626"/>
                  </a:lnTo>
                  <a:cubicBezTo>
                    <a:pt x="5206" y="4626"/>
                    <a:pt x="5301" y="4731"/>
                    <a:pt x="5607" y="4759"/>
                  </a:cubicBezTo>
                  <a:cubicBezTo>
                    <a:pt x="5912" y="4788"/>
                    <a:pt x="6151" y="4635"/>
                    <a:pt x="6218" y="4483"/>
                  </a:cubicBezTo>
                  <a:cubicBezTo>
                    <a:pt x="6285" y="4330"/>
                    <a:pt x="6285" y="4292"/>
                    <a:pt x="6285" y="4292"/>
                  </a:cubicBezTo>
                  <a:cubicBezTo>
                    <a:pt x="6285" y="4292"/>
                    <a:pt x="5664" y="1924"/>
                    <a:pt x="5616" y="1714"/>
                  </a:cubicBezTo>
                  <a:cubicBezTo>
                    <a:pt x="5569" y="1505"/>
                    <a:pt x="5578" y="1505"/>
                    <a:pt x="5445" y="1352"/>
                  </a:cubicBezTo>
                  <a:cubicBezTo>
                    <a:pt x="5311" y="1199"/>
                    <a:pt x="4442" y="855"/>
                    <a:pt x="4203" y="789"/>
                  </a:cubicBezTo>
                  <a:cubicBezTo>
                    <a:pt x="3965" y="722"/>
                    <a:pt x="3506" y="655"/>
                    <a:pt x="3506" y="655"/>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8" name="Google Shape;2228;p48"/>
            <p:cNvSpPr/>
            <p:nvPr/>
          </p:nvSpPr>
          <p:spPr>
            <a:xfrm>
              <a:off x="5796885" y="2647117"/>
              <a:ext cx="147749" cy="411199"/>
            </a:xfrm>
            <a:custGeom>
              <a:avLst/>
              <a:gdLst/>
              <a:ahLst/>
              <a:cxnLst/>
              <a:rect l="l" t="t" r="r" b="b"/>
              <a:pathLst>
                <a:path w="401" h="1116" extrusionOk="0">
                  <a:moveTo>
                    <a:pt x="401" y="0"/>
                  </a:moveTo>
                  <a:lnTo>
                    <a:pt x="0" y="1116"/>
                  </a:lnTo>
                  <a:lnTo>
                    <a:pt x="401"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9" name="Google Shape;2229;p48"/>
            <p:cNvSpPr/>
            <p:nvPr/>
          </p:nvSpPr>
          <p:spPr>
            <a:xfrm>
              <a:off x="5877945" y="2822502"/>
              <a:ext cx="8843" cy="200809"/>
            </a:xfrm>
            <a:custGeom>
              <a:avLst/>
              <a:gdLst/>
              <a:ahLst/>
              <a:cxnLst/>
              <a:rect l="l" t="t" r="r" b="b"/>
              <a:pathLst>
                <a:path w="24" h="545" extrusionOk="0">
                  <a:moveTo>
                    <a:pt x="19" y="0"/>
                  </a:moveTo>
                  <a:cubicBezTo>
                    <a:pt x="19" y="0"/>
                    <a:pt x="38" y="287"/>
                    <a:pt x="0" y="545"/>
                  </a:cubicBezTo>
                  <a:lnTo>
                    <a:pt x="19"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0" name="Google Shape;2230;p48"/>
            <p:cNvSpPr/>
            <p:nvPr/>
          </p:nvSpPr>
          <p:spPr>
            <a:xfrm>
              <a:off x="6148758" y="2735178"/>
              <a:ext cx="10685" cy="382827"/>
            </a:xfrm>
            <a:custGeom>
              <a:avLst/>
              <a:gdLst/>
              <a:ahLst/>
              <a:cxnLst/>
              <a:rect l="l" t="t" r="r" b="b"/>
              <a:pathLst>
                <a:path w="29" h="1039" extrusionOk="0">
                  <a:moveTo>
                    <a:pt x="0" y="1039"/>
                  </a:moveTo>
                  <a:lnTo>
                    <a:pt x="29" y="0"/>
                  </a:lnTo>
                  <a:lnTo>
                    <a:pt x="0" y="1039"/>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1" name="Google Shape;2231;p48"/>
            <p:cNvSpPr/>
            <p:nvPr/>
          </p:nvSpPr>
          <p:spPr>
            <a:xfrm>
              <a:off x="6078383" y="2777182"/>
              <a:ext cx="70374" cy="274132"/>
            </a:xfrm>
            <a:custGeom>
              <a:avLst/>
              <a:gdLst/>
              <a:ahLst/>
              <a:cxnLst/>
              <a:rect l="l" t="t" r="r" b="b"/>
              <a:pathLst>
                <a:path w="191" h="744" extrusionOk="0">
                  <a:moveTo>
                    <a:pt x="191" y="744"/>
                  </a:moveTo>
                  <a:cubicBezTo>
                    <a:pt x="191" y="744"/>
                    <a:pt x="29" y="353"/>
                    <a:pt x="0" y="0"/>
                  </a:cubicBezTo>
                  <a:lnTo>
                    <a:pt x="191" y="744"/>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2" name="Google Shape;2232;p48"/>
            <p:cNvSpPr/>
            <p:nvPr/>
          </p:nvSpPr>
          <p:spPr>
            <a:xfrm>
              <a:off x="7295752" y="3006361"/>
              <a:ext cx="118273" cy="702648"/>
            </a:xfrm>
            <a:custGeom>
              <a:avLst/>
              <a:gdLst/>
              <a:ahLst/>
              <a:cxnLst/>
              <a:rect l="l" t="t" r="r" b="b"/>
              <a:pathLst>
                <a:path w="321" h="1907" extrusionOk="0">
                  <a:moveTo>
                    <a:pt x="0" y="1907"/>
                  </a:moveTo>
                  <a:lnTo>
                    <a:pt x="321" y="0"/>
                  </a:lnTo>
                  <a:lnTo>
                    <a:pt x="0" y="1907"/>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3" name="Google Shape;2233;p48"/>
            <p:cNvSpPr/>
            <p:nvPr/>
          </p:nvSpPr>
          <p:spPr>
            <a:xfrm>
              <a:off x="7341809" y="3106213"/>
              <a:ext cx="108325" cy="336033"/>
            </a:xfrm>
            <a:custGeom>
              <a:avLst/>
              <a:gdLst/>
              <a:ahLst/>
              <a:cxnLst/>
              <a:rect l="l" t="t" r="r" b="b"/>
              <a:pathLst>
                <a:path w="294" h="912" extrusionOk="0">
                  <a:moveTo>
                    <a:pt x="0" y="912"/>
                  </a:moveTo>
                  <a:lnTo>
                    <a:pt x="294" y="0"/>
                  </a:lnTo>
                  <a:lnTo>
                    <a:pt x="0" y="912"/>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4" name="Google Shape;2234;p48"/>
            <p:cNvSpPr/>
            <p:nvPr/>
          </p:nvSpPr>
          <p:spPr>
            <a:xfrm>
              <a:off x="6444257" y="2635327"/>
              <a:ext cx="491516" cy="1351502"/>
            </a:xfrm>
            <a:custGeom>
              <a:avLst/>
              <a:gdLst/>
              <a:ahLst/>
              <a:cxnLst/>
              <a:rect l="l" t="t" r="r" b="b"/>
              <a:pathLst>
                <a:path w="1334" h="3668" extrusionOk="0">
                  <a:moveTo>
                    <a:pt x="570" y="322"/>
                  </a:moveTo>
                  <a:lnTo>
                    <a:pt x="721" y="676"/>
                  </a:lnTo>
                  <a:lnTo>
                    <a:pt x="0" y="3119"/>
                  </a:lnTo>
                  <a:lnTo>
                    <a:pt x="366" y="3668"/>
                  </a:lnTo>
                  <a:lnTo>
                    <a:pt x="807" y="3151"/>
                  </a:lnTo>
                  <a:lnTo>
                    <a:pt x="882" y="730"/>
                  </a:lnTo>
                  <a:lnTo>
                    <a:pt x="1334" y="472"/>
                  </a:lnTo>
                  <a:lnTo>
                    <a:pt x="979" y="0"/>
                  </a:lnTo>
                  <a:lnTo>
                    <a:pt x="570" y="32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35" name="Google Shape;2235;p48"/>
            <p:cNvSpPr/>
            <p:nvPr/>
          </p:nvSpPr>
          <p:spPr>
            <a:xfrm>
              <a:off x="6444257" y="2635327"/>
              <a:ext cx="491516" cy="1351502"/>
            </a:xfrm>
            <a:custGeom>
              <a:avLst/>
              <a:gdLst/>
              <a:ahLst/>
              <a:cxnLst/>
              <a:rect l="l" t="t" r="r" b="b"/>
              <a:pathLst>
                <a:path w="1334" h="3668" extrusionOk="0">
                  <a:moveTo>
                    <a:pt x="570" y="322"/>
                  </a:moveTo>
                  <a:lnTo>
                    <a:pt x="721" y="676"/>
                  </a:lnTo>
                  <a:lnTo>
                    <a:pt x="0" y="3119"/>
                  </a:lnTo>
                  <a:lnTo>
                    <a:pt x="366" y="3668"/>
                  </a:lnTo>
                  <a:lnTo>
                    <a:pt x="807" y="3151"/>
                  </a:lnTo>
                  <a:lnTo>
                    <a:pt x="882" y="730"/>
                  </a:lnTo>
                  <a:lnTo>
                    <a:pt x="1334" y="472"/>
                  </a:lnTo>
                  <a:lnTo>
                    <a:pt x="979" y="0"/>
                  </a:lnTo>
                  <a:lnTo>
                    <a:pt x="570" y="322"/>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6" name="Google Shape;2236;p48"/>
            <p:cNvSpPr/>
            <p:nvPr/>
          </p:nvSpPr>
          <p:spPr>
            <a:xfrm>
              <a:off x="6586480" y="2393251"/>
              <a:ext cx="555995" cy="501471"/>
            </a:xfrm>
            <a:custGeom>
              <a:avLst/>
              <a:gdLst/>
              <a:ahLst/>
              <a:cxnLst/>
              <a:rect l="l" t="t" r="r" b="b"/>
              <a:pathLst>
                <a:path w="1509" h="1361" extrusionOk="0">
                  <a:moveTo>
                    <a:pt x="389" y="0"/>
                  </a:moveTo>
                  <a:cubicBezTo>
                    <a:pt x="389" y="0"/>
                    <a:pt x="217" y="33"/>
                    <a:pt x="206" y="97"/>
                  </a:cubicBezTo>
                  <a:cubicBezTo>
                    <a:pt x="195" y="162"/>
                    <a:pt x="45" y="280"/>
                    <a:pt x="12" y="527"/>
                  </a:cubicBezTo>
                  <a:cubicBezTo>
                    <a:pt x="-20" y="775"/>
                    <a:pt x="23" y="1118"/>
                    <a:pt x="23" y="1118"/>
                  </a:cubicBezTo>
                  <a:cubicBezTo>
                    <a:pt x="23" y="1118"/>
                    <a:pt x="357" y="969"/>
                    <a:pt x="421" y="958"/>
                  </a:cubicBezTo>
                  <a:cubicBezTo>
                    <a:pt x="486" y="947"/>
                    <a:pt x="669" y="969"/>
                    <a:pt x="701" y="1022"/>
                  </a:cubicBezTo>
                  <a:cubicBezTo>
                    <a:pt x="733" y="1075"/>
                    <a:pt x="905" y="1409"/>
                    <a:pt x="991" y="1355"/>
                  </a:cubicBezTo>
                  <a:cubicBezTo>
                    <a:pt x="1077" y="1301"/>
                    <a:pt x="1486" y="850"/>
                    <a:pt x="1508" y="484"/>
                  </a:cubicBezTo>
                  <a:cubicBezTo>
                    <a:pt x="1529" y="119"/>
                    <a:pt x="1174" y="151"/>
                    <a:pt x="1131" y="129"/>
                  </a:cubicBezTo>
                  <a:cubicBezTo>
                    <a:pt x="1088" y="108"/>
                    <a:pt x="389" y="0"/>
                    <a:pt x="38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7" name="Google Shape;2237;p48"/>
            <p:cNvSpPr/>
            <p:nvPr/>
          </p:nvSpPr>
          <p:spPr>
            <a:xfrm>
              <a:off x="6586480" y="2393251"/>
              <a:ext cx="555995" cy="501471"/>
            </a:xfrm>
            <a:custGeom>
              <a:avLst/>
              <a:gdLst/>
              <a:ahLst/>
              <a:cxnLst/>
              <a:rect l="l" t="t" r="r" b="b"/>
              <a:pathLst>
                <a:path w="1509" h="1361" extrusionOk="0">
                  <a:moveTo>
                    <a:pt x="389" y="0"/>
                  </a:moveTo>
                  <a:cubicBezTo>
                    <a:pt x="389" y="0"/>
                    <a:pt x="217" y="33"/>
                    <a:pt x="206" y="97"/>
                  </a:cubicBezTo>
                  <a:cubicBezTo>
                    <a:pt x="195" y="162"/>
                    <a:pt x="45" y="280"/>
                    <a:pt x="12" y="527"/>
                  </a:cubicBezTo>
                  <a:cubicBezTo>
                    <a:pt x="-20" y="775"/>
                    <a:pt x="23" y="1118"/>
                    <a:pt x="23" y="1118"/>
                  </a:cubicBezTo>
                  <a:cubicBezTo>
                    <a:pt x="23" y="1118"/>
                    <a:pt x="357" y="969"/>
                    <a:pt x="421" y="958"/>
                  </a:cubicBezTo>
                  <a:cubicBezTo>
                    <a:pt x="486" y="947"/>
                    <a:pt x="669" y="969"/>
                    <a:pt x="701" y="1022"/>
                  </a:cubicBezTo>
                  <a:cubicBezTo>
                    <a:pt x="733" y="1075"/>
                    <a:pt x="905" y="1409"/>
                    <a:pt x="991" y="1355"/>
                  </a:cubicBezTo>
                  <a:cubicBezTo>
                    <a:pt x="1077" y="1301"/>
                    <a:pt x="1486" y="850"/>
                    <a:pt x="1508" y="484"/>
                  </a:cubicBezTo>
                  <a:cubicBezTo>
                    <a:pt x="1529" y="119"/>
                    <a:pt x="1174" y="151"/>
                    <a:pt x="1131" y="129"/>
                  </a:cubicBezTo>
                  <a:cubicBezTo>
                    <a:pt x="1088" y="108"/>
                    <a:pt x="389" y="0"/>
                    <a:pt x="389"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8" name="Google Shape;2238;p48"/>
            <p:cNvSpPr/>
            <p:nvPr/>
          </p:nvSpPr>
          <p:spPr>
            <a:xfrm>
              <a:off x="6701806" y="2266503"/>
              <a:ext cx="412667" cy="495944"/>
            </a:xfrm>
            <a:custGeom>
              <a:avLst/>
              <a:gdLst/>
              <a:ahLst/>
              <a:cxnLst/>
              <a:rect l="l" t="t" r="r" b="b"/>
              <a:pathLst>
                <a:path w="1120" h="1346" extrusionOk="0">
                  <a:moveTo>
                    <a:pt x="76" y="0"/>
                  </a:moveTo>
                  <a:cubicBezTo>
                    <a:pt x="76" y="0"/>
                    <a:pt x="44" y="312"/>
                    <a:pt x="22" y="570"/>
                  </a:cubicBezTo>
                  <a:cubicBezTo>
                    <a:pt x="1" y="828"/>
                    <a:pt x="-32" y="1097"/>
                    <a:pt x="76" y="1237"/>
                  </a:cubicBezTo>
                  <a:cubicBezTo>
                    <a:pt x="183" y="1377"/>
                    <a:pt x="302" y="1398"/>
                    <a:pt x="560" y="1205"/>
                  </a:cubicBezTo>
                  <a:cubicBezTo>
                    <a:pt x="818" y="1011"/>
                    <a:pt x="969" y="839"/>
                    <a:pt x="1012" y="656"/>
                  </a:cubicBezTo>
                  <a:cubicBezTo>
                    <a:pt x="1055" y="473"/>
                    <a:pt x="1120" y="280"/>
                    <a:pt x="1120" y="280"/>
                  </a:cubicBezTo>
                  <a:cubicBezTo>
                    <a:pt x="1120" y="280"/>
                    <a:pt x="592" y="420"/>
                    <a:pt x="76" y="0"/>
                  </a:cubicBezTo>
                  <a:close/>
                </a:path>
              </a:pathLst>
            </a:custGeom>
            <a:solidFill>
              <a:srgbClr val="A56F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9" name="Google Shape;2239;p48"/>
            <p:cNvSpPr/>
            <p:nvPr/>
          </p:nvSpPr>
          <p:spPr>
            <a:xfrm>
              <a:off x="6701806" y="2266503"/>
              <a:ext cx="412667" cy="495944"/>
            </a:xfrm>
            <a:custGeom>
              <a:avLst/>
              <a:gdLst/>
              <a:ahLst/>
              <a:cxnLst/>
              <a:rect l="l" t="t" r="r" b="b"/>
              <a:pathLst>
                <a:path w="1120" h="1346" extrusionOk="0">
                  <a:moveTo>
                    <a:pt x="76" y="0"/>
                  </a:moveTo>
                  <a:cubicBezTo>
                    <a:pt x="76" y="0"/>
                    <a:pt x="44" y="312"/>
                    <a:pt x="22" y="570"/>
                  </a:cubicBezTo>
                  <a:cubicBezTo>
                    <a:pt x="1" y="828"/>
                    <a:pt x="-32" y="1097"/>
                    <a:pt x="76" y="1237"/>
                  </a:cubicBezTo>
                  <a:cubicBezTo>
                    <a:pt x="183" y="1377"/>
                    <a:pt x="302" y="1398"/>
                    <a:pt x="560" y="1205"/>
                  </a:cubicBezTo>
                  <a:cubicBezTo>
                    <a:pt x="818" y="1011"/>
                    <a:pt x="969" y="839"/>
                    <a:pt x="1012" y="656"/>
                  </a:cubicBezTo>
                  <a:cubicBezTo>
                    <a:pt x="1055" y="473"/>
                    <a:pt x="1120" y="280"/>
                    <a:pt x="1120" y="280"/>
                  </a:cubicBezTo>
                  <a:cubicBezTo>
                    <a:pt x="1120" y="280"/>
                    <a:pt x="592" y="420"/>
                    <a:pt x="76"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0" name="Google Shape;2240;p48"/>
            <p:cNvSpPr/>
            <p:nvPr/>
          </p:nvSpPr>
          <p:spPr>
            <a:xfrm>
              <a:off x="6720044" y="2266503"/>
              <a:ext cx="402719" cy="250551"/>
            </a:xfrm>
            <a:custGeom>
              <a:avLst/>
              <a:gdLst/>
              <a:ahLst/>
              <a:cxnLst/>
              <a:rect l="l" t="t" r="r" b="b"/>
              <a:pathLst>
                <a:path w="1093" h="680" extrusionOk="0">
                  <a:moveTo>
                    <a:pt x="49" y="0"/>
                  </a:moveTo>
                  <a:cubicBezTo>
                    <a:pt x="49" y="0"/>
                    <a:pt x="22" y="264"/>
                    <a:pt x="0" y="507"/>
                  </a:cubicBezTo>
                  <a:cubicBezTo>
                    <a:pt x="71" y="583"/>
                    <a:pt x="164" y="642"/>
                    <a:pt x="288" y="668"/>
                  </a:cubicBezTo>
                  <a:cubicBezTo>
                    <a:pt x="635" y="741"/>
                    <a:pt x="950" y="479"/>
                    <a:pt x="1077" y="327"/>
                  </a:cubicBezTo>
                  <a:cubicBezTo>
                    <a:pt x="1087" y="297"/>
                    <a:pt x="1093" y="280"/>
                    <a:pt x="1093" y="280"/>
                  </a:cubicBezTo>
                  <a:cubicBezTo>
                    <a:pt x="1093" y="280"/>
                    <a:pt x="565" y="420"/>
                    <a:pt x="49" y="0"/>
                  </a:cubicBezTo>
                  <a:close/>
                </a:path>
              </a:pathLst>
            </a:custGeom>
            <a:solidFill>
              <a:srgbClr val="8F63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1" name="Google Shape;2241;p48"/>
            <p:cNvSpPr/>
            <p:nvPr/>
          </p:nvSpPr>
          <p:spPr>
            <a:xfrm>
              <a:off x="6658697" y="1947052"/>
              <a:ext cx="65585" cy="180176"/>
            </a:xfrm>
            <a:custGeom>
              <a:avLst/>
              <a:gdLst/>
              <a:ahLst/>
              <a:cxnLst/>
              <a:rect l="l" t="t" r="r" b="b"/>
              <a:pathLst>
                <a:path w="178" h="489" extrusionOk="0">
                  <a:moveTo>
                    <a:pt x="178" y="74"/>
                  </a:moveTo>
                  <a:cubicBezTo>
                    <a:pt x="178" y="74"/>
                    <a:pt x="135" y="-66"/>
                    <a:pt x="49" y="41"/>
                  </a:cubicBezTo>
                  <a:cubicBezTo>
                    <a:pt x="-37" y="149"/>
                    <a:pt x="6" y="418"/>
                    <a:pt x="59" y="483"/>
                  </a:cubicBezTo>
                  <a:cubicBezTo>
                    <a:pt x="113" y="547"/>
                    <a:pt x="178" y="74"/>
                    <a:pt x="178" y="74"/>
                  </a:cubicBezTo>
                  <a:close/>
                </a:path>
              </a:pathLst>
            </a:custGeom>
            <a:solidFill>
              <a:srgbClr val="A56F5F"/>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2" name="Google Shape;2242;p48"/>
            <p:cNvSpPr/>
            <p:nvPr/>
          </p:nvSpPr>
          <p:spPr>
            <a:xfrm>
              <a:off x="6674909" y="1495325"/>
              <a:ext cx="703007" cy="981939"/>
            </a:xfrm>
            <a:custGeom>
              <a:avLst/>
              <a:gdLst/>
              <a:ahLst/>
              <a:cxnLst/>
              <a:rect l="l" t="t" r="r" b="b"/>
              <a:pathLst>
                <a:path w="1908" h="2665" extrusionOk="0">
                  <a:moveTo>
                    <a:pt x="285" y="641"/>
                  </a:moveTo>
                  <a:cubicBezTo>
                    <a:pt x="285" y="641"/>
                    <a:pt x="-45" y="1722"/>
                    <a:pt x="5" y="1952"/>
                  </a:cubicBezTo>
                  <a:cubicBezTo>
                    <a:pt x="55" y="2182"/>
                    <a:pt x="145" y="2572"/>
                    <a:pt x="525" y="2653"/>
                  </a:cubicBezTo>
                  <a:cubicBezTo>
                    <a:pt x="906" y="2733"/>
                    <a:pt x="1246" y="2412"/>
                    <a:pt x="1346" y="2272"/>
                  </a:cubicBezTo>
                  <a:cubicBezTo>
                    <a:pt x="1346" y="2272"/>
                    <a:pt x="1606" y="2302"/>
                    <a:pt x="1676" y="2132"/>
                  </a:cubicBezTo>
                  <a:cubicBezTo>
                    <a:pt x="1746" y="1962"/>
                    <a:pt x="1846" y="1782"/>
                    <a:pt x="1746" y="1742"/>
                  </a:cubicBezTo>
                  <a:cubicBezTo>
                    <a:pt x="1646" y="1702"/>
                    <a:pt x="1606" y="1702"/>
                    <a:pt x="1606" y="1702"/>
                  </a:cubicBezTo>
                  <a:cubicBezTo>
                    <a:pt x="1606" y="1702"/>
                    <a:pt x="1886" y="1262"/>
                    <a:pt x="1906" y="1111"/>
                  </a:cubicBezTo>
                  <a:cubicBezTo>
                    <a:pt x="1926" y="961"/>
                    <a:pt x="1826" y="461"/>
                    <a:pt x="1506" y="221"/>
                  </a:cubicBezTo>
                  <a:cubicBezTo>
                    <a:pt x="1186" y="-19"/>
                    <a:pt x="646" y="-49"/>
                    <a:pt x="676" y="61"/>
                  </a:cubicBezTo>
                  <a:cubicBezTo>
                    <a:pt x="706" y="171"/>
                    <a:pt x="776" y="181"/>
                    <a:pt x="776" y="181"/>
                  </a:cubicBezTo>
                  <a:cubicBezTo>
                    <a:pt x="776" y="181"/>
                    <a:pt x="145" y="111"/>
                    <a:pt x="95" y="281"/>
                  </a:cubicBezTo>
                  <a:cubicBezTo>
                    <a:pt x="45" y="451"/>
                    <a:pt x="315" y="551"/>
                    <a:pt x="315" y="551"/>
                  </a:cubicBezTo>
                  <a:lnTo>
                    <a:pt x="285" y="641"/>
                  </a:lnTo>
                  <a:close/>
                </a:path>
              </a:pathLst>
            </a:custGeom>
            <a:solidFill>
              <a:srgbClr val="A56F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3" name="Google Shape;2243;p48"/>
            <p:cNvSpPr/>
            <p:nvPr/>
          </p:nvSpPr>
          <p:spPr>
            <a:xfrm>
              <a:off x="6674909" y="1495325"/>
              <a:ext cx="703007" cy="981939"/>
            </a:xfrm>
            <a:custGeom>
              <a:avLst/>
              <a:gdLst/>
              <a:ahLst/>
              <a:cxnLst/>
              <a:rect l="l" t="t" r="r" b="b"/>
              <a:pathLst>
                <a:path w="1908" h="2665" extrusionOk="0">
                  <a:moveTo>
                    <a:pt x="285" y="641"/>
                  </a:moveTo>
                  <a:cubicBezTo>
                    <a:pt x="285" y="641"/>
                    <a:pt x="-45" y="1722"/>
                    <a:pt x="5" y="1952"/>
                  </a:cubicBezTo>
                  <a:cubicBezTo>
                    <a:pt x="55" y="2182"/>
                    <a:pt x="145" y="2572"/>
                    <a:pt x="525" y="2653"/>
                  </a:cubicBezTo>
                  <a:cubicBezTo>
                    <a:pt x="906" y="2733"/>
                    <a:pt x="1246" y="2412"/>
                    <a:pt x="1346" y="2272"/>
                  </a:cubicBezTo>
                  <a:cubicBezTo>
                    <a:pt x="1346" y="2272"/>
                    <a:pt x="1606" y="2302"/>
                    <a:pt x="1676" y="2132"/>
                  </a:cubicBezTo>
                  <a:cubicBezTo>
                    <a:pt x="1746" y="1962"/>
                    <a:pt x="1846" y="1782"/>
                    <a:pt x="1746" y="1742"/>
                  </a:cubicBezTo>
                  <a:cubicBezTo>
                    <a:pt x="1646" y="1702"/>
                    <a:pt x="1606" y="1702"/>
                    <a:pt x="1606" y="1702"/>
                  </a:cubicBezTo>
                  <a:cubicBezTo>
                    <a:pt x="1606" y="1702"/>
                    <a:pt x="1886" y="1262"/>
                    <a:pt x="1906" y="1111"/>
                  </a:cubicBezTo>
                  <a:cubicBezTo>
                    <a:pt x="1926" y="961"/>
                    <a:pt x="1826" y="461"/>
                    <a:pt x="1506" y="221"/>
                  </a:cubicBezTo>
                  <a:cubicBezTo>
                    <a:pt x="1186" y="-19"/>
                    <a:pt x="646" y="-49"/>
                    <a:pt x="676" y="61"/>
                  </a:cubicBezTo>
                  <a:cubicBezTo>
                    <a:pt x="706" y="171"/>
                    <a:pt x="776" y="181"/>
                    <a:pt x="776" y="181"/>
                  </a:cubicBezTo>
                  <a:cubicBezTo>
                    <a:pt x="776" y="181"/>
                    <a:pt x="145" y="111"/>
                    <a:pt x="95" y="281"/>
                  </a:cubicBezTo>
                  <a:cubicBezTo>
                    <a:pt x="45" y="451"/>
                    <a:pt x="315" y="551"/>
                    <a:pt x="315" y="551"/>
                  </a:cubicBezTo>
                  <a:lnTo>
                    <a:pt x="285" y="641"/>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4" name="Google Shape;2244;p48"/>
            <p:cNvSpPr/>
            <p:nvPr/>
          </p:nvSpPr>
          <p:spPr>
            <a:xfrm>
              <a:off x="6707701" y="1495325"/>
              <a:ext cx="670215" cy="641485"/>
            </a:xfrm>
            <a:custGeom>
              <a:avLst/>
              <a:gdLst/>
              <a:ahLst/>
              <a:cxnLst/>
              <a:rect l="l" t="t" r="r" b="b"/>
              <a:pathLst>
                <a:path w="1819" h="1741" extrusionOk="0">
                  <a:moveTo>
                    <a:pt x="1517" y="1702"/>
                  </a:moveTo>
                  <a:cubicBezTo>
                    <a:pt x="1517" y="1702"/>
                    <a:pt x="1797" y="1262"/>
                    <a:pt x="1817" y="1111"/>
                  </a:cubicBezTo>
                  <a:cubicBezTo>
                    <a:pt x="1837" y="961"/>
                    <a:pt x="1737" y="461"/>
                    <a:pt x="1417" y="221"/>
                  </a:cubicBezTo>
                  <a:cubicBezTo>
                    <a:pt x="1097" y="-19"/>
                    <a:pt x="556" y="-49"/>
                    <a:pt x="587" y="61"/>
                  </a:cubicBezTo>
                  <a:cubicBezTo>
                    <a:pt x="617" y="171"/>
                    <a:pt x="687" y="181"/>
                    <a:pt x="687" y="181"/>
                  </a:cubicBezTo>
                  <a:cubicBezTo>
                    <a:pt x="687" y="181"/>
                    <a:pt x="56" y="111"/>
                    <a:pt x="6" y="281"/>
                  </a:cubicBezTo>
                  <a:cubicBezTo>
                    <a:pt x="-44" y="451"/>
                    <a:pt x="226" y="551"/>
                    <a:pt x="226" y="551"/>
                  </a:cubicBezTo>
                  <a:lnTo>
                    <a:pt x="196" y="641"/>
                  </a:lnTo>
                  <a:cubicBezTo>
                    <a:pt x="196" y="641"/>
                    <a:pt x="133" y="848"/>
                    <a:pt x="66" y="1100"/>
                  </a:cubicBezTo>
                  <a:lnTo>
                    <a:pt x="86" y="1101"/>
                  </a:lnTo>
                  <a:cubicBezTo>
                    <a:pt x="86" y="1101"/>
                    <a:pt x="116" y="1011"/>
                    <a:pt x="156" y="871"/>
                  </a:cubicBezTo>
                  <a:cubicBezTo>
                    <a:pt x="196" y="731"/>
                    <a:pt x="276" y="571"/>
                    <a:pt x="677" y="611"/>
                  </a:cubicBezTo>
                  <a:cubicBezTo>
                    <a:pt x="1077" y="651"/>
                    <a:pt x="1477" y="861"/>
                    <a:pt x="1497" y="1011"/>
                  </a:cubicBezTo>
                  <a:cubicBezTo>
                    <a:pt x="1517" y="1161"/>
                    <a:pt x="1347" y="1222"/>
                    <a:pt x="1407" y="1292"/>
                  </a:cubicBezTo>
                  <a:cubicBezTo>
                    <a:pt x="1467" y="1362"/>
                    <a:pt x="1547" y="1392"/>
                    <a:pt x="1497" y="1442"/>
                  </a:cubicBezTo>
                  <a:cubicBezTo>
                    <a:pt x="1447" y="1492"/>
                    <a:pt x="1347" y="1702"/>
                    <a:pt x="1407" y="1732"/>
                  </a:cubicBezTo>
                  <a:cubicBezTo>
                    <a:pt x="1467" y="1762"/>
                    <a:pt x="1567" y="1712"/>
                    <a:pt x="1567" y="1712"/>
                  </a:cubicBezTo>
                  <a:cubicBezTo>
                    <a:pt x="1567" y="1712"/>
                    <a:pt x="1568" y="1712"/>
                    <a:pt x="1570" y="1712"/>
                  </a:cubicBezTo>
                  <a:cubicBezTo>
                    <a:pt x="1533" y="1702"/>
                    <a:pt x="1517" y="1702"/>
                    <a:pt x="1517" y="1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45" name="Google Shape;2245;p48"/>
            <p:cNvSpPr/>
            <p:nvPr/>
          </p:nvSpPr>
          <p:spPr>
            <a:xfrm>
              <a:off x="6707701" y="1495325"/>
              <a:ext cx="670215" cy="641485"/>
            </a:xfrm>
            <a:custGeom>
              <a:avLst/>
              <a:gdLst/>
              <a:ahLst/>
              <a:cxnLst/>
              <a:rect l="l" t="t" r="r" b="b"/>
              <a:pathLst>
                <a:path w="1819" h="1741" extrusionOk="0">
                  <a:moveTo>
                    <a:pt x="1517" y="1702"/>
                  </a:moveTo>
                  <a:cubicBezTo>
                    <a:pt x="1517" y="1702"/>
                    <a:pt x="1797" y="1262"/>
                    <a:pt x="1817" y="1111"/>
                  </a:cubicBezTo>
                  <a:cubicBezTo>
                    <a:pt x="1837" y="961"/>
                    <a:pt x="1737" y="461"/>
                    <a:pt x="1417" y="221"/>
                  </a:cubicBezTo>
                  <a:cubicBezTo>
                    <a:pt x="1097" y="-19"/>
                    <a:pt x="556" y="-49"/>
                    <a:pt x="587" y="61"/>
                  </a:cubicBezTo>
                  <a:cubicBezTo>
                    <a:pt x="617" y="171"/>
                    <a:pt x="687" y="181"/>
                    <a:pt x="687" y="181"/>
                  </a:cubicBezTo>
                  <a:cubicBezTo>
                    <a:pt x="687" y="181"/>
                    <a:pt x="56" y="111"/>
                    <a:pt x="6" y="281"/>
                  </a:cubicBezTo>
                  <a:cubicBezTo>
                    <a:pt x="-44" y="451"/>
                    <a:pt x="226" y="551"/>
                    <a:pt x="226" y="551"/>
                  </a:cubicBezTo>
                  <a:lnTo>
                    <a:pt x="196" y="641"/>
                  </a:lnTo>
                  <a:cubicBezTo>
                    <a:pt x="196" y="641"/>
                    <a:pt x="133" y="848"/>
                    <a:pt x="66" y="1100"/>
                  </a:cubicBezTo>
                  <a:lnTo>
                    <a:pt x="86" y="1101"/>
                  </a:lnTo>
                  <a:cubicBezTo>
                    <a:pt x="86" y="1101"/>
                    <a:pt x="116" y="1011"/>
                    <a:pt x="156" y="871"/>
                  </a:cubicBezTo>
                  <a:cubicBezTo>
                    <a:pt x="196" y="731"/>
                    <a:pt x="276" y="571"/>
                    <a:pt x="677" y="611"/>
                  </a:cubicBezTo>
                  <a:cubicBezTo>
                    <a:pt x="1077" y="651"/>
                    <a:pt x="1477" y="861"/>
                    <a:pt x="1497" y="1011"/>
                  </a:cubicBezTo>
                  <a:cubicBezTo>
                    <a:pt x="1517" y="1161"/>
                    <a:pt x="1347" y="1222"/>
                    <a:pt x="1407" y="1292"/>
                  </a:cubicBezTo>
                  <a:cubicBezTo>
                    <a:pt x="1467" y="1362"/>
                    <a:pt x="1547" y="1392"/>
                    <a:pt x="1497" y="1442"/>
                  </a:cubicBezTo>
                  <a:cubicBezTo>
                    <a:pt x="1447" y="1492"/>
                    <a:pt x="1347" y="1702"/>
                    <a:pt x="1407" y="1732"/>
                  </a:cubicBezTo>
                  <a:cubicBezTo>
                    <a:pt x="1467" y="1762"/>
                    <a:pt x="1567" y="1712"/>
                    <a:pt x="1567" y="1712"/>
                  </a:cubicBezTo>
                  <a:cubicBezTo>
                    <a:pt x="1567" y="1712"/>
                    <a:pt x="1568" y="1712"/>
                    <a:pt x="1570" y="1712"/>
                  </a:cubicBezTo>
                  <a:cubicBezTo>
                    <a:pt x="1533" y="1702"/>
                    <a:pt x="1517" y="1702"/>
                    <a:pt x="1517" y="1702"/>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6" name="Google Shape;2246;p48"/>
            <p:cNvSpPr/>
            <p:nvPr/>
          </p:nvSpPr>
          <p:spPr>
            <a:xfrm>
              <a:off x="6846239" y="1989793"/>
              <a:ext cx="70374" cy="198967"/>
            </a:xfrm>
            <a:custGeom>
              <a:avLst/>
              <a:gdLst/>
              <a:ahLst/>
              <a:cxnLst/>
              <a:rect l="l" t="t" r="r" b="b"/>
              <a:pathLst>
                <a:path w="191" h="540" extrusionOk="0">
                  <a:moveTo>
                    <a:pt x="181" y="0"/>
                  </a:moveTo>
                  <a:lnTo>
                    <a:pt x="0" y="480"/>
                  </a:lnTo>
                  <a:lnTo>
                    <a:pt x="191" y="540"/>
                  </a:lnTo>
                  <a:lnTo>
                    <a:pt x="181" y="0"/>
                  </a:lnTo>
                  <a:close/>
                </a:path>
              </a:pathLst>
            </a:custGeom>
            <a:solidFill>
              <a:srgbClr val="A56F5F"/>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7" name="Google Shape;2247;p48"/>
            <p:cNvSpPr/>
            <p:nvPr/>
          </p:nvSpPr>
          <p:spPr>
            <a:xfrm>
              <a:off x="6860978" y="2214550"/>
              <a:ext cx="158803" cy="42373"/>
            </a:xfrm>
            <a:custGeom>
              <a:avLst/>
              <a:gdLst/>
              <a:ahLst/>
              <a:cxnLst/>
              <a:rect l="l" t="t" r="r" b="b"/>
              <a:pathLst>
                <a:path w="431" h="115" extrusionOk="0">
                  <a:moveTo>
                    <a:pt x="0" y="80"/>
                  </a:moveTo>
                  <a:cubicBezTo>
                    <a:pt x="0" y="80"/>
                    <a:pt x="221" y="200"/>
                    <a:pt x="431" y="0"/>
                  </a:cubicBezTo>
                  <a:lnTo>
                    <a:pt x="0" y="8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8" name="Google Shape;2248;p48"/>
            <p:cNvSpPr/>
            <p:nvPr/>
          </p:nvSpPr>
          <p:spPr>
            <a:xfrm>
              <a:off x="6779918" y="1893626"/>
              <a:ext cx="117905" cy="29477"/>
            </a:xfrm>
            <a:custGeom>
              <a:avLst/>
              <a:gdLst/>
              <a:ahLst/>
              <a:cxnLst/>
              <a:rect l="l" t="t" r="r" b="b"/>
              <a:pathLst>
                <a:path w="320" h="80" extrusionOk="0">
                  <a:moveTo>
                    <a:pt x="0" y="0"/>
                  </a:moveTo>
                  <a:cubicBezTo>
                    <a:pt x="0" y="0"/>
                    <a:pt x="250" y="40"/>
                    <a:pt x="320" y="80"/>
                  </a:cubicBezTo>
                  <a:lnTo>
                    <a:pt x="0" y="0"/>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9" name="Google Shape;2249;p48"/>
            <p:cNvSpPr/>
            <p:nvPr/>
          </p:nvSpPr>
          <p:spPr>
            <a:xfrm>
              <a:off x="7030834" y="1922365"/>
              <a:ext cx="110536" cy="37951"/>
            </a:xfrm>
            <a:custGeom>
              <a:avLst/>
              <a:gdLst/>
              <a:ahLst/>
              <a:cxnLst/>
              <a:rect l="l" t="t" r="r" b="b"/>
              <a:pathLst>
                <a:path w="300" h="103" extrusionOk="0">
                  <a:moveTo>
                    <a:pt x="0" y="12"/>
                  </a:moveTo>
                  <a:cubicBezTo>
                    <a:pt x="0" y="12"/>
                    <a:pt x="180" y="-48"/>
                    <a:pt x="300" y="103"/>
                  </a:cubicBezTo>
                  <a:lnTo>
                    <a:pt x="0" y="12"/>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0" name="Google Shape;2250;p48"/>
            <p:cNvSpPr/>
            <p:nvPr/>
          </p:nvSpPr>
          <p:spPr>
            <a:xfrm>
              <a:off x="6802025" y="1956263"/>
              <a:ext cx="33529" cy="58953"/>
            </a:xfrm>
            <a:custGeom>
              <a:avLst/>
              <a:gdLst/>
              <a:ahLst/>
              <a:cxnLst/>
              <a:rect l="l" t="t" r="r" b="b"/>
              <a:pathLst>
                <a:path w="91" h="160" extrusionOk="0">
                  <a:moveTo>
                    <a:pt x="90" y="87"/>
                  </a:moveTo>
                  <a:cubicBezTo>
                    <a:pt x="84" y="130"/>
                    <a:pt x="59" y="163"/>
                    <a:pt x="35" y="160"/>
                  </a:cubicBezTo>
                  <a:cubicBezTo>
                    <a:pt x="10" y="157"/>
                    <a:pt x="-5" y="119"/>
                    <a:pt x="1" y="75"/>
                  </a:cubicBezTo>
                  <a:cubicBezTo>
                    <a:pt x="6" y="31"/>
                    <a:pt x="31" y="-2"/>
                    <a:pt x="56" y="1"/>
                  </a:cubicBezTo>
                  <a:cubicBezTo>
                    <a:pt x="81" y="5"/>
                    <a:pt x="96" y="43"/>
                    <a:pt x="90" y="87"/>
                  </a:cubicBezTo>
                  <a:close/>
                </a:path>
              </a:pathLst>
            </a:custGeom>
            <a:solidFill>
              <a:schemeClr val="dk1"/>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1" name="Google Shape;2251;p48"/>
            <p:cNvSpPr/>
            <p:nvPr/>
          </p:nvSpPr>
          <p:spPr>
            <a:xfrm>
              <a:off x="7016096" y="2017058"/>
              <a:ext cx="33529" cy="58953"/>
            </a:xfrm>
            <a:custGeom>
              <a:avLst/>
              <a:gdLst/>
              <a:ahLst/>
              <a:cxnLst/>
              <a:rect l="l" t="t" r="r" b="b"/>
              <a:pathLst>
                <a:path w="91" h="160" extrusionOk="0">
                  <a:moveTo>
                    <a:pt x="90" y="86"/>
                  </a:moveTo>
                  <a:cubicBezTo>
                    <a:pt x="84" y="130"/>
                    <a:pt x="59" y="163"/>
                    <a:pt x="35" y="160"/>
                  </a:cubicBezTo>
                  <a:cubicBezTo>
                    <a:pt x="10" y="157"/>
                    <a:pt x="-5" y="118"/>
                    <a:pt x="1" y="75"/>
                  </a:cubicBezTo>
                  <a:cubicBezTo>
                    <a:pt x="6" y="31"/>
                    <a:pt x="31" y="-2"/>
                    <a:pt x="56" y="1"/>
                  </a:cubicBezTo>
                  <a:cubicBezTo>
                    <a:pt x="80" y="4"/>
                    <a:pt x="96" y="43"/>
                    <a:pt x="90" y="86"/>
                  </a:cubicBezTo>
                  <a:close/>
                </a:path>
              </a:pathLst>
            </a:custGeom>
            <a:solidFill>
              <a:schemeClr val="dk1"/>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52" name="Google Shape;2252;p48"/>
            <p:cNvSpPr/>
            <p:nvPr/>
          </p:nvSpPr>
          <p:spPr>
            <a:xfrm>
              <a:off x="5772568" y="1698713"/>
              <a:ext cx="418562" cy="652538"/>
            </a:xfrm>
            <a:custGeom>
              <a:avLst/>
              <a:gdLst/>
              <a:ahLst/>
              <a:cxnLst/>
              <a:rect l="l" t="t" r="r" b="b"/>
              <a:pathLst>
                <a:path w="1136" h="1771" extrusionOk="0">
                  <a:moveTo>
                    <a:pt x="171" y="1228"/>
                  </a:moveTo>
                  <a:lnTo>
                    <a:pt x="0" y="1562"/>
                  </a:lnTo>
                  <a:cubicBezTo>
                    <a:pt x="0" y="1562"/>
                    <a:pt x="0" y="1715"/>
                    <a:pt x="257" y="1762"/>
                  </a:cubicBezTo>
                  <a:cubicBezTo>
                    <a:pt x="515" y="1810"/>
                    <a:pt x="601" y="1657"/>
                    <a:pt x="601" y="1657"/>
                  </a:cubicBezTo>
                  <a:lnTo>
                    <a:pt x="782" y="1161"/>
                  </a:lnTo>
                  <a:cubicBezTo>
                    <a:pt x="782" y="1161"/>
                    <a:pt x="926" y="1065"/>
                    <a:pt x="945" y="960"/>
                  </a:cubicBezTo>
                  <a:cubicBezTo>
                    <a:pt x="964" y="855"/>
                    <a:pt x="945" y="540"/>
                    <a:pt x="973" y="397"/>
                  </a:cubicBezTo>
                  <a:cubicBezTo>
                    <a:pt x="1002" y="254"/>
                    <a:pt x="1212" y="34"/>
                    <a:pt x="1107" y="6"/>
                  </a:cubicBezTo>
                  <a:cubicBezTo>
                    <a:pt x="1002" y="-23"/>
                    <a:pt x="887" y="53"/>
                    <a:pt x="859" y="187"/>
                  </a:cubicBezTo>
                  <a:cubicBezTo>
                    <a:pt x="830" y="321"/>
                    <a:pt x="782" y="474"/>
                    <a:pt x="782" y="474"/>
                  </a:cubicBezTo>
                  <a:cubicBezTo>
                    <a:pt x="782" y="474"/>
                    <a:pt x="687" y="359"/>
                    <a:pt x="677" y="263"/>
                  </a:cubicBezTo>
                  <a:cubicBezTo>
                    <a:pt x="668" y="168"/>
                    <a:pt x="716" y="120"/>
                    <a:pt x="649" y="101"/>
                  </a:cubicBezTo>
                  <a:cubicBezTo>
                    <a:pt x="582" y="82"/>
                    <a:pt x="143" y="407"/>
                    <a:pt x="124" y="512"/>
                  </a:cubicBezTo>
                  <a:cubicBezTo>
                    <a:pt x="105" y="617"/>
                    <a:pt x="171" y="1228"/>
                    <a:pt x="171" y="1228"/>
                  </a:cubicBezTo>
                  <a:close/>
                </a:path>
              </a:pathLst>
            </a:custGeom>
            <a:solidFill>
              <a:srgbClr val="A56F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3" name="Google Shape;2253;p48"/>
            <p:cNvSpPr/>
            <p:nvPr/>
          </p:nvSpPr>
          <p:spPr>
            <a:xfrm>
              <a:off x="5772568" y="1698713"/>
              <a:ext cx="418562" cy="652538"/>
            </a:xfrm>
            <a:custGeom>
              <a:avLst/>
              <a:gdLst/>
              <a:ahLst/>
              <a:cxnLst/>
              <a:rect l="l" t="t" r="r" b="b"/>
              <a:pathLst>
                <a:path w="1136" h="1771" extrusionOk="0">
                  <a:moveTo>
                    <a:pt x="171" y="1228"/>
                  </a:moveTo>
                  <a:lnTo>
                    <a:pt x="0" y="1562"/>
                  </a:lnTo>
                  <a:cubicBezTo>
                    <a:pt x="0" y="1562"/>
                    <a:pt x="0" y="1715"/>
                    <a:pt x="257" y="1762"/>
                  </a:cubicBezTo>
                  <a:cubicBezTo>
                    <a:pt x="515" y="1810"/>
                    <a:pt x="601" y="1657"/>
                    <a:pt x="601" y="1657"/>
                  </a:cubicBezTo>
                  <a:lnTo>
                    <a:pt x="782" y="1161"/>
                  </a:lnTo>
                  <a:cubicBezTo>
                    <a:pt x="782" y="1161"/>
                    <a:pt x="926" y="1065"/>
                    <a:pt x="945" y="960"/>
                  </a:cubicBezTo>
                  <a:cubicBezTo>
                    <a:pt x="964" y="855"/>
                    <a:pt x="945" y="540"/>
                    <a:pt x="973" y="397"/>
                  </a:cubicBezTo>
                  <a:cubicBezTo>
                    <a:pt x="1002" y="254"/>
                    <a:pt x="1212" y="34"/>
                    <a:pt x="1107" y="6"/>
                  </a:cubicBezTo>
                  <a:cubicBezTo>
                    <a:pt x="1002" y="-23"/>
                    <a:pt x="887" y="53"/>
                    <a:pt x="859" y="187"/>
                  </a:cubicBezTo>
                  <a:cubicBezTo>
                    <a:pt x="830" y="321"/>
                    <a:pt x="782" y="474"/>
                    <a:pt x="782" y="474"/>
                  </a:cubicBezTo>
                  <a:cubicBezTo>
                    <a:pt x="782" y="474"/>
                    <a:pt x="687" y="359"/>
                    <a:pt x="677" y="263"/>
                  </a:cubicBezTo>
                  <a:cubicBezTo>
                    <a:pt x="668" y="168"/>
                    <a:pt x="716" y="120"/>
                    <a:pt x="649" y="101"/>
                  </a:cubicBezTo>
                  <a:cubicBezTo>
                    <a:pt x="582" y="82"/>
                    <a:pt x="143" y="407"/>
                    <a:pt x="124" y="512"/>
                  </a:cubicBezTo>
                  <a:cubicBezTo>
                    <a:pt x="105" y="617"/>
                    <a:pt x="171" y="1228"/>
                    <a:pt x="171" y="1228"/>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4" name="Google Shape;2254;p48"/>
            <p:cNvSpPr/>
            <p:nvPr/>
          </p:nvSpPr>
          <p:spPr>
            <a:xfrm>
              <a:off x="6067330" y="1580807"/>
              <a:ext cx="0" cy="304346"/>
            </a:xfrm>
            <a:custGeom>
              <a:avLst/>
              <a:gdLst/>
              <a:ahLst/>
              <a:cxnLst/>
              <a:rect l="l" t="t" r="r" b="b"/>
              <a:pathLst>
                <a:path w="120000" h="826" extrusionOk="0">
                  <a:moveTo>
                    <a:pt x="0" y="0"/>
                  </a:moveTo>
                  <a:lnTo>
                    <a:pt x="0" y="826"/>
                  </a:lnTo>
                  <a:lnTo>
                    <a:pt x="0" y="0"/>
                  </a:lnTo>
                  <a:close/>
                </a:path>
              </a:pathLst>
            </a:custGeom>
            <a:solidFill>
              <a:schemeClr val="lt1"/>
            </a:solidFill>
            <a:ln w="18700" cap="flat" cmpd="sng">
              <a:solidFill>
                <a:schemeClr val="dk1"/>
              </a:solidFill>
              <a:prstDash val="solid"/>
              <a:bevel/>
              <a:headEnd type="none" w="sm" len="sm"/>
              <a:tailEnd type="none" w="sm" len="sm"/>
            </a:ln>
          </p:spPr>
          <p:txBody>
            <a:bodyPr spcFirstLastPara="1" wrap="square" lIns="99350" tIns="54350" rIns="99350" bIns="54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5" name="Google Shape;2255;p48"/>
            <p:cNvSpPr/>
            <p:nvPr/>
          </p:nvSpPr>
          <p:spPr>
            <a:xfrm>
              <a:off x="5867260" y="1745506"/>
              <a:ext cx="158066" cy="158068"/>
            </a:xfrm>
            <a:custGeom>
              <a:avLst/>
              <a:gdLst/>
              <a:ahLst/>
              <a:cxnLst/>
              <a:rect l="l" t="t" r="r" b="b"/>
              <a:pathLst>
                <a:path w="429" h="429" extrusionOk="0">
                  <a:moveTo>
                    <a:pt x="15" y="181"/>
                  </a:moveTo>
                  <a:cubicBezTo>
                    <a:pt x="15" y="181"/>
                    <a:pt x="-22" y="160"/>
                    <a:pt x="20" y="129"/>
                  </a:cubicBezTo>
                  <a:cubicBezTo>
                    <a:pt x="62" y="97"/>
                    <a:pt x="210" y="28"/>
                    <a:pt x="258" y="2"/>
                  </a:cubicBezTo>
                  <a:cubicBezTo>
                    <a:pt x="305" y="-24"/>
                    <a:pt x="379" y="229"/>
                    <a:pt x="405" y="319"/>
                  </a:cubicBezTo>
                  <a:cubicBezTo>
                    <a:pt x="432" y="408"/>
                    <a:pt x="442" y="429"/>
                    <a:pt x="405" y="429"/>
                  </a:cubicBezTo>
                  <a:cubicBezTo>
                    <a:pt x="368" y="429"/>
                    <a:pt x="337" y="429"/>
                    <a:pt x="289" y="334"/>
                  </a:cubicBezTo>
                  <a:cubicBezTo>
                    <a:pt x="242" y="239"/>
                    <a:pt x="215" y="208"/>
                    <a:pt x="215" y="208"/>
                  </a:cubicBezTo>
                  <a:lnTo>
                    <a:pt x="126" y="224"/>
                  </a:lnTo>
                  <a:lnTo>
                    <a:pt x="15" y="181"/>
                  </a:lnTo>
                  <a:close/>
                </a:path>
              </a:pathLst>
            </a:custGeom>
            <a:solidFill>
              <a:srgbClr val="A56F5F"/>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6" name="Google Shape;2256;p48"/>
            <p:cNvSpPr/>
            <p:nvPr/>
          </p:nvSpPr>
          <p:spPr>
            <a:xfrm>
              <a:off x="5824519" y="1778667"/>
              <a:ext cx="158066" cy="158068"/>
            </a:xfrm>
            <a:custGeom>
              <a:avLst/>
              <a:gdLst/>
              <a:ahLst/>
              <a:cxnLst/>
              <a:rect l="l" t="t" r="r" b="b"/>
              <a:pathLst>
                <a:path w="429" h="429" extrusionOk="0">
                  <a:moveTo>
                    <a:pt x="15" y="181"/>
                  </a:moveTo>
                  <a:cubicBezTo>
                    <a:pt x="15" y="181"/>
                    <a:pt x="-22" y="160"/>
                    <a:pt x="20" y="128"/>
                  </a:cubicBezTo>
                  <a:cubicBezTo>
                    <a:pt x="62" y="97"/>
                    <a:pt x="210" y="28"/>
                    <a:pt x="257" y="2"/>
                  </a:cubicBezTo>
                  <a:cubicBezTo>
                    <a:pt x="305" y="-25"/>
                    <a:pt x="379" y="229"/>
                    <a:pt x="405" y="318"/>
                  </a:cubicBezTo>
                  <a:cubicBezTo>
                    <a:pt x="432" y="408"/>
                    <a:pt x="442" y="429"/>
                    <a:pt x="405" y="429"/>
                  </a:cubicBezTo>
                  <a:cubicBezTo>
                    <a:pt x="368" y="429"/>
                    <a:pt x="337" y="429"/>
                    <a:pt x="289" y="334"/>
                  </a:cubicBezTo>
                  <a:cubicBezTo>
                    <a:pt x="242" y="239"/>
                    <a:pt x="215" y="207"/>
                    <a:pt x="215" y="207"/>
                  </a:cubicBezTo>
                  <a:lnTo>
                    <a:pt x="125" y="223"/>
                  </a:lnTo>
                  <a:lnTo>
                    <a:pt x="15" y="181"/>
                  </a:lnTo>
                  <a:close/>
                </a:path>
              </a:pathLst>
            </a:custGeom>
            <a:solidFill>
              <a:srgbClr val="A56F5F"/>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7" name="Google Shape;2257;p48"/>
            <p:cNvSpPr/>
            <p:nvPr/>
          </p:nvSpPr>
          <p:spPr>
            <a:xfrm>
              <a:off x="5796885" y="1826935"/>
              <a:ext cx="132274" cy="159174"/>
            </a:xfrm>
            <a:custGeom>
              <a:avLst/>
              <a:gdLst/>
              <a:ahLst/>
              <a:cxnLst/>
              <a:rect l="l" t="t" r="r" b="b"/>
              <a:pathLst>
                <a:path w="359" h="432" extrusionOk="0">
                  <a:moveTo>
                    <a:pt x="115" y="221"/>
                  </a:moveTo>
                  <a:lnTo>
                    <a:pt x="220" y="316"/>
                  </a:lnTo>
                  <a:cubicBezTo>
                    <a:pt x="220" y="316"/>
                    <a:pt x="258" y="421"/>
                    <a:pt x="315" y="431"/>
                  </a:cubicBezTo>
                  <a:cubicBezTo>
                    <a:pt x="373" y="441"/>
                    <a:pt x="373" y="383"/>
                    <a:pt x="315" y="278"/>
                  </a:cubicBezTo>
                  <a:cubicBezTo>
                    <a:pt x="258" y="173"/>
                    <a:pt x="230" y="11"/>
                    <a:pt x="191" y="1"/>
                  </a:cubicBezTo>
                  <a:cubicBezTo>
                    <a:pt x="153" y="-8"/>
                    <a:pt x="0" y="126"/>
                    <a:pt x="0" y="126"/>
                  </a:cubicBezTo>
                  <a:lnTo>
                    <a:pt x="77" y="374"/>
                  </a:lnTo>
                  <a:lnTo>
                    <a:pt x="115" y="221"/>
                  </a:lnTo>
                  <a:close/>
                </a:path>
              </a:pathLst>
            </a:custGeom>
            <a:solidFill>
              <a:srgbClr val="A56F5F"/>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8" name="Google Shape;2258;p48"/>
            <p:cNvSpPr/>
            <p:nvPr/>
          </p:nvSpPr>
          <p:spPr>
            <a:xfrm>
              <a:off x="5978533" y="1710503"/>
              <a:ext cx="90639" cy="67059"/>
            </a:xfrm>
            <a:custGeom>
              <a:avLst/>
              <a:gdLst/>
              <a:ahLst/>
              <a:cxnLst/>
              <a:rect l="l" t="t" r="r" b="b"/>
              <a:pathLst>
                <a:path w="246" h="182" extrusionOk="0">
                  <a:moveTo>
                    <a:pt x="107" y="6"/>
                  </a:moveTo>
                  <a:cubicBezTo>
                    <a:pt x="107" y="6"/>
                    <a:pt x="10" y="6"/>
                    <a:pt x="1" y="89"/>
                  </a:cubicBezTo>
                  <a:cubicBezTo>
                    <a:pt x="-8" y="172"/>
                    <a:pt x="52" y="195"/>
                    <a:pt x="139" y="176"/>
                  </a:cubicBezTo>
                  <a:cubicBezTo>
                    <a:pt x="226" y="158"/>
                    <a:pt x="268" y="75"/>
                    <a:pt x="235" y="29"/>
                  </a:cubicBezTo>
                  <a:cubicBezTo>
                    <a:pt x="203" y="-17"/>
                    <a:pt x="107" y="6"/>
                    <a:pt x="107" y="6"/>
                  </a:cubicBezTo>
                  <a:close/>
                </a:path>
              </a:pathLst>
            </a:custGeom>
            <a:solidFill>
              <a:srgbClr val="FFFFFF"/>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9" name="Google Shape;2259;p48"/>
            <p:cNvSpPr/>
            <p:nvPr/>
          </p:nvSpPr>
          <p:spPr>
            <a:xfrm>
              <a:off x="5978533" y="1710503"/>
              <a:ext cx="90639" cy="67059"/>
            </a:xfrm>
            <a:custGeom>
              <a:avLst/>
              <a:gdLst/>
              <a:ahLst/>
              <a:cxnLst/>
              <a:rect l="l" t="t" r="r" b="b"/>
              <a:pathLst>
                <a:path w="246" h="182" extrusionOk="0">
                  <a:moveTo>
                    <a:pt x="107" y="6"/>
                  </a:moveTo>
                  <a:cubicBezTo>
                    <a:pt x="107" y="6"/>
                    <a:pt x="10" y="6"/>
                    <a:pt x="1" y="89"/>
                  </a:cubicBezTo>
                  <a:cubicBezTo>
                    <a:pt x="-8" y="172"/>
                    <a:pt x="52" y="195"/>
                    <a:pt x="139" y="176"/>
                  </a:cubicBezTo>
                  <a:cubicBezTo>
                    <a:pt x="226" y="158"/>
                    <a:pt x="268" y="75"/>
                    <a:pt x="235" y="29"/>
                  </a:cubicBezTo>
                  <a:cubicBezTo>
                    <a:pt x="203" y="-17"/>
                    <a:pt x="107" y="6"/>
                    <a:pt x="107" y="6"/>
                  </a:cubicBezTo>
                  <a:close/>
                </a:path>
              </a:pathLst>
            </a:custGeom>
            <a:solidFill>
              <a:srgbClr val="A56F5F"/>
            </a:solidFill>
            <a:ln w="9525" cap="flat" cmpd="sng">
              <a:solidFill>
                <a:schemeClr val="dk1"/>
              </a:solidFill>
              <a:prstDash val="solid"/>
              <a:bevel/>
              <a:headEnd type="none" w="sm" len="sm"/>
              <a:tailEnd type="none" w="sm" len="sm"/>
            </a:ln>
          </p:spPr>
          <p:txBody>
            <a:bodyPr spcFirstLastPara="1" wrap="square" lIns="92875" tIns="17625" rIns="92875" bIns="17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0" name="Google Shape;2260;p48"/>
            <p:cNvSpPr/>
            <p:nvPr/>
          </p:nvSpPr>
          <p:spPr>
            <a:xfrm>
              <a:off x="5772568" y="2198338"/>
              <a:ext cx="253864" cy="152910"/>
            </a:xfrm>
            <a:custGeom>
              <a:avLst/>
              <a:gdLst/>
              <a:ahLst/>
              <a:cxnLst/>
              <a:rect l="l" t="t" r="r" b="b"/>
              <a:pathLst>
                <a:path w="689" h="415" extrusionOk="0">
                  <a:moveTo>
                    <a:pt x="601" y="301"/>
                  </a:moveTo>
                  <a:lnTo>
                    <a:pt x="689" y="62"/>
                  </a:lnTo>
                  <a:cubicBezTo>
                    <a:pt x="336" y="166"/>
                    <a:pt x="173" y="70"/>
                    <a:pt x="106" y="0"/>
                  </a:cubicBezTo>
                  <a:lnTo>
                    <a:pt x="0" y="206"/>
                  </a:lnTo>
                  <a:cubicBezTo>
                    <a:pt x="0" y="206"/>
                    <a:pt x="0" y="359"/>
                    <a:pt x="257" y="406"/>
                  </a:cubicBezTo>
                  <a:cubicBezTo>
                    <a:pt x="515" y="454"/>
                    <a:pt x="601" y="301"/>
                    <a:pt x="601" y="30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1" name="Google Shape;2261;p48"/>
            <p:cNvSpPr/>
            <p:nvPr/>
          </p:nvSpPr>
          <p:spPr>
            <a:xfrm>
              <a:off x="5772568" y="2198338"/>
              <a:ext cx="253864" cy="152910"/>
            </a:xfrm>
            <a:custGeom>
              <a:avLst/>
              <a:gdLst/>
              <a:ahLst/>
              <a:cxnLst/>
              <a:rect l="l" t="t" r="r" b="b"/>
              <a:pathLst>
                <a:path w="689" h="415" extrusionOk="0">
                  <a:moveTo>
                    <a:pt x="601" y="301"/>
                  </a:moveTo>
                  <a:lnTo>
                    <a:pt x="689" y="62"/>
                  </a:lnTo>
                  <a:cubicBezTo>
                    <a:pt x="336" y="166"/>
                    <a:pt x="173" y="70"/>
                    <a:pt x="106" y="0"/>
                  </a:cubicBezTo>
                  <a:lnTo>
                    <a:pt x="0" y="206"/>
                  </a:lnTo>
                  <a:cubicBezTo>
                    <a:pt x="0" y="206"/>
                    <a:pt x="0" y="359"/>
                    <a:pt x="257" y="406"/>
                  </a:cubicBezTo>
                  <a:cubicBezTo>
                    <a:pt x="515" y="454"/>
                    <a:pt x="601" y="301"/>
                    <a:pt x="601" y="301"/>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2" name="Google Shape;2262;p48"/>
            <p:cNvSpPr/>
            <p:nvPr/>
          </p:nvSpPr>
          <p:spPr>
            <a:xfrm>
              <a:off x="7327071" y="3745483"/>
              <a:ext cx="451354" cy="585847"/>
            </a:xfrm>
            <a:custGeom>
              <a:avLst/>
              <a:gdLst/>
              <a:ahLst/>
              <a:cxnLst/>
              <a:rect l="l" t="t" r="r" b="b"/>
              <a:pathLst>
                <a:path w="1225" h="1590" extrusionOk="0">
                  <a:moveTo>
                    <a:pt x="510" y="275"/>
                  </a:moveTo>
                  <a:cubicBezTo>
                    <a:pt x="510" y="275"/>
                    <a:pt x="203" y="283"/>
                    <a:pt x="106" y="396"/>
                  </a:cubicBezTo>
                  <a:cubicBezTo>
                    <a:pt x="9" y="510"/>
                    <a:pt x="0" y="1067"/>
                    <a:pt x="0" y="1156"/>
                  </a:cubicBezTo>
                  <a:cubicBezTo>
                    <a:pt x="0" y="1245"/>
                    <a:pt x="178" y="1512"/>
                    <a:pt x="502" y="1577"/>
                  </a:cubicBezTo>
                  <a:cubicBezTo>
                    <a:pt x="825" y="1641"/>
                    <a:pt x="1100" y="1447"/>
                    <a:pt x="1108" y="1245"/>
                  </a:cubicBezTo>
                  <a:cubicBezTo>
                    <a:pt x="1116" y="1043"/>
                    <a:pt x="1253" y="493"/>
                    <a:pt x="1221" y="283"/>
                  </a:cubicBezTo>
                  <a:cubicBezTo>
                    <a:pt x="1189" y="73"/>
                    <a:pt x="1051" y="0"/>
                    <a:pt x="1051" y="0"/>
                  </a:cubicBezTo>
                  <a:lnTo>
                    <a:pt x="510" y="275"/>
                  </a:ln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3" name="Google Shape;2263;p48"/>
            <p:cNvSpPr/>
            <p:nvPr/>
          </p:nvSpPr>
          <p:spPr>
            <a:xfrm>
              <a:off x="7360968" y="4063829"/>
              <a:ext cx="280392" cy="273764"/>
            </a:xfrm>
            <a:custGeom>
              <a:avLst/>
              <a:gdLst/>
              <a:ahLst/>
              <a:cxnLst/>
              <a:rect l="l" t="t" r="r" b="b"/>
              <a:pathLst>
                <a:path w="761" h="743" extrusionOk="0">
                  <a:moveTo>
                    <a:pt x="761" y="372"/>
                  </a:moveTo>
                  <a:cubicBezTo>
                    <a:pt x="761" y="577"/>
                    <a:pt x="590" y="743"/>
                    <a:pt x="380" y="743"/>
                  </a:cubicBezTo>
                  <a:cubicBezTo>
                    <a:pt x="170" y="743"/>
                    <a:pt x="0" y="577"/>
                    <a:pt x="0" y="372"/>
                  </a:cubicBezTo>
                  <a:cubicBezTo>
                    <a:pt x="0" y="167"/>
                    <a:pt x="170" y="0"/>
                    <a:pt x="380" y="0"/>
                  </a:cubicBezTo>
                  <a:cubicBezTo>
                    <a:pt x="590" y="0"/>
                    <a:pt x="761" y="167"/>
                    <a:pt x="761" y="37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4" name="Google Shape;2264;p48"/>
            <p:cNvSpPr/>
            <p:nvPr/>
          </p:nvSpPr>
          <p:spPr>
            <a:xfrm>
              <a:off x="7360968" y="4063829"/>
              <a:ext cx="280392" cy="273764"/>
            </a:xfrm>
            <a:custGeom>
              <a:avLst/>
              <a:gdLst/>
              <a:ahLst/>
              <a:cxnLst/>
              <a:rect l="l" t="t" r="r" b="b"/>
              <a:pathLst>
                <a:path w="761" h="743" extrusionOk="0">
                  <a:moveTo>
                    <a:pt x="761" y="372"/>
                  </a:moveTo>
                  <a:cubicBezTo>
                    <a:pt x="761" y="577"/>
                    <a:pt x="590" y="743"/>
                    <a:pt x="380" y="743"/>
                  </a:cubicBezTo>
                  <a:cubicBezTo>
                    <a:pt x="170" y="743"/>
                    <a:pt x="0" y="577"/>
                    <a:pt x="0" y="372"/>
                  </a:cubicBezTo>
                  <a:cubicBezTo>
                    <a:pt x="0" y="167"/>
                    <a:pt x="170" y="0"/>
                    <a:pt x="380" y="0"/>
                  </a:cubicBezTo>
                  <a:cubicBezTo>
                    <a:pt x="590" y="0"/>
                    <a:pt x="761" y="167"/>
                    <a:pt x="761" y="372"/>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5" name="Google Shape;2265;p48"/>
            <p:cNvSpPr/>
            <p:nvPr/>
          </p:nvSpPr>
          <p:spPr>
            <a:xfrm>
              <a:off x="7092366" y="4143047"/>
              <a:ext cx="455776" cy="508103"/>
            </a:xfrm>
            <a:custGeom>
              <a:avLst/>
              <a:gdLst/>
              <a:ahLst/>
              <a:cxnLst/>
              <a:rect l="l" t="t" r="r" b="b"/>
              <a:pathLst>
                <a:path w="1237" h="1379" extrusionOk="0">
                  <a:moveTo>
                    <a:pt x="1219" y="498"/>
                  </a:moveTo>
                  <a:cubicBezTo>
                    <a:pt x="1219" y="498"/>
                    <a:pt x="1260" y="320"/>
                    <a:pt x="1219" y="215"/>
                  </a:cubicBezTo>
                  <a:cubicBezTo>
                    <a:pt x="1179" y="110"/>
                    <a:pt x="912" y="-28"/>
                    <a:pt x="831" y="4"/>
                  </a:cubicBezTo>
                  <a:cubicBezTo>
                    <a:pt x="751" y="37"/>
                    <a:pt x="791" y="93"/>
                    <a:pt x="718" y="126"/>
                  </a:cubicBezTo>
                  <a:cubicBezTo>
                    <a:pt x="646" y="158"/>
                    <a:pt x="371" y="198"/>
                    <a:pt x="314" y="271"/>
                  </a:cubicBezTo>
                  <a:cubicBezTo>
                    <a:pt x="257" y="344"/>
                    <a:pt x="217" y="481"/>
                    <a:pt x="128" y="643"/>
                  </a:cubicBezTo>
                  <a:cubicBezTo>
                    <a:pt x="39" y="805"/>
                    <a:pt x="-66" y="878"/>
                    <a:pt x="55" y="886"/>
                  </a:cubicBezTo>
                  <a:cubicBezTo>
                    <a:pt x="177" y="894"/>
                    <a:pt x="266" y="813"/>
                    <a:pt x="306" y="732"/>
                  </a:cubicBezTo>
                  <a:cubicBezTo>
                    <a:pt x="346" y="651"/>
                    <a:pt x="427" y="611"/>
                    <a:pt x="427" y="611"/>
                  </a:cubicBezTo>
                  <a:cubicBezTo>
                    <a:pt x="427" y="611"/>
                    <a:pt x="209" y="1104"/>
                    <a:pt x="241" y="1152"/>
                  </a:cubicBezTo>
                  <a:cubicBezTo>
                    <a:pt x="274" y="1201"/>
                    <a:pt x="306" y="1209"/>
                    <a:pt x="306" y="1209"/>
                  </a:cubicBezTo>
                  <a:cubicBezTo>
                    <a:pt x="306" y="1209"/>
                    <a:pt x="282" y="1306"/>
                    <a:pt x="338" y="1330"/>
                  </a:cubicBezTo>
                  <a:cubicBezTo>
                    <a:pt x="395" y="1354"/>
                    <a:pt x="443" y="1322"/>
                    <a:pt x="443" y="1322"/>
                  </a:cubicBezTo>
                  <a:cubicBezTo>
                    <a:pt x="443" y="1322"/>
                    <a:pt x="516" y="1379"/>
                    <a:pt x="557" y="1379"/>
                  </a:cubicBezTo>
                  <a:cubicBezTo>
                    <a:pt x="597" y="1379"/>
                    <a:pt x="629" y="1354"/>
                    <a:pt x="629" y="1354"/>
                  </a:cubicBezTo>
                  <a:cubicBezTo>
                    <a:pt x="629" y="1354"/>
                    <a:pt x="767" y="1371"/>
                    <a:pt x="807" y="1306"/>
                  </a:cubicBezTo>
                  <a:cubicBezTo>
                    <a:pt x="848" y="1241"/>
                    <a:pt x="1025" y="1031"/>
                    <a:pt x="1114" y="861"/>
                  </a:cubicBezTo>
                  <a:cubicBezTo>
                    <a:pt x="1203" y="692"/>
                    <a:pt x="1219" y="498"/>
                    <a:pt x="1219" y="498"/>
                  </a:cubicBezTo>
                  <a:close/>
                </a:path>
              </a:pathLst>
            </a:custGeom>
            <a:solidFill>
              <a:srgbClr val="A56F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6" name="Google Shape;2266;p48"/>
            <p:cNvSpPr/>
            <p:nvPr/>
          </p:nvSpPr>
          <p:spPr>
            <a:xfrm>
              <a:off x="7092366" y="4143047"/>
              <a:ext cx="455776" cy="508103"/>
            </a:xfrm>
            <a:custGeom>
              <a:avLst/>
              <a:gdLst/>
              <a:ahLst/>
              <a:cxnLst/>
              <a:rect l="l" t="t" r="r" b="b"/>
              <a:pathLst>
                <a:path w="1237" h="1379" extrusionOk="0">
                  <a:moveTo>
                    <a:pt x="1219" y="498"/>
                  </a:moveTo>
                  <a:cubicBezTo>
                    <a:pt x="1219" y="498"/>
                    <a:pt x="1260" y="320"/>
                    <a:pt x="1219" y="215"/>
                  </a:cubicBezTo>
                  <a:cubicBezTo>
                    <a:pt x="1179" y="110"/>
                    <a:pt x="912" y="-28"/>
                    <a:pt x="831" y="4"/>
                  </a:cubicBezTo>
                  <a:cubicBezTo>
                    <a:pt x="751" y="37"/>
                    <a:pt x="791" y="93"/>
                    <a:pt x="718" y="126"/>
                  </a:cubicBezTo>
                  <a:cubicBezTo>
                    <a:pt x="646" y="158"/>
                    <a:pt x="371" y="198"/>
                    <a:pt x="314" y="271"/>
                  </a:cubicBezTo>
                  <a:cubicBezTo>
                    <a:pt x="257" y="344"/>
                    <a:pt x="217" y="481"/>
                    <a:pt x="128" y="643"/>
                  </a:cubicBezTo>
                  <a:cubicBezTo>
                    <a:pt x="39" y="805"/>
                    <a:pt x="-66" y="878"/>
                    <a:pt x="55" y="886"/>
                  </a:cubicBezTo>
                  <a:cubicBezTo>
                    <a:pt x="177" y="894"/>
                    <a:pt x="266" y="813"/>
                    <a:pt x="306" y="732"/>
                  </a:cubicBezTo>
                  <a:cubicBezTo>
                    <a:pt x="346" y="651"/>
                    <a:pt x="427" y="611"/>
                    <a:pt x="427" y="611"/>
                  </a:cubicBezTo>
                  <a:cubicBezTo>
                    <a:pt x="427" y="611"/>
                    <a:pt x="209" y="1104"/>
                    <a:pt x="241" y="1152"/>
                  </a:cubicBezTo>
                  <a:cubicBezTo>
                    <a:pt x="274" y="1201"/>
                    <a:pt x="306" y="1209"/>
                    <a:pt x="306" y="1209"/>
                  </a:cubicBezTo>
                  <a:cubicBezTo>
                    <a:pt x="306" y="1209"/>
                    <a:pt x="282" y="1306"/>
                    <a:pt x="338" y="1330"/>
                  </a:cubicBezTo>
                  <a:cubicBezTo>
                    <a:pt x="395" y="1354"/>
                    <a:pt x="443" y="1322"/>
                    <a:pt x="443" y="1322"/>
                  </a:cubicBezTo>
                  <a:cubicBezTo>
                    <a:pt x="443" y="1322"/>
                    <a:pt x="516" y="1379"/>
                    <a:pt x="557" y="1379"/>
                  </a:cubicBezTo>
                  <a:cubicBezTo>
                    <a:pt x="597" y="1379"/>
                    <a:pt x="629" y="1354"/>
                    <a:pt x="629" y="1354"/>
                  </a:cubicBezTo>
                  <a:cubicBezTo>
                    <a:pt x="629" y="1354"/>
                    <a:pt x="767" y="1371"/>
                    <a:pt x="807" y="1306"/>
                  </a:cubicBezTo>
                  <a:cubicBezTo>
                    <a:pt x="848" y="1241"/>
                    <a:pt x="1025" y="1031"/>
                    <a:pt x="1114" y="861"/>
                  </a:cubicBezTo>
                  <a:cubicBezTo>
                    <a:pt x="1203" y="692"/>
                    <a:pt x="1219" y="498"/>
                    <a:pt x="1219" y="498"/>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7" name="Google Shape;2267;p48"/>
            <p:cNvSpPr/>
            <p:nvPr/>
          </p:nvSpPr>
          <p:spPr>
            <a:xfrm>
              <a:off x="7205113" y="4398018"/>
              <a:ext cx="128221" cy="190493"/>
            </a:xfrm>
            <a:custGeom>
              <a:avLst/>
              <a:gdLst/>
              <a:ahLst/>
              <a:cxnLst/>
              <a:rect l="l" t="t" r="r" b="b"/>
              <a:pathLst>
                <a:path w="348" h="517" extrusionOk="0">
                  <a:moveTo>
                    <a:pt x="0" y="517"/>
                  </a:moveTo>
                  <a:lnTo>
                    <a:pt x="348" y="0"/>
                  </a:lnTo>
                  <a:lnTo>
                    <a:pt x="0" y="517"/>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8" name="Google Shape;2268;p48"/>
            <p:cNvSpPr/>
            <p:nvPr/>
          </p:nvSpPr>
          <p:spPr>
            <a:xfrm>
              <a:off x="7255591" y="4445549"/>
              <a:ext cx="142960" cy="184597"/>
            </a:xfrm>
            <a:custGeom>
              <a:avLst/>
              <a:gdLst/>
              <a:ahLst/>
              <a:cxnLst/>
              <a:rect l="l" t="t" r="r" b="b"/>
              <a:pathLst>
                <a:path w="388" h="501" extrusionOk="0">
                  <a:moveTo>
                    <a:pt x="0" y="501"/>
                  </a:moveTo>
                  <a:lnTo>
                    <a:pt x="388" y="0"/>
                  </a:lnTo>
                  <a:lnTo>
                    <a:pt x="0" y="501"/>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9" name="Google Shape;2269;p48"/>
            <p:cNvSpPr/>
            <p:nvPr/>
          </p:nvSpPr>
          <p:spPr>
            <a:xfrm>
              <a:off x="7324123" y="4514081"/>
              <a:ext cx="113483" cy="127855"/>
            </a:xfrm>
            <a:custGeom>
              <a:avLst/>
              <a:gdLst/>
              <a:ahLst/>
              <a:cxnLst/>
              <a:rect l="l" t="t" r="r" b="b"/>
              <a:pathLst>
                <a:path w="308" h="347" extrusionOk="0">
                  <a:moveTo>
                    <a:pt x="0" y="347"/>
                  </a:moveTo>
                  <a:lnTo>
                    <a:pt x="308" y="0"/>
                  </a:lnTo>
                  <a:lnTo>
                    <a:pt x="0" y="347"/>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0" name="Google Shape;2270;p48"/>
            <p:cNvSpPr/>
            <p:nvPr/>
          </p:nvSpPr>
          <p:spPr>
            <a:xfrm>
              <a:off x="7249695" y="4287850"/>
              <a:ext cx="23949" cy="80324"/>
            </a:xfrm>
            <a:custGeom>
              <a:avLst/>
              <a:gdLst/>
              <a:ahLst/>
              <a:cxnLst/>
              <a:rect l="l" t="t" r="r" b="b"/>
              <a:pathLst>
                <a:path w="65" h="218" extrusionOk="0">
                  <a:moveTo>
                    <a:pt x="0" y="218"/>
                  </a:moveTo>
                  <a:lnTo>
                    <a:pt x="65" y="0"/>
                  </a:lnTo>
                  <a:lnTo>
                    <a:pt x="0" y="218"/>
                  </a:lnTo>
                  <a:close/>
                </a:path>
              </a:pathLst>
            </a:custGeom>
            <a:noFill/>
            <a:ln w="9525" cap="flat" cmpd="sng">
              <a:solidFill>
                <a:schemeClr val="dk1"/>
              </a:solidFill>
              <a:prstDash val="solid"/>
              <a:bevel/>
              <a:headEnd type="none" w="sm" len="sm"/>
              <a:tailEnd type="none" w="sm" len="sm"/>
            </a:ln>
          </p:spPr>
          <p:txBody>
            <a:bodyPr spcFirstLastPara="1" wrap="square" lIns="92875" tIns="30600" rIns="92875"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71" name="Google Shape;2271;p48"/>
            <p:cNvGrpSpPr/>
            <p:nvPr/>
          </p:nvGrpSpPr>
          <p:grpSpPr>
            <a:xfrm>
              <a:off x="4490331" y="976478"/>
              <a:ext cx="4421503" cy="3169659"/>
              <a:chOff x="-10713332" y="1293252"/>
              <a:chExt cx="5158077" cy="3697689"/>
            </a:xfrm>
          </p:grpSpPr>
          <p:sp>
            <p:nvSpPr>
              <p:cNvPr id="2272" name="Google Shape;2272;p48"/>
              <p:cNvSpPr/>
              <p:nvPr/>
            </p:nvSpPr>
            <p:spPr>
              <a:xfrm>
                <a:off x="-9258883" y="2716450"/>
                <a:ext cx="46252" cy="239075"/>
              </a:xfrm>
              <a:custGeom>
                <a:avLst/>
                <a:gdLst/>
                <a:ahLst/>
                <a:cxnLst/>
                <a:rect l="l" t="t" r="r" b="b"/>
                <a:pathLst>
                  <a:path w="148" h="765" extrusionOk="0">
                    <a:moveTo>
                      <a:pt x="2" y="23"/>
                    </a:moveTo>
                    <a:cubicBezTo>
                      <a:pt x="4" y="26"/>
                      <a:pt x="249" y="333"/>
                      <a:pt x="0" y="746"/>
                    </a:cubicBezTo>
                    <a:lnTo>
                      <a:pt x="31" y="765"/>
                    </a:lnTo>
                    <a:cubicBezTo>
                      <a:pt x="293" y="330"/>
                      <a:pt x="33" y="3"/>
                      <a:pt x="30" y="0"/>
                    </a:cubicBezTo>
                    <a:lnTo>
                      <a:pt x="2" y="2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73" name="Google Shape;2273;p48"/>
              <p:cNvSpPr/>
              <p:nvPr/>
            </p:nvSpPr>
            <p:spPr>
              <a:xfrm>
                <a:off x="-9430141" y="2838956"/>
                <a:ext cx="47502" cy="11251"/>
              </a:xfrm>
              <a:custGeom>
                <a:avLst/>
                <a:gdLst/>
                <a:ahLst/>
                <a:cxnLst/>
                <a:rect l="l" t="t" r="r" b="b"/>
                <a:pathLst>
                  <a:path w="152" h="36" extrusionOk="0">
                    <a:moveTo>
                      <a:pt x="0" y="36"/>
                    </a:moveTo>
                    <a:lnTo>
                      <a:pt x="152" y="36"/>
                    </a:lnTo>
                    <a:lnTo>
                      <a:pt x="152" y="0"/>
                    </a:lnTo>
                    <a:lnTo>
                      <a:pt x="0" y="0"/>
                    </a:lnTo>
                    <a:lnTo>
                      <a:pt x="0" y="3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74" name="Google Shape;2274;p48"/>
              <p:cNvSpPr/>
              <p:nvPr/>
            </p:nvSpPr>
            <p:spPr>
              <a:xfrm>
                <a:off x="-9349825" y="2790516"/>
                <a:ext cx="76566" cy="179072"/>
              </a:xfrm>
              <a:custGeom>
                <a:avLst/>
                <a:gdLst/>
                <a:ahLst/>
                <a:cxnLst/>
                <a:rect l="l" t="t" r="r" b="b"/>
                <a:pathLst>
                  <a:path w="245" h="573" extrusionOk="0">
                    <a:moveTo>
                      <a:pt x="200" y="164"/>
                    </a:moveTo>
                    <a:cubicBezTo>
                      <a:pt x="192" y="176"/>
                      <a:pt x="180" y="189"/>
                      <a:pt x="163" y="195"/>
                    </a:cubicBezTo>
                    <a:cubicBezTo>
                      <a:pt x="147" y="201"/>
                      <a:pt x="130" y="199"/>
                      <a:pt x="110" y="188"/>
                    </a:cubicBezTo>
                    <a:cubicBezTo>
                      <a:pt x="102" y="183"/>
                      <a:pt x="80" y="171"/>
                      <a:pt x="91" y="132"/>
                    </a:cubicBezTo>
                    <a:cubicBezTo>
                      <a:pt x="106" y="84"/>
                      <a:pt x="159" y="38"/>
                      <a:pt x="181" y="38"/>
                    </a:cubicBezTo>
                    <a:cubicBezTo>
                      <a:pt x="182" y="38"/>
                      <a:pt x="182" y="38"/>
                      <a:pt x="183" y="38"/>
                    </a:cubicBezTo>
                    <a:cubicBezTo>
                      <a:pt x="184" y="38"/>
                      <a:pt x="187" y="40"/>
                      <a:pt x="189" y="44"/>
                    </a:cubicBezTo>
                    <a:cubicBezTo>
                      <a:pt x="200" y="63"/>
                      <a:pt x="205" y="106"/>
                      <a:pt x="200" y="164"/>
                    </a:cubicBezTo>
                    <a:moveTo>
                      <a:pt x="220" y="25"/>
                    </a:moveTo>
                    <a:cubicBezTo>
                      <a:pt x="209" y="7"/>
                      <a:pt x="195" y="2"/>
                      <a:pt x="186" y="1"/>
                    </a:cubicBezTo>
                    <a:cubicBezTo>
                      <a:pt x="138" y="-2"/>
                      <a:pt x="73" y="66"/>
                      <a:pt x="56" y="122"/>
                    </a:cubicBezTo>
                    <a:cubicBezTo>
                      <a:pt x="43" y="164"/>
                      <a:pt x="56" y="200"/>
                      <a:pt x="92" y="220"/>
                    </a:cubicBezTo>
                    <a:cubicBezTo>
                      <a:pt x="122" y="236"/>
                      <a:pt x="150" y="239"/>
                      <a:pt x="176" y="230"/>
                    </a:cubicBezTo>
                    <a:cubicBezTo>
                      <a:pt x="182" y="228"/>
                      <a:pt x="187" y="225"/>
                      <a:pt x="192" y="222"/>
                    </a:cubicBezTo>
                    <a:cubicBezTo>
                      <a:pt x="182" y="277"/>
                      <a:pt x="165" y="340"/>
                      <a:pt x="137" y="407"/>
                    </a:cubicBezTo>
                    <a:cubicBezTo>
                      <a:pt x="83" y="534"/>
                      <a:pt x="55" y="537"/>
                      <a:pt x="54" y="537"/>
                    </a:cubicBezTo>
                    <a:cubicBezTo>
                      <a:pt x="51" y="535"/>
                      <a:pt x="36" y="515"/>
                      <a:pt x="36" y="440"/>
                    </a:cubicBezTo>
                    <a:lnTo>
                      <a:pt x="0" y="440"/>
                    </a:lnTo>
                    <a:cubicBezTo>
                      <a:pt x="0" y="522"/>
                      <a:pt x="16" y="566"/>
                      <a:pt x="47" y="572"/>
                    </a:cubicBezTo>
                    <a:cubicBezTo>
                      <a:pt x="50" y="573"/>
                      <a:pt x="52" y="573"/>
                      <a:pt x="55" y="573"/>
                    </a:cubicBezTo>
                    <a:cubicBezTo>
                      <a:pt x="79" y="573"/>
                      <a:pt x="116" y="551"/>
                      <a:pt x="170" y="421"/>
                    </a:cubicBezTo>
                    <a:cubicBezTo>
                      <a:pt x="208" y="333"/>
                      <a:pt x="228" y="247"/>
                      <a:pt x="236" y="176"/>
                    </a:cubicBezTo>
                    <a:cubicBezTo>
                      <a:pt x="242" y="166"/>
                      <a:pt x="245" y="159"/>
                      <a:pt x="245" y="158"/>
                    </a:cubicBezTo>
                    <a:lnTo>
                      <a:pt x="237" y="155"/>
                    </a:lnTo>
                    <a:cubicBezTo>
                      <a:pt x="241" y="96"/>
                      <a:pt x="235" y="50"/>
                      <a:pt x="220" y="2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75" name="Google Shape;2275;p48"/>
              <p:cNvSpPr/>
              <p:nvPr/>
            </p:nvSpPr>
            <p:spPr>
              <a:xfrm>
                <a:off x="-9187004" y="2773015"/>
                <a:ext cx="92505" cy="92505"/>
              </a:xfrm>
              <a:custGeom>
                <a:avLst/>
                <a:gdLst/>
                <a:ahLst/>
                <a:cxnLst/>
                <a:rect l="l" t="t" r="r" b="b"/>
                <a:pathLst>
                  <a:path w="296" h="296" extrusionOk="0">
                    <a:moveTo>
                      <a:pt x="69" y="204"/>
                    </a:moveTo>
                    <a:lnTo>
                      <a:pt x="296" y="29"/>
                    </a:lnTo>
                    <a:lnTo>
                      <a:pt x="274" y="0"/>
                    </a:lnTo>
                    <a:lnTo>
                      <a:pt x="7" y="206"/>
                    </a:lnTo>
                    <a:cubicBezTo>
                      <a:pt x="0" y="211"/>
                      <a:pt x="-2" y="219"/>
                      <a:pt x="1" y="227"/>
                    </a:cubicBezTo>
                    <a:cubicBezTo>
                      <a:pt x="4" y="234"/>
                      <a:pt x="11" y="239"/>
                      <a:pt x="19" y="238"/>
                    </a:cubicBezTo>
                    <a:cubicBezTo>
                      <a:pt x="20" y="238"/>
                      <a:pt x="140" y="231"/>
                      <a:pt x="182" y="296"/>
                    </a:cubicBezTo>
                    <a:lnTo>
                      <a:pt x="213" y="276"/>
                    </a:lnTo>
                    <a:cubicBezTo>
                      <a:pt x="180" y="225"/>
                      <a:pt x="115" y="209"/>
                      <a:pt x="69" y="20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76" name="Google Shape;2276;p48"/>
              <p:cNvSpPr/>
              <p:nvPr/>
            </p:nvSpPr>
            <p:spPr>
              <a:xfrm>
                <a:off x="-9096687" y="2760827"/>
                <a:ext cx="77191" cy="115943"/>
              </a:xfrm>
              <a:custGeom>
                <a:avLst/>
                <a:gdLst/>
                <a:ahLst/>
                <a:cxnLst/>
                <a:rect l="l" t="t" r="r" b="b"/>
                <a:pathLst>
                  <a:path w="247" h="371" extrusionOk="0">
                    <a:moveTo>
                      <a:pt x="226" y="301"/>
                    </a:moveTo>
                    <a:cubicBezTo>
                      <a:pt x="183" y="330"/>
                      <a:pt x="95" y="346"/>
                      <a:pt x="56" y="323"/>
                    </a:cubicBezTo>
                    <a:cubicBezTo>
                      <a:pt x="41" y="314"/>
                      <a:pt x="34" y="300"/>
                      <a:pt x="36" y="278"/>
                    </a:cubicBezTo>
                    <a:cubicBezTo>
                      <a:pt x="42" y="212"/>
                      <a:pt x="111" y="191"/>
                      <a:pt x="147" y="184"/>
                    </a:cubicBezTo>
                    <a:cubicBezTo>
                      <a:pt x="155" y="184"/>
                      <a:pt x="163" y="183"/>
                      <a:pt x="171" y="181"/>
                    </a:cubicBezTo>
                    <a:cubicBezTo>
                      <a:pt x="180" y="178"/>
                      <a:pt x="186" y="169"/>
                      <a:pt x="185" y="160"/>
                    </a:cubicBezTo>
                    <a:cubicBezTo>
                      <a:pt x="183" y="151"/>
                      <a:pt x="175" y="144"/>
                      <a:pt x="165" y="145"/>
                    </a:cubicBezTo>
                    <a:cubicBezTo>
                      <a:pt x="159" y="145"/>
                      <a:pt x="151" y="146"/>
                      <a:pt x="143" y="147"/>
                    </a:cubicBezTo>
                    <a:cubicBezTo>
                      <a:pt x="121" y="147"/>
                      <a:pt x="102" y="138"/>
                      <a:pt x="92" y="122"/>
                    </a:cubicBezTo>
                    <a:cubicBezTo>
                      <a:pt x="81" y="103"/>
                      <a:pt x="86" y="80"/>
                      <a:pt x="106" y="57"/>
                    </a:cubicBezTo>
                    <a:cubicBezTo>
                      <a:pt x="118" y="43"/>
                      <a:pt x="130" y="36"/>
                      <a:pt x="142" y="38"/>
                    </a:cubicBezTo>
                    <a:cubicBezTo>
                      <a:pt x="168" y="39"/>
                      <a:pt x="192" y="69"/>
                      <a:pt x="199" y="81"/>
                    </a:cubicBezTo>
                    <a:lnTo>
                      <a:pt x="230" y="61"/>
                    </a:lnTo>
                    <a:cubicBezTo>
                      <a:pt x="227" y="55"/>
                      <a:pt x="193" y="5"/>
                      <a:pt x="145" y="1"/>
                    </a:cubicBezTo>
                    <a:cubicBezTo>
                      <a:pt x="121" y="-1"/>
                      <a:pt x="98" y="10"/>
                      <a:pt x="78" y="33"/>
                    </a:cubicBezTo>
                    <a:cubicBezTo>
                      <a:pt x="48" y="68"/>
                      <a:pt x="41" y="108"/>
                      <a:pt x="61" y="141"/>
                    </a:cubicBezTo>
                    <a:cubicBezTo>
                      <a:pt x="67" y="151"/>
                      <a:pt x="75" y="159"/>
                      <a:pt x="84" y="165"/>
                    </a:cubicBezTo>
                    <a:cubicBezTo>
                      <a:pt x="42" y="185"/>
                      <a:pt x="4" y="219"/>
                      <a:pt x="0" y="275"/>
                    </a:cubicBezTo>
                    <a:cubicBezTo>
                      <a:pt x="-4" y="320"/>
                      <a:pt x="18" y="343"/>
                      <a:pt x="38" y="355"/>
                    </a:cubicBezTo>
                    <a:cubicBezTo>
                      <a:pt x="57" y="366"/>
                      <a:pt x="82" y="371"/>
                      <a:pt x="108" y="371"/>
                    </a:cubicBezTo>
                    <a:cubicBezTo>
                      <a:pt x="159" y="371"/>
                      <a:pt x="215" y="353"/>
                      <a:pt x="247" y="331"/>
                    </a:cubicBezTo>
                    <a:lnTo>
                      <a:pt x="226" y="30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77" name="Google Shape;2277;p48"/>
              <p:cNvSpPr/>
              <p:nvPr/>
            </p:nvSpPr>
            <p:spPr>
              <a:xfrm>
                <a:off x="-9421078" y="3007715"/>
                <a:ext cx="10626" cy="52503"/>
              </a:xfrm>
              <a:custGeom>
                <a:avLst/>
                <a:gdLst/>
                <a:ahLst/>
                <a:cxnLst/>
                <a:rect l="l" t="t" r="r" b="b"/>
                <a:pathLst>
                  <a:path w="34" h="168" extrusionOk="0">
                    <a:moveTo>
                      <a:pt x="34" y="0"/>
                    </a:moveTo>
                    <a:lnTo>
                      <a:pt x="0" y="0"/>
                    </a:lnTo>
                    <a:lnTo>
                      <a:pt x="0" y="168"/>
                    </a:lnTo>
                    <a:lnTo>
                      <a:pt x="34" y="168"/>
                    </a:lnTo>
                    <a:lnTo>
                      <a:pt x="34" y="0"/>
                    </a:lnTo>
                    <a:close/>
                  </a:path>
                </a:pathLst>
              </a:custGeom>
              <a:solidFill>
                <a:schemeClr val="dk1"/>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78" name="Google Shape;2278;p48"/>
              <p:cNvSpPr/>
              <p:nvPr/>
            </p:nvSpPr>
            <p:spPr>
              <a:xfrm>
                <a:off x="-9421078" y="3710250"/>
                <a:ext cx="10626" cy="92817"/>
              </a:xfrm>
              <a:custGeom>
                <a:avLst/>
                <a:gdLst/>
                <a:ahLst/>
                <a:cxnLst/>
                <a:rect l="l" t="t" r="r" b="b"/>
                <a:pathLst>
                  <a:path w="34" h="297" extrusionOk="0">
                    <a:moveTo>
                      <a:pt x="0" y="297"/>
                    </a:moveTo>
                    <a:lnTo>
                      <a:pt x="34" y="297"/>
                    </a:lnTo>
                    <a:lnTo>
                      <a:pt x="34" y="0"/>
                    </a:lnTo>
                    <a:lnTo>
                      <a:pt x="0" y="0"/>
                    </a:lnTo>
                    <a:lnTo>
                      <a:pt x="0" y="29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79" name="Google Shape;2279;p48"/>
              <p:cNvSpPr/>
              <p:nvPr/>
            </p:nvSpPr>
            <p:spPr>
              <a:xfrm>
                <a:off x="-9421078" y="3338356"/>
                <a:ext cx="10626" cy="93130"/>
              </a:xfrm>
              <a:custGeom>
                <a:avLst/>
                <a:gdLst/>
                <a:ahLst/>
                <a:cxnLst/>
                <a:rect l="l" t="t" r="r" b="b"/>
                <a:pathLst>
                  <a:path w="34" h="298" extrusionOk="0">
                    <a:moveTo>
                      <a:pt x="0" y="298"/>
                    </a:moveTo>
                    <a:lnTo>
                      <a:pt x="34" y="298"/>
                    </a:lnTo>
                    <a:lnTo>
                      <a:pt x="34" y="0"/>
                    </a:lnTo>
                    <a:lnTo>
                      <a:pt x="0" y="0"/>
                    </a:lnTo>
                    <a:lnTo>
                      <a:pt x="0" y="298"/>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0" name="Google Shape;2280;p48"/>
              <p:cNvSpPr/>
              <p:nvPr/>
            </p:nvSpPr>
            <p:spPr>
              <a:xfrm>
                <a:off x="-9421078" y="3895885"/>
                <a:ext cx="10626" cy="52503"/>
              </a:xfrm>
              <a:custGeom>
                <a:avLst/>
                <a:gdLst/>
                <a:ahLst/>
                <a:cxnLst/>
                <a:rect l="l" t="t" r="r" b="b"/>
                <a:pathLst>
                  <a:path w="34" h="168" extrusionOk="0">
                    <a:moveTo>
                      <a:pt x="0" y="168"/>
                    </a:moveTo>
                    <a:lnTo>
                      <a:pt x="34" y="168"/>
                    </a:lnTo>
                    <a:lnTo>
                      <a:pt x="34" y="0"/>
                    </a:lnTo>
                    <a:lnTo>
                      <a:pt x="0" y="0"/>
                    </a:lnTo>
                    <a:lnTo>
                      <a:pt x="0" y="168"/>
                    </a:lnTo>
                    <a:close/>
                  </a:path>
                </a:pathLst>
              </a:custGeom>
              <a:solidFill>
                <a:schemeClr val="dk1"/>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1" name="Google Shape;2281;p48"/>
              <p:cNvSpPr/>
              <p:nvPr/>
            </p:nvSpPr>
            <p:spPr>
              <a:xfrm>
                <a:off x="-9469831" y="2187673"/>
                <a:ext cx="56565" cy="11563"/>
              </a:xfrm>
              <a:custGeom>
                <a:avLst/>
                <a:gdLst/>
                <a:ahLst/>
                <a:cxnLst/>
                <a:rect l="l" t="t" r="r" b="b"/>
                <a:pathLst>
                  <a:path w="181" h="37" extrusionOk="0">
                    <a:moveTo>
                      <a:pt x="181" y="0"/>
                    </a:moveTo>
                    <a:lnTo>
                      <a:pt x="0" y="0"/>
                    </a:lnTo>
                    <a:lnTo>
                      <a:pt x="0" y="37"/>
                    </a:lnTo>
                    <a:lnTo>
                      <a:pt x="181" y="37"/>
                    </a:lnTo>
                    <a:lnTo>
                      <a:pt x="181"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2" name="Google Shape;2282;p48"/>
              <p:cNvSpPr/>
              <p:nvPr/>
            </p:nvSpPr>
            <p:spPr>
              <a:xfrm>
                <a:off x="-9472331" y="2223924"/>
                <a:ext cx="59066" cy="11563"/>
              </a:xfrm>
              <a:custGeom>
                <a:avLst/>
                <a:gdLst/>
                <a:ahLst/>
                <a:cxnLst/>
                <a:rect l="l" t="t" r="r" b="b"/>
                <a:pathLst>
                  <a:path w="189" h="37" extrusionOk="0">
                    <a:moveTo>
                      <a:pt x="0" y="37"/>
                    </a:moveTo>
                    <a:lnTo>
                      <a:pt x="189" y="37"/>
                    </a:lnTo>
                    <a:lnTo>
                      <a:pt x="189" y="0"/>
                    </a:lnTo>
                    <a:lnTo>
                      <a:pt x="0" y="0"/>
                    </a:lnTo>
                    <a:lnTo>
                      <a:pt x="0" y="37"/>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3" name="Google Shape;2283;p48"/>
              <p:cNvSpPr/>
              <p:nvPr/>
            </p:nvSpPr>
            <p:spPr>
              <a:xfrm>
                <a:off x="-9371701" y="2164546"/>
                <a:ext cx="59691" cy="109693"/>
              </a:xfrm>
              <a:custGeom>
                <a:avLst/>
                <a:gdLst/>
                <a:ahLst/>
                <a:cxnLst/>
                <a:rect l="l" t="t" r="r" b="b"/>
                <a:pathLst>
                  <a:path w="191" h="351" extrusionOk="0">
                    <a:moveTo>
                      <a:pt x="0" y="351"/>
                    </a:moveTo>
                    <a:lnTo>
                      <a:pt x="191" y="351"/>
                    </a:lnTo>
                    <a:lnTo>
                      <a:pt x="191" y="315"/>
                    </a:lnTo>
                    <a:lnTo>
                      <a:pt x="94" y="315"/>
                    </a:lnTo>
                    <a:cubicBezTo>
                      <a:pt x="103" y="297"/>
                      <a:pt x="116" y="269"/>
                      <a:pt x="126" y="230"/>
                    </a:cubicBezTo>
                    <a:cubicBezTo>
                      <a:pt x="143" y="161"/>
                      <a:pt x="127" y="22"/>
                      <a:pt x="126" y="16"/>
                    </a:cubicBezTo>
                    <a:cubicBezTo>
                      <a:pt x="125" y="8"/>
                      <a:pt x="119" y="2"/>
                      <a:pt x="111" y="0"/>
                    </a:cubicBezTo>
                    <a:cubicBezTo>
                      <a:pt x="103" y="-1"/>
                      <a:pt x="95" y="2"/>
                      <a:pt x="92" y="10"/>
                    </a:cubicBezTo>
                    <a:lnTo>
                      <a:pt x="17" y="150"/>
                    </a:lnTo>
                    <a:lnTo>
                      <a:pt x="49" y="168"/>
                    </a:lnTo>
                    <a:lnTo>
                      <a:pt x="95" y="82"/>
                    </a:lnTo>
                    <a:cubicBezTo>
                      <a:pt x="98" y="127"/>
                      <a:pt x="99" y="186"/>
                      <a:pt x="90" y="221"/>
                    </a:cubicBezTo>
                    <a:cubicBezTo>
                      <a:pt x="75" y="282"/>
                      <a:pt x="52" y="314"/>
                      <a:pt x="52" y="314"/>
                    </a:cubicBezTo>
                    <a:lnTo>
                      <a:pt x="53" y="315"/>
                    </a:lnTo>
                    <a:lnTo>
                      <a:pt x="0" y="315"/>
                    </a:lnTo>
                    <a:lnTo>
                      <a:pt x="0" y="35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2284" name="Google Shape;2284;p48"/>
              <p:cNvGrpSpPr/>
              <p:nvPr/>
            </p:nvGrpSpPr>
            <p:grpSpPr>
              <a:xfrm>
                <a:off x="-10713332" y="1293252"/>
                <a:ext cx="5158077" cy="3697689"/>
                <a:chOff x="-6248965" y="-71795"/>
                <a:chExt cx="5941800" cy="4259520"/>
              </a:xfrm>
            </p:grpSpPr>
            <p:sp>
              <p:nvSpPr>
                <p:cNvPr id="2285" name="Google Shape;2285;p48"/>
                <p:cNvSpPr/>
                <p:nvPr/>
              </p:nvSpPr>
              <p:spPr>
                <a:xfrm>
                  <a:off x="-4399645" y="3545125"/>
                  <a:ext cx="150120" cy="493920"/>
                </a:xfrm>
                <a:custGeom>
                  <a:avLst/>
                  <a:gdLst/>
                  <a:ahLst/>
                  <a:cxnLst/>
                  <a:rect l="l" t="t" r="r" b="b"/>
                  <a:pathLst>
                    <a:path w="417" h="1372" extrusionOk="0">
                      <a:moveTo>
                        <a:pt x="202" y="19"/>
                      </a:moveTo>
                      <a:cubicBezTo>
                        <a:pt x="204" y="23"/>
                        <a:pt x="455" y="437"/>
                        <a:pt x="357" y="788"/>
                      </a:cubicBezTo>
                      <a:cubicBezTo>
                        <a:pt x="259" y="1141"/>
                        <a:pt x="3" y="1341"/>
                        <a:pt x="0" y="1343"/>
                      </a:cubicBezTo>
                      <a:lnTo>
                        <a:pt x="23" y="1372"/>
                      </a:lnTo>
                      <a:cubicBezTo>
                        <a:pt x="34" y="1364"/>
                        <a:pt x="291" y="1163"/>
                        <a:pt x="392" y="798"/>
                      </a:cubicBezTo>
                      <a:cubicBezTo>
                        <a:pt x="494" y="431"/>
                        <a:pt x="244" y="17"/>
                        <a:pt x="233" y="0"/>
                      </a:cubicBezTo>
                      <a:lnTo>
                        <a:pt x="202" y="1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6" name="Google Shape;2286;p48"/>
                <p:cNvSpPr/>
                <p:nvPr/>
              </p:nvSpPr>
              <p:spPr>
                <a:xfrm>
                  <a:off x="-4801765" y="3779845"/>
                  <a:ext cx="54720" cy="76320"/>
                </a:xfrm>
                <a:custGeom>
                  <a:avLst/>
                  <a:gdLst/>
                  <a:ahLst/>
                  <a:cxnLst/>
                  <a:rect l="l" t="t" r="r" b="b"/>
                  <a:pathLst>
                    <a:path w="152" h="212" extrusionOk="0">
                      <a:moveTo>
                        <a:pt x="148" y="212"/>
                      </a:moveTo>
                      <a:lnTo>
                        <a:pt x="152" y="212"/>
                      </a:lnTo>
                      <a:lnTo>
                        <a:pt x="152" y="175"/>
                      </a:lnTo>
                      <a:lnTo>
                        <a:pt x="147" y="175"/>
                      </a:lnTo>
                      <a:cubicBezTo>
                        <a:pt x="80" y="177"/>
                        <a:pt x="59" y="169"/>
                        <a:pt x="54" y="166"/>
                      </a:cubicBezTo>
                      <a:cubicBezTo>
                        <a:pt x="57" y="159"/>
                        <a:pt x="68" y="146"/>
                        <a:pt x="76" y="137"/>
                      </a:cubicBezTo>
                      <a:cubicBezTo>
                        <a:pt x="102" y="108"/>
                        <a:pt x="140" y="63"/>
                        <a:pt x="106" y="20"/>
                      </a:cubicBezTo>
                      <a:cubicBezTo>
                        <a:pt x="90" y="0"/>
                        <a:pt x="74" y="-1"/>
                        <a:pt x="62" y="0"/>
                      </a:cubicBezTo>
                      <a:cubicBezTo>
                        <a:pt x="26" y="7"/>
                        <a:pt x="4" y="62"/>
                        <a:pt x="0" y="74"/>
                      </a:cubicBezTo>
                      <a:lnTo>
                        <a:pt x="35" y="86"/>
                      </a:lnTo>
                      <a:cubicBezTo>
                        <a:pt x="43" y="64"/>
                        <a:pt x="59" y="38"/>
                        <a:pt x="69" y="37"/>
                      </a:cubicBezTo>
                      <a:cubicBezTo>
                        <a:pt x="71" y="36"/>
                        <a:pt x="75" y="40"/>
                        <a:pt x="78" y="43"/>
                      </a:cubicBezTo>
                      <a:cubicBezTo>
                        <a:pt x="91" y="59"/>
                        <a:pt x="79" y="78"/>
                        <a:pt x="48" y="113"/>
                      </a:cubicBezTo>
                      <a:cubicBezTo>
                        <a:pt x="31" y="133"/>
                        <a:pt x="17" y="149"/>
                        <a:pt x="17" y="167"/>
                      </a:cubicBezTo>
                      <a:cubicBezTo>
                        <a:pt x="17" y="176"/>
                        <a:pt x="20" y="184"/>
                        <a:pt x="27" y="190"/>
                      </a:cubicBezTo>
                      <a:cubicBezTo>
                        <a:pt x="42" y="205"/>
                        <a:pt x="75" y="212"/>
                        <a:pt x="134" y="212"/>
                      </a:cubicBezTo>
                      <a:cubicBezTo>
                        <a:pt x="138" y="212"/>
                        <a:pt x="143" y="212"/>
                        <a:pt x="148" y="212"/>
                      </a:cubicBezTo>
                      <a:close/>
                    </a:path>
                  </a:pathLst>
                </a:custGeom>
                <a:solidFill>
                  <a:schemeClr val="dk1"/>
                </a:solidFill>
                <a:ln>
                  <a:noFill/>
                </a:ln>
              </p:spPr>
              <p:txBody>
                <a:bodyPr spcFirstLastPara="1" wrap="square" lIns="90000" tIns="31300" rIns="90000" bIns="31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7" name="Google Shape;2287;p48"/>
                <p:cNvSpPr/>
                <p:nvPr/>
              </p:nvSpPr>
              <p:spPr>
                <a:xfrm>
                  <a:off x="-4702765" y="3617845"/>
                  <a:ext cx="42480" cy="58320"/>
                </a:xfrm>
                <a:custGeom>
                  <a:avLst/>
                  <a:gdLst/>
                  <a:ahLst/>
                  <a:cxnLst/>
                  <a:rect l="l" t="t" r="r" b="b"/>
                  <a:pathLst>
                    <a:path w="118" h="162" extrusionOk="0">
                      <a:moveTo>
                        <a:pt x="47" y="162"/>
                      </a:moveTo>
                      <a:lnTo>
                        <a:pt x="84" y="162"/>
                      </a:lnTo>
                      <a:lnTo>
                        <a:pt x="84" y="84"/>
                      </a:lnTo>
                      <a:lnTo>
                        <a:pt x="118" y="84"/>
                      </a:lnTo>
                      <a:lnTo>
                        <a:pt x="118" y="47"/>
                      </a:lnTo>
                      <a:lnTo>
                        <a:pt x="84" y="47"/>
                      </a:lnTo>
                      <a:lnTo>
                        <a:pt x="84" y="0"/>
                      </a:lnTo>
                      <a:lnTo>
                        <a:pt x="47" y="0"/>
                      </a:lnTo>
                      <a:lnTo>
                        <a:pt x="47" y="47"/>
                      </a:lnTo>
                      <a:lnTo>
                        <a:pt x="0" y="47"/>
                      </a:lnTo>
                      <a:lnTo>
                        <a:pt x="0" y="84"/>
                      </a:lnTo>
                      <a:lnTo>
                        <a:pt x="47" y="84"/>
                      </a:lnTo>
                      <a:lnTo>
                        <a:pt x="47" y="162"/>
                      </a:lnTo>
                      <a:close/>
                    </a:path>
                  </a:pathLst>
                </a:custGeom>
                <a:solidFill>
                  <a:schemeClr val="dk1"/>
                </a:solidFill>
                <a:ln>
                  <a:noFill/>
                </a:ln>
              </p:spPr>
              <p:txBody>
                <a:bodyPr spcFirstLastPara="1" wrap="square" lIns="90000" tIns="13300" rIns="90000" bIns="13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8" name="Google Shape;2288;p48"/>
                <p:cNvSpPr/>
                <p:nvPr/>
              </p:nvSpPr>
              <p:spPr>
                <a:xfrm>
                  <a:off x="-4622845" y="3597685"/>
                  <a:ext cx="93600" cy="96120"/>
                </a:xfrm>
                <a:custGeom>
                  <a:avLst/>
                  <a:gdLst/>
                  <a:ahLst/>
                  <a:cxnLst/>
                  <a:rect l="l" t="t" r="r" b="b"/>
                  <a:pathLst>
                    <a:path w="260" h="267" extrusionOk="0">
                      <a:moveTo>
                        <a:pt x="19" y="267"/>
                      </a:moveTo>
                      <a:lnTo>
                        <a:pt x="19" y="267"/>
                      </a:lnTo>
                      <a:cubicBezTo>
                        <a:pt x="29" y="267"/>
                        <a:pt x="37" y="259"/>
                        <a:pt x="37" y="249"/>
                      </a:cubicBezTo>
                      <a:lnTo>
                        <a:pt x="37" y="229"/>
                      </a:lnTo>
                      <a:cubicBezTo>
                        <a:pt x="39" y="201"/>
                        <a:pt x="49" y="148"/>
                        <a:pt x="97" y="100"/>
                      </a:cubicBezTo>
                      <a:cubicBezTo>
                        <a:pt x="158" y="38"/>
                        <a:pt x="182" y="34"/>
                        <a:pt x="191" y="37"/>
                      </a:cubicBezTo>
                      <a:cubicBezTo>
                        <a:pt x="200" y="40"/>
                        <a:pt x="207" y="58"/>
                        <a:pt x="211" y="85"/>
                      </a:cubicBezTo>
                      <a:cubicBezTo>
                        <a:pt x="223" y="183"/>
                        <a:pt x="224" y="261"/>
                        <a:pt x="224" y="262"/>
                      </a:cubicBezTo>
                      <a:lnTo>
                        <a:pt x="260" y="262"/>
                      </a:lnTo>
                      <a:cubicBezTo>
                        <a:pt x="260" y="259"/>
                        <a:pt x="260" y="181"/>
                        <a:pt x="247" y="80"/>
                      </a:cubicBezTo>
                      <a:cubicBezTo>
                        <a:pt x="241" y="36"/>
                        <a:pt x="227" y="11"/>
                        <a:pt x="203" y="3"/>
                      </a:cubicBezTo>
                      <a:cubicBezTo>
                        <a:pt x="171" y="-8"/>
                        <a:pt x="132" y="13"/>
                        <a:pt x="71" y="74"/>
                      </a:cubicBezTo>
                      <a:cubicBezTo>
                        <a:pt x="57" y="88"/>
                        <a:pt x="46" y="102"/>
                        <a:pt x="37" y="117"/>
                      </a:cubicBezTo>
                      <a:lnTo>
                        <a:pt x="37" y="21"/>
                      </a:lnTo>
                      <a:lnTo>
                        <a:pt x="0" y="21"/>
                      </a:lnTo>
                      <a:lnTo>
                        <a:pt x="0" y="229"/>
                      </a:lnTo>
                      <a:cubicBezTo>
                        <a:pt x="-1" y="241"/>
                        <a:pt x="0" y="249"/>
                        <a:pt x="0" y="251"/>
                      </a:cubicBezTo>
                      <a:cubicBezTo>
                        <a:pt x="1" y="260"/>
                        <a:pt x="9" y="267"/>
                        <a:pt x="19" y="2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9" name="Google Shape;2289;p48"/>
                <p:cNvSpPr/>
                <p:nvPr/>
              </p:nvSpPr>
              <p:spPr>
                <a:xfrm>
                  <a:off x="-4509085" y="3650605"/>
                  <a:ext cx="41040" cy="13320"/>
                </a:xfrm>
                <a:custGeom>
                  <a:avLst/>
                  <a:gdLst/>
                  <a:ahLst/>
                  <a:cxnLst/>
                  <a:rect l="l" t="t" r="r" b="b"/>
                  <a:pathLst>
                    <a:path w="114" h="37" extrusionOk="0">
                      <a:moveTo>
                        <a:pt x="114" y="0"/>
                      </a:moveTo>
                      <a:lnTo>
                        <a:pt x="0" y="0"/>
                      </a:lnTo>
                      <a:lnTo>
                        <a:pt x="0" y="37"/>
                      </a:lnTo>
                      <a:lnTo>
                        <a:pt x="114" y="37"/>
                      </a:lnTo>
                      <a:lnTo>
                        <a:pt x="114"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0" name="Google Shape;2290;p48"/>
                <p:cNvSpPr/>
                <p:nvPr/>
              </p:nvSpPr>
              <p:spPr>
                <a:xfrm>
                  <a:off x="-4439245" y="3581485"/>
                  <a:ext cx="42480" cy="105840"/>
                </a:xfrm>
                <a:custGeom>
                  <a:avLst/>
                  <a:gdLst/>
                  <a:ahLst/>
                  <a:cxnLst/>
                  <a:rect l="l" t="t" r="r" b="b"/>
                  <a:pathLst>
                    <a:path w="118" h="294" extrusionOk="0">
                      <a:moveTo>
                        <a:pt x="78" y="111"/>
                      </a:moveTo>
                      <a:lnTo>
                        <a:pt x="81" y="294"/>
                      </a:lnTo>
                      <a:lnTo>
                        <a:pt x="118" y="293"/>
                      </a:lnTo>
                      <a:lnTo>
                        <a:pt x="114" y="18"/>
                      </a:lnTo>
                      <a:cubicBezTo>
                        <a:pt x="113" y="9"/>
                        <a:pt x="107" y="2"/>
                        <a:pt x="99" y="0"/>
                      </a:cubicBezTo>
                      <a:cubicBezTo>
                        <a:pt x="90" y="-2"/>
                        <a:pt x="81" y="3"/>
                        <a:pt x="78" y="11"/>
                      </a:cubicBezTo>
                      <a:cubicBezTo>
                        <a:pt x="78" y="11"/>
                        <a:pt x="61" y="55"/>
                        <a:pt x="47" y="90"/>
                      </a:cubicBezTo>
                      <a:cubicBezTo>
                        <a:pt x="36" y="121"/>
                        <a:pt x="0" y="153"/>
                        <a:pt x="0" y="153"/>
                      </a:cubicBezTo>
                      <a:lnTo>
                        <a:pt x="24" y="180"/>
                      </a:lnTo>
                      <a:cubicBezTo>
                        <a:pt x="26" y="179"/>
                        <a:pt x="62" y="147"/>
                        <a:pt x="78" y="1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1" name="Google Shape;2291;p48"/>
                <p:cNvSpPr/>
                <p:nvPr/>
              </p:nvSpPr>
              <p:spPr>
                <a:xfrm>
                  <a:off x="-4788805" y="3522085"/>
                  <a:ext cx="71280" cy="85680"/>
                </a:xfrm>
                <a:custGeom>
                  <a:avLst/>
                  <a:gdLst/>
                  <a:ahLst/>
                  <a:cxnLst/>
                  <a:rect l="l" t="t" r="r" b="b"/>
                  <a:pathLst>
                    <a:path w="198" h="238" extrusionOk="0">
                      <a:moveTo>
                        <a:pt x="83" y="238"/>
                      </a:moveTo>
                      <a:cubicBezTo>
                        <a:pt x="119" y="238"/>
                        <a:pt x="160" y="233"/>
                        <a:pt x="198" y="227"/>
                      </a:cubicBezTo>
                      <a:lnTo>
                        <a:pt x="192" y="191"/>
                      </a:lnTo>
                      <a:cubicBezTo>
                        <a:pt x="126" y="202"/>
                        <a:pt x="60" y="205"/>
                        <a:pt x="40" y="198"/>
                      </a:cubicBezTo>
                      <a:cubicBezTo>
                        <a:pt x="55" y="178"/>
                        <a:pt x="79" y="166"/>
                        <a:pt x="102" y="154"/>
                      </a:cubicBezTo>
                      <a:cubicBezTo>
                        <a:pt x="138" y="136"/>
                        <a:pt x="183" y="113"/>
                        <a:pt x="169" y="60"/>
                      </a:cubicBezTo>
                      <a:cubicBezTo>
                        <a:pt x="156" y="10"/>
                        <a:pt x="123" y="2"/>
                        <a:pt x="110" y="0"/>
                      </a:cubicBezTo>
                      <a:cubicBezTo>
                        <a:pt x="83" y="-3"/>
                        <a:pt x="57" y="13"/>
                        <a:pt x="44" y="39"/>
                      </a:cubicBezTo>
                      <a:lnTo>
                        <a:pt x="76" y="55"/>
                      </a:lnTo>
                      <a:cubicBezTo>
                        <a:pt x="82" y="44"/>
                        <a:pt x="95" y="35"/>
                        <a:pt x="106" y="37"/>
                      </a:cubicBezTo>
                      <a:cubicBezTo>
                        <a:pt x="123" y="38"/>
                        <a:pt x="130" y="58"/>
                        <a:pt x="134" y="69"/>
                      </a:cubicBezTo>
                      <a:cubicBezTo>
                        <a:pt x="139" y="91"/>
                        <a:pt x="129" y="100"/>
                        <a:pt x="86" y="122"/>
                      </a:cubicBezTo>
                      <a:cubicBezTo>
                        <a:pt x="61" y="135"/>
                        <a:pt x="31" y="150"/>
                        <a:pt x="11" y="176"/>
                      </a:cubicBezTo>
                      <a:cubicBezTo>
                        <a:pt x="-4" y="195"/>
                        <a:pt x="1" y="209"/>
                        <a:pt x="5" y="216"/>
                      </a:cubicBezTo>
                      <a:cubicBezTo>
                        <a:pt x="15" y="233"/>
                        <a:pt x="46" y="238"/>
                        <a:pt x="83" y="238"/>
                      </a:cubicBezTo>
                      <a:close/>
                    </a:path>
                  </a:pathLst>
                </a:custGeom>
                <a:solidFill>
                  <a:schemeClr val="dk1"/>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2" name="Google Shape;2292;p48"/>
                <p:cNvSpPr/>
                <p:nvPr/>
              </p:nvSpPr>
              <p:spPr>
                <a:xfrm>
                  <a:off x="-4295605" y="3456925"/>
                  <a:ext cx="87480" cy="117720"/>
                </a:xfrm>
                <a:custGeom>
                  <a:avLst/>
                  <a:gdLst/>
                  <a:ahLst/>
                  <a:cxnLst/>
                  <a:rect l="l" t="t" r="r" b="b"/>
                  <a:pathLst>
                    <a:path w="243" h="327" extrusionOk="0">
                      <a:moveTo>
                        <a:pt x="128" y="108"/>
                      </a:moveTo>
                      <a:cubicBezTo>
                        <a:pt x="111" y="103"/>
                        <a:pt x="93" y="106"/>
                        <a:pt x="78" y="113"/>
                      </a:cubicBezTo>
                      <a:lnTo>
                        <a:pt x="95" y="65"/>
                      </a:lnTo>
                      <a:lnTo>
                        <a:pt x="243" y="36"/>
                      </a:lnTo>
                      <a:lnTo>
                        <a:pt x="236" y="0"/>
                      </a:lnTo>
                      <a:lnTo>
                        <a:pt x="78" y="31"/>
                      </a:lnTo>
                      <a:cubicBezTo>
                        <a:pt x="72" y="32"/>
                        <a:pt x="66" y="36"/>
                        <a:pt x="64" y="43"/>
                      </a:cubicBezTo>
                      <a:lnTo>
                        <a:pt x="25" y="152"/>
                      </a:lnTo>
                      <a:cubicBezTo>
                        <a:pt x="22" y="160"/>
                        <a:pt x="25" y="169"/>
                        <a:pt x="32" y="173"/>
                      </a:cubicBezTo>
                      <a:cubicBezTo>
                        <a:pt x="39" y="178"/>
                        <a:pt x="48" y="177"/>
                        <a:pt x="55" y="171"/>
                      </a:cubicBezTo>
                      <a:cubicBezTo>
                        <a:pt x="67" y="160"/>
                        <a:pt x="98" y="138"/>
                        <a:pt x="117" y="143"/>
                      </a:cubicBezTo>
                      <a:cubicBezTo>
                        <a:pt x="129" y="147"/>
                        <a:pt x="135" y="165"/>
                        <a:pt x="138" y="179"/>
                      </a:cubicBezTo>
                      <a:cubicBezTo>
                        <a:pt x="149" y="232"/>
                        <a:pt x="125" y="276"/>
                        <a:pt x="96" y="288"/>
                      </a:cubicBezTo>
                      <a:cubicBezTo>
                        <a:pt x="73" y="297"/>
                        <a:pt x="50" y="285"/>
                        <a:pt x="31" y="254"/>
                      </a:cubicBezTo>
                      <a:lnTo>
                        <a:pt x="0" y="273"/>
                      </a:lnTo>
                      <a:cubicBezTo>
                        <a:pt x="22" y="308"/>
                        <a:pt x="51" y="327"/>
                        <a:pt x="81" y="327"/>
                      </a:cubicBezTo>
                      <a:cubicBezTo>
                        <a:pt x="90" y="327"/>
                        <a:pt x="100" y="325"/>
                        <a:pt x="109" y="322"/>
                      </a:cubicBezTo>
                      <a:cubicBezTo>
                        <a:pt x="153" y="304"/>
                        <a:pt x="189" y="244"/>
                        <a:pt x="174" y="172"/>
                      </a:cubicBezTo>
                      <a:cubicBezTo>
                        <a:pt x="167" y="137"/>
                        <a:pt x="151" y="116"/>
                        <a:pt x="128" y="10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3" name="Google Shape;2293;p48"/>
                <p:cNvSpPr/>
                <p:nvPr/>
              </p:nvSpPr>
              <p:spPr>
                <a:xfrm>
                  <a:off x="-4779805" y="3893245"/>
                  <a:ext cx="86040" cy="13320"/>
                </a:xfrm>
                <a:custGeom>
                  <a:avLst/>
                  <a:gdLst/>
                  <a:ahLst/>
                  <a:cxnLst/>
                  <a:rect l="l" t="t" r="r" b="b"/>
                  <a:pathLst>
                    <a:path w="239" h="37" extrusionOk="0">
                      <a:moveTo>
                        <a:pt x="0" y="37"/>
                      </a:moveTo>
                      <a:lnTo>
                        <a:pt x="239" y="37"/>
                      </a:lnTo>
                      <a:lnTo>
                        <a:pt x="239" y="0"/>
                      </a:lnTo>
                      <a:lnTo>
                        <a:pt x="0" y="0"/>
                      </a:lnTo>
                      <a:lnTo>
                        <a:pt x="0" y="37"/>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4" name="Google Shape;2294;p48"/>
                <p:cNvSpPr/>
                <p:nvPr/>
              </p:nvSpPr>
              <p:spPr>
                <a:xfrm>
                  <a:off x="-4677565" y="3839605"/>
                  <a:ext cx="65160" cy="99720"/>
                </a:xfrm>
                <a:custGeom>
                  <a:avLst/>
                  <a:gdLst/>
                  <a:ahLst/>
                  <a:cxnLst/>
                  <a:rect l="l" t="t" r="r" b="b"/>
                  <a:pathLst>
                    <a:path w="181" h="277" extrusionOk="0">
                      <a:moveTo>
                        <a:pt x="139" y="48"/>
                      </a:moveTo>
                      <a:cubicBezTo>
                        <a:pt x="137" y="35"/>
                        <a:pt x="131" y="2"/>
                        <a:pt x="105" y="0"/>
                      </a:cubicBezTo>
                      <a:cubicBezTo>
                        <a:pt x="76" y="-4"/>
                        <a:pt x="53" y="40"/>
                        <a:pt x="38" y="78"/>
                      </a:cubicBezTo>
                      <a:lnTo>
                        <a:pt x="72" y="91"/>
                      </a:lnTo>
                      <a:cubicBezTo>
                        <a:pt x="80" y="71"/>
                        <a:pt x="92" y="50"/>
                        <a:pt x="100" y="40"/>
                      </a:cubicBezTo>
                      <a:cubicBezTo>
                        <a:pt x="101" y="43"/>
                        <a:pt x="102" y="48"/>
                        <a:pt x="103" y="54"/>
                      </a:cubicBezTo>
                      <a:cubicBezTo>
                        <a:pt x="116" y="126"/>
                        <a:pt x="57" y="169"/>
                        <a:pt x="21" y="195"/>
                      </a:cubicBezTo>
                      <a:lnTo>
                        <a:pt x="11" y="202"/>
                      </a:lnTo>
                      <a:cubicBezTo>
                        <a:pt x="-3" y="213"/>
                        <a:pt x="-1" y="225"/>
                        <a:pt x="0" y="229"/>
                      </a:cubicBezTo>
                      <a:cubicBezTo>
                        <a:pt x="4" y="240"/>
                        <a:pt x="10" y="262"/>
                        <a:pt x="178" y="277"/>
                      </a:cubicBezTo>
                      <a:lnTo>
                        <a:pt x="181" y="240"/>
                      </a:lnTo>
                      <a:cubicBezTo>
                        <a:pt x="132" y="236"/>
                        <a:pt x="76" y="228"/>
                        <a:pt x="49" y="220"/>
                      </a:cubicBezTo>
                      <a:cubicBezTo>
                        <a:pt x="87" y="192"/>
                        <a:pt x="156" y="137"/>
                        <a:pt x="139" y="4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5" name="Google Shape;2295;p48"/>
                <p:cNvSpPr/>
                <p:nvPr/>
              </p:nvSpPr>
              <p:spPr>
                <a:xfrm>
                  <a:off x="-4589725" y="3841765"/>
                  <a:ext cx="113040" cy="100080"/>
                </a:xfrm>
                <a:custGeom>
                  <a:avLst/>
                  <a:gdLst/>
                  <a:ahLst/>
                  <a:cxnLst/>
                  <a:rect l="l" t="t" r="r" b="b"/>
                  <a:pathLst>
                    <a:path w="314" h="278" extrusionOk="0">
                      <a:moveTo>
                        <a:pt x="183" y="236"/>
                      </a:moveTo>
                      <a:cubicBezTo>
                        <a:pt x="176" y="240"/>
                        <a:pt x="173" y="241"/>
                        <a:pt x="172" y="242"/>
                      </a:cubicBezTo>
                      <a:cubicBezTo>
                        <a:pt x="165" y="231"/>
                        <a:pt x="173" y="178"/>
                        <a:pt x="177" y="146"/>
                      </a:cubicBezTo>
                      <a:cubicBezTo>
                        <a:pt x="181" y="115"/>
                        <a:pt x="186" y="82"/>
                        <a:pt x="186" y="53"/>
                      </a:cubicBezTo>
                      <a:cubicBezTo>
                        <a:pt x="186" y="28"/>
                        <a:pt x="175" y="20"/>
                        <a:pt x="165" y="18"/>
                      </a:cubicBezTo>
                      <a:cubicBezTo>
                        <a:pt x="155" y="15"/>
                        <a:pt x="133" y="10"/>
                        <a:pt x="60" y="132"/>
                      </a:cubicBezTo>
                      <a:lnTo>
                        <a:pt x="86" y="7"/>
                      </a:lnTo>
                      <a:lnTo>
                        <a:pt x="50" y="0"/>
                      </a:lnTo>
                      <a:lnTo>
                        <a:pt x="0" y="240"/>
                      </a:lnTo>
                      <a:cubicBezTo>
                        <a:pt x="-2" y="249"/>
                        <a:pt x="3" y="258"/>
                        <a:pt x="12" y="261"/>
                      </a:cubicBezTo>
                      <a:cubicBezTo>
                        <a:pt x="20" y="264"/>
                        <a:pt x="30" y="261"/>
                        <a:pt x="34" y="253"/>
                      </a:cubicBezTo>
                      <a:cubicBezTo>
                        <a:pt x="73" y="180"/>
                        <a:pt x="122" y="98"/>
                        <a:pt x="149" y="66"/>
                      </a:cubicBezTo>
                      <a:cubicBezTo>
                        <a:pt x="148" y="89"/>
                        <a:pt x="144" y="116"/>
                        <a:pt x="141" y="141"/>
                      </a:cubicBezTo>
                      <a:cubicBezTo>
                        <a:pt x="132" y="207"/>
                        <a:pt x="125" y="254"/>
                        <a:pt x="151" y="272"/>
                      </a:cubicBezTo>
                      <a:cubicBezTo>
                        <a:pt x="157" y="276"/>
                        <a:pt x="163" y="278"/>
                        <a:pt x="171" y="278"/>
                      </a:cubicBezTo>
                      <a:cubicBezTo>
                        <a:pt x="180" y="278"/>
                        <a:pt x="190" y="275"/>
                        <a:pt x="201" y="268"/>
                      </a:cubicBezTo>
                      <a:cubicBezTo>
                        <a:pt x="278" y="226"/>
                        <a:pt x="313" y="183"/>
                        <a:pt x="314" y="181"/>
                      </a:cubicBezTo>
                      <a:lnTo>
                        <a:pt x="286" y="158"/>
                      </a:lnTo>
                      <a:cubicBezTo>
                        <a:pt x="285" y="158"/>
                        <a:pt x="253" y="198"/>
                        <a:pt x="183" y="2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6" name="Google Shape;2296;p48"/>
                <p:cNvSpPr/>
                <p:nvPr/>
              </p:nvSpPr>
              <p:spPr>
                <a:xfrm>
                  <a:off x="-4470565" y="3853285"/>
                  <a:ext cx="55080" cy="60120"/>
                </a:xfrm>
                <a:custGeom>
                  <a:avLst/>
                  <a:gdLst/>
                  <a:ahLst/>
                  <a:cxnLst/>
                  <a:rect l="l" t="t" r="r" b="b"/>
                  <a:pathLst>
                    <a:path w="153" h="167" extrusionOk="0">
                      <a:moveTo>
                        <a:pt x="149" y="89"/>
                      </a:moveTo>
                      <a:lnTo>
                        <a:pt x="153" y="53"/>
                      </a:lnTo>
                      <a:lnTo>
                        <a:pt x="93" y="46"/>
                      </a:lnTo>
                      <a:lnTo>
                        <a:pt x="103" y="10"/>
                      </a:lnTo>
                      <a:lnTo>
                        <a:pt x="67" y="0"/>
                      </a:lnTo>
                      <a:lnTo>
                        <a:pt x="56" y="42"/>
                      </a:lnTo>
                      <a:lnTo>
                        <a:pt x="4" y="36"/>
                      </a:lnTo>
                      <a:lnTo>
                        <a:pt x="0" y="73"/>
                      </a:lnTo>
                      <a:lnTo>
                        <a:pt x="47" y="78"/>
                      </a:lnTo>
                      <a:lnTo>
                        <a:pt x="26" y="158"/>
                      </a:lnTo>
                      <a:lnTo>
                        <a:pt x="61" y="167"/>
                      </a:lnTo>
                      <a:lnTo>
                        <a:pt x="84" y="82"/>
                      </a:lnTo>
                      <a:lnTo>
                        <a:pt x="149" y="89"/>
                      </a:lnTo>
                      <a:close/>
                    </a:path>
                  </a:pathLst>
                </a:custGeom>
                <a:solidFill>
                  <a:schemeClr val="dk1"/>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7" name="Google Shape;2297;p48"/>
                <p:cNvSpPr/>
                <p:nvPr/>
              </p:nvSpPr>
              <p:spPr>
                <a:xfrm>
                  <a:off x="-4418005" y="3814765"/>
                  <a:ext cx="90000" cy="116280"/>
                </a:xfrm>
                <a:custGeom>
                  <a:avLst/>
                  <a:gdLst/>
                  <a:ahLst/>
                  <a:cxnLst/>
                  <a:rect l="l" t="t" r="r" b="b"/>
                  <a:pathLst>
                    <a:path w="250" h="323" extrusionOk="0">
                      <a:moveTo>
                        <a:pt x="150" y="318"/>
                      </a:moveTo>
                      <a:cubicBezTo>
                        <a:pt x="201" y="306"/>
                        <a:pt x="236" y="272"/>
                        <a:pt x="247" y="224"/>
                      </a:cubicBezTo>
                      <a:cubicBezTo>
                        <a:pt x="256" y="187"/>
                        <a:pt x="243" y="166"/>
                        <a:pt x="231" y="155"/>
                      </a:cubicBezTo>
                      <a:cubicBezTo>
                        <a:pt x="209" y="134"/>
                        <a:pt x="169" y="134"/>
                        <a:pt x="135" y="139"/>
                      </a:cubicBezTo>
                      <a:cubicBezTo>
                        <a:pt x="149" y="116"/>
                        <a:pt x="160" y="84"/>
                        <a:pt x="156" y="44"/>
                      </a:cubicBezTo>
                      <a:cubicBezTo>
                        <a:pt x="155" y="34"/>
                        <a:pt x="152" y="5"/>
                        <a:pt x="129" y="0"/>
                      </a:cubicBezTo>
                      <a:cubicBezTo>
                        <a:pt x="106" y="-4"/>
                        <a:pt x="78" y="25"/>
                        <a:pt x="47" y="87"/>
                      </a:cubicBezTo>
                      <a:lnTo>
                        <a:pt x="80" y="103"/>
                      </a:lnTo>
                      <a:cubicBezTo>
                        <a:pt x="92" y="79"/>
                        <a:pt x="109" y="53"/>
                        <a:pt x="119" y="42"/>
                      </a:cubicBezTo>
                      <a:cubicBezTo>
                        <a:pt x="119" y="44"/>
                        <a:pt x="120" y="45"/>
                        <a:pt x="120" y="47"/>
                      </a:cubicBezTo>
                      <a:cubicBezTo>
                        <a:pt x="127" y="117"/>
                        <a:pt x="73" y="153"/>
                        <a:pt x="70" y="154"/>
                      </a:cubicBezTo>
                      <a:cubicBezTo>
                        <a:pt x="62" y="159"/>
                        <a:pt x="60" y="169"/>
                        <a:pt x="63" y="178"/>
                      </a:cubicBezTo>
                      <a:cubicBezTo>
                        <a:pt x="67" y="186"/>
                        <a:pt x="77" y="190"/>
                        <a:pt x="86" y="187"/>
                      </a:cubicBezTo>
                      <a:cubicBezTo>
                        <a:pt x="116" y="177"/>
                        <a:pt x="185" y="163"/>
                        <a:pt x="207" y="182"/>
                      </a:cubicBezTo>
                      <a:cubicBezTo>
                        <a:pt x="209" y="184"/>
                        <a:pt x="217" y="191"/>
                        <a:pt x="211" y="216"/>
                      </a:cubicBezTo>
                      <a:cubicBezTo>
                        <a:pt x="201" y="260"/>
                        <a:pt x="168" y="276"/>
                        <a:pt x="142" y="283"/>
                      </a:cubicBezTo>
                      <a:cubicBezTo>
                        <a:pt x="95" y="294"/>
                        <a:pt x="45" y="279"/>
                        <a:pt x="28" y="258"/>
                      </a:cubicBezTo>
                      <a:lnTo>
                        <a:pt x="0" y="281"/>
                      </a:lnTo>
                      <a:cubicBezTo>
                        <a:pt x="21" y="307"/>
                        <a:pt x="65" y="323"/>
                        <a:pt x="109" y="323"/>
                      </a:cubicBezTo>
                      <a:cubicBezTo>
                        <a:pt x="123" y="323"/>
                        <a:pt x="137" y="321"/>
                        <a:pt x="150" y="3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2298" name="Google Shape;2298;p48"/>
                <p:cNvGrpSpPr/>
                <p:nvPr/>
              </p:nvGrpSpPr>
              <p:grpSpPr>
                <a:xfrm>
                  <a:off x="-6248965" y="-71795"/>
                  <a:ext cx="5941800" cy="4259520"/>
                  <a:chOff x="-6172765" y="-71795"/>
                  <a:chExt cx="5941800" cy="4259520"/>
                </a:xfrm>
              </p:grpSpPr>
              <p:sp>
                <p:nvSpPr>
                  <p:cNvPr id="2299" name="Google Shape;2299;p48"/>
                  <p:cNvSpPr/>
                  <p:nvPr/>
                </p:nvSpPr>
                <p:spPr>
                  <a:xfrm>
                    <a:off x="-4587325" y="2840605"/>
                    <a:ext cx="79560" cy="110520"/>
                  </a:xfrm>
                  <a:custGeom>
                    <a:avLst/>
                    <a:gdLst/>
                    <a:ahLst/>
                    <a:cxnLst/>
                    <a:rect l="l" t="t" r="r" b="b"/>
                    <a:pathLst>
                      <a:path w="221" h="307" extrusionOk="0">
                        <a:moveTo>
                          <a:pt x="116" y="163"/>
                        </a:moveTo>
                        <a:cubicBezTo>
                          <a:pt x="100" y="255"/>
                          <a:pt x="96" y="289"/>
                          <a:pt x="115" y="302"/>
                        </a:cubicBezTo>
                        <a:cubicBezTo>
                          <a:pt x="117" y="304"/>
                          <a:pt x="122" y="307"/>
                          <a:pt x="129" y="307"/>
                        </a:cubicBezTo>
                        <a:cubicBezTo>
                          <a:pt x="133" y="307"/>
                          <a:pt x="137" y="306"/>
                          <a:pt x="142" y="304"/>
                        </a:cubicBezTo>
                        <a:cubicBezTo>
                          <a:pt x="190" y="279"/>
                          <a:pt x="220" y="232"/>
                          <a:pt x="221" y="230"/>
                        </a:cubicBezTo>
                        <a:lnTo>
                          <a:pt x="193" y="213"/>
                        </a:lnTo>
                        <a:cubicBezTo>
                          <a:pt x="193" y="213"/>
                          <a:pt x="171" y="247"/>
                          <a:pt x="136" y="268"/>
                        </a:cubicBezTo>
                        <a:cubicBezTo>
                          <a:pt x="136" y="247"/>
                          <a:pt x="144" y="201"/>
                          <a:pt x="149" y="169"/>
                        </a:cubicBezTo>
                        <a:cubicBezTo>
                          <a:pt x="160" y="108"/>
                          <a:pt x="170" y="49"/>
                          <a:pt x="162" y="21"/>
                        </a:cubicBezTo>
                        <a:cubicBezTo>
                          <a:pt x="156" y="3"/>
                          <a:pt x="144" y="1"/>
                          <a:pt x="139" y="0"/>
                        </a:cubicBezTo>
                        <a:cubicBezTo>
                          <a:pt x="130" y="0"/>
                          <a:pt x="106" y="-2"/>
                          <a:pt x="41" y="123"/>
                        </a:cubicBezTo>
                        <a:lnTo>
                          <a:pt x="50" y="16"/>
                        </a:lnTo>
                        <a:lnTo>
                          <a:pt x="17" y="13"/>
                        </a:lnTo>
                        <a:lnTo>
                          <a:pt x="0" y="209"/>
                        </a:lnTo>
                        <a:cubicBezTo>
                          <a:pt x="-1" y="217"/>
                          <a:pt x="5" y="224"/>
                          <a:pt x="12" y="227"/>
                        </a:cubicBezTo>
                        <a:cubicBezTo>
                          <a:pt x="20" y="228"/>
                          <a:pt x="29" y="225"/>
                          <a:pt x="32" y="217"/>
                        </a:cubicBezTo>
                        <a:cubicBezTo>
                          <a:pt x="65" y="146"/>
                          <a:pt x="109" y="67"/>
                          <a:pt x="131" y="41"/>
                        </a:cubicBezTo>
                        <a:cubicBezTo>
                          <a:pt x="133" y="68"/>
                          <a:pt x="124" y="120"/>
                          <a:pt x="116" y="1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0" name="Google Shape;2300;p48"/>
                  <p:cNvSpPr/>
                  <p:nvPr/>
                </p:nvSpPr>
                <p:spPr>
                  <a:xfrm>
                    <a:off x="-4560325" y="2819365"/>
                    <a:ext cx="279360" cy="248040"/>
                  </a:xfrm>
                  <a:custGeom>
                    <a:avLst/>
                    <a:gdLst/>
                    <a:ahLst/>
                    <a:cxnLst/>
                    <a:rect l="l" t="t" r="r" b="b"/>
                    <a:pathLst>
                      <a:path w="776" h="689" extrusionOk="0">
                        <a:moveTo>
                          <a:pt x="673" y="39"/>
                        </a:moveTo>
                        <a:cubicBezTo>
                          <a:pt x="643" y="45"/>
                          <a:pt x="607" y="51"/>
                          <a:pt x="561" y="57"/>
                        </a:cubicBezTo>
                        <a:cubicBezTo>
                          <a:pt x="452" y="69"/>
                          <a:pt x="381" y="37"/>
                          <a:pt x="334" y="15"/>
                        </a:cubicBezTo>
                        <a:cubicBezTo>
                          <a:pt x="320" y="9"/>
                          <a:pt x="309" y="4"/>
                          <a:pt x="299" y="1"/>
                        </a:cubicBezTo>
                        <a:cubicBezTo>
                          <a:pt x="283" y="-3"/>
                          <a:pt x="272" y="1"/>
                          <a:pt x="266" y="6"/>
                        </a:cubicBezTo>
                        <a:cubicBezTo>
                          <a:pt x="238" y="27"/>
                          <a:pt x="238" y="88"/>
                          <a:pt x="238" y="253"/>
                        </a:cubicBezTo>
                        <a:cubicBezTo>
                          <a:pt x="238" y="385"/>
                          <a:pt x="149" y="555"/>
                          <a:pt x="106" y="627"/>
                        </a:cubicBezTo>
                        <a:cubicBezTo>
                          <a:pt x="99" y="593"/>
                          <a:pt x="90" y="542"/>
                          <a:pt x="87" y="498"/>
                        </a:cubicBezTo>
                        <a:cubicBezTo>
                          <a:pt x="85" y="466"/>
                          <a:pt x="75" y="445"/>
                          <a:pt x="56" y="435"/>
                        </a:cubicBezTo>
                        <a:cubicBezTo>
                          <a:pt x="31" y="422"/>
                          <a:pt x="3" y="438"/>
                          <a:pt x="0" y="440"/>
                        </a:cubicBezTo>
                        <a:lnTo>
                          <a:pt x="18" y="468"/>
                        </a:lnTo>
                        <a:cubicBezTo>
                          <a:pt x="20" y="467"/>
                          <a:pt x="33" y="461"/>
                          <a:pt x="41" y="465"/>
                        </a:cubicBezTo>
                        <a:cubicBezTo>
                          <a:pt x="48" y="469"/>
                          <a:pt x="52" y="481"/>
                          <a:pt x="54" y="500"/>
                        </a:cubicBezTo>
                        <a:cubicBezTo>
                          <a:pt x="59" y="579"/>
                          <a:pt x="81" y="672"/>
                          <a:pt x="82" y="676"/>
                        </a:cubicBezTo>
                        <a:cubicBezTo>
                          <a:pt x="84" y="683"/>
                          <a:pt x="89" y="688"/>
                          <a:pt x="96" y="689"/>
                        </a:cubicBezTo>
                        <a:cubicBezTo>
                          <a:pt x="97" y="689"/>
                          <a:pt x="98" y="689"/>
                          <a:pt x="98" y="689"/>
                        </a:cubicBezTo>
                        <a:cubicBezTo>
                          <a:pt x="104" y="689"/>
                          <a:pt x="109" y="686"/>
                          <a:pt x="113" y="681"/>
                        </a:cubicBezTo>
                        <a:cubicBezTo>
                          <a:pt x="119" y="672"/>
                          <a:pt x="272" y="435"/>
                          <a:pt x="272" y="253"/>
                        </a:cubicBezTo>
                        <a:cubicBezTo>
                          <a:pt x="272" y="139"/>
                          <a:pt x="272" y="42"/>
                          <a:pt x="286" y="33"/>
                        </a:cubicBezTo>
                        <a:cubicBezTo>
                          <a:pt x="286" y="33"/>
                          <a:pt x="287" y="33"/>
                          <a:pt x="290" y="34"/>
                        </a:cubicBezTo>
                        <a:cubicBezTo>
                          <a:pt x="297" y="36"/>
                          <a:pt x="308" y="40"/>
                          <a:pt x="320" y="46"/>
                        </a:cubicBezTo>
                        <a:cubicBezTo>
                          <a:pt x="368" y="68"/>
                          <a:pt x="447" y="104"/>
                          <a:pt x="565" y="90"/>
                        </a:cubicBezTo>
                        <a:cubicBezTo>
                          <a:pt x="612" y="85"/>
                          <a:pt x="649" y="78"/>
                          <a:pt x="679" y="72"/>
                        </a:cubicBezTo>
                        <a:cubicBezTo>
                          <a:pt x="707" y="67"/>
                          <a:pt x="737" y="61"/>
                          <a:pt x="742" y="63"/>
                        </a:cubicBezTo>
                        <a:cubicBezTo>
                          <a:pt x="742" y="63"/>
                          <a:pt x="743" y="65"/>
                          <a:pt x="742" y="72"/>
                        </a:cubicBezTo>
                        <a:cubicBezTo>
                          <a:pt x="737" y="121"/>
                          <a:pt x="726" y="187"/>
                          <a:pt x="726" y="188"/>
                        </a:cubicBezTo>
                        <a:lnTo>
                          <a:pt x="759" y="194"/>
                        </a:lnTo>
                        <a:cubicBezTo>
                          <a:pt x="759" y="193"/>
                          <a:pt x="770" y="125"/>
                          <a:pt x="776" y="75"/>
                        </a:cubicBezTo>
                        <a:cubicBezTo>
                          <a:pt x="776" y="69"/>
                          <a:pt x="778" y="51"/>
                          <a:pt x="766" y="40"/>
                        </a:cubicBezTo>
                        <a:cubicBezTo>
                          <a:pt x="749" y="24"/>
                          <a:pt x="724" y="29"/>
                          <a:pt x="673" y="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1" name="Google Shape;2301;p48"/>
                  <p:cNvSpPr/>
                  <p:nvPr/>
                </p:nvSpPr>
                <p:spPr>
                  <a:xfrm>
                    <a:off x="-4448005" y="2873365"/>
                    <a:ext cx="82080" cy="141480"/>
                  </a:xfrm>
                  <a:custGeom>
                    <a:avLst/>
                    <a:gdLst/>
                    <a:ahLst/>
                    <a:cxnLst/>
                    <a:rect l="l" t="t" r="r" b="b"/>
                    <a:pathLst>
                      <a:path w="228" h="393" extrusionOk="0">
                        <a:moveTo>
                          <a:pt x="153" y="209"/>
                        </a:moveTo>
                        <a:lnTo>
                          <a:pt x="46" y="213"/>
                        </a:lnTo>
                        <a:cubicBezTo>
                          <a:pt x="53" y="198"/>
                          <a:pt x="64" y="175"/>
                          <a:pt x="76" y="142"/>
                        </a:cubicBezTo>
                        <a:cubicBezTo>
                          <a:pt x="105" y="68"/>
                          <a:pt x="111" y="6"/>
                          <a:pt x="111" y="3"/>
                        </a:cubicBezTo>
                        <a:lnTo>
                          <a:pt x="78" y="0"/>
                        </a:lnTo>
                        <a:cubicBezTo>
                          <a:pt x="78" y="1"/>
                          <a:pt x="72" y="61"/>
                          <a:pt x="45" y="130"/>
                        </a:cubicBezTo>
                        <a:cubicBezTo>
                          <a:pt x="19" y="199"/>
                          <a:pt x="3" y="221"/>
                          <a:pt x="3" y="221"/>
                        </a:cubicBezTo>
                        <a:cubicBezTo>
                          <a:pt x="-1" y="226"/>
                          <a:pt x="-2" y="233"/>
                          <a:pt x="1" y="239"/>
                        </a:cubicBezTo>
                        <a:cubicBezTo>
                          <a:pt x="4" y="245"/>
                          <a:pt x="10" y="248"/>
                          <a:pt x="16" y="248"/>
                        </a:cubicBezTo>
                        <a:lnTo>
                          <a:pt x="17" y="248"/>
                        </a:lnTo>
                        <a:lnTo>
                          <a:pt x="143" y="243"/>
                        </a:lnTo>
                        <a:lnTo>
                          <a:pt x="101" y="383"/>
                        </a:lnTo>
                        <a:lnTo>
                          <a:pt x="133" y="393"/>
                        </a:lnTo>
                        <a:lnTo>
                          <a:pt x="228" y="79"/>
                        </a:lnTo>
                        <a:lnTo>
                          <a:pt x="196" y="70"/>
                        </a:lnTo>
                        <a:lnTo>
                          <a:pt x="153" y="20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2" name="Google Shape;2302;p48"/>
                  <p:cNvSpPr/>
                  <p:nvPr/>
                </p:nvSpPr>
                <p:spPr>
                  <a:xfrm>
                    <a:off x="-4222645" y="2799205"/>
                    <a:ext cx="433080" cy="245880"/>
                  </a:xfrm>
                  <a:custGeom>
                    <a:avLst/>
                    <a:gdLst/>
                    <a:ahLst/>
                    <a:cxnLst/>
                    <a:rect l="l" t="t" r="r" b="b"/>
                    <a:pathLst>
                      <a:path w="1203" h="683" extrusionOk="0">
                        <a:moveTo>
                          <a:pt x="1170" y="4"/>
                        </a:moveTo>
                        <a:cubicBezTo>
                          <a:pt x="1155" y="-5"/>
                          <a:pt x="1133" y="2"/>
                          <a:pt x="1089" y="15"/>
                        </a:cubicBezTo>
                        <a:cubicBezTo>
                          <a:pt x="1036" y="31"/>
                          <a:pt x="956" y="54"/>
                          <a:pt x="874" y="51"/>
                        </a:cubicBezTo>
                        <a:cubicBezTo>
                          <a:pt x="724" y="45"/>
                          <a:pt x="284" y="51"/>
                          <a:pt x="280" y="51"/>
                        </a:cubicBezTo>
                        <a:cubicBezTo>
                          <a:pt x="272" y="51"/>
                          <a:pt x="265" y="57"/>
                          <a:pt x="264" y="64"/>
                        </a:cubicBezTo>
                        <a:cubicBezTo>
                          <a:pt x="263" y="69"/>
                          <a:pt x="152" y="556"/>
                          <a:pt x="108" y="642"/>
                        </a:cubicBezTo>
                        <a:cubicBezTo>
                          <a:pt x="107" y="645"/>
                          <a:pt x="106" y="646"/>
                          <a:pt x="105" y="647"/>
                        </a:cubicBezTo>
                        <a:cubicBezTo>
                          <a:pt x="87" y="630"/>
                          <a:pt x="55" y="529"/>
                          <a:pt x="33" y="417"/>
                        </a:cubicBezTo>
                        <a:lnTo>
                          <a:pt x="0" y="424"/>
                        </a:lnTo>
                        <a:cubicBezTo>
                          <a:pt x="19" y="518"/>
                          <a:pt x="56" y="676"/>
                          <a:pt x="102" y="682"/>
                        </a:cubicBezTo>
                        <a:cubicBezTo>
                          <a:pt x="104" y="683"/>
                          <a:pt x="105" y="683"/>
                          <a:pt x="106" y="683"/>
                        </a:cubicBezTo>
                        <a:cubicBezTo>
                          <a:pt x="116" y="683"/>
                          <a:pt x="128" y="678"/>
                          <a:pt x="138" y="657"/>
                        </a:cubicBezTo>
                        <a:cubicBezTo>
                          <a:pt x="180" y="574"/>
                          <a:pt x="275" y="164"/>
                          <a:pt x="293" y="84"/>
                        </a:cubicBezTo>
                        <a:cubicBezTo>
                          <a:pt x="368" y="84"/>
                          <a:pt x="738" y="80"/>
                          <a:pt x="873" y="85"/>
                        </a:cubicBezTo>
                        <a:cubicBezTo>
                          <a:pt x="961" y="88"/>
                          <a:pt x="1044" y="63"/>
                          <a:pt x="1098" y="47"/>
                        </a:cubicBezTo>
                        <a:cubicBezTo>
                          <a:pt x="1118" y="42"/>
                          <a:pt x="1139" y="35"/>
                          <a:pt x="1150" y="34"/>
                        </a:cubicBezTo>
                        <a:cubicBezTo>
                          <a:pt x="1156" y="65"/>
                          <a:pt x="1170" y="120"/>
                          <a:pt x="1171" y="122"/>
                        </a:cubicBezTo>
                        <a:lnTo>
                          <a:pt x="1203" y="114"/>
                        </a:lnTo>
                        <a:cubicBezTo>
                          <a:pt x="1203" y="113"/>
                          <a:pt x="1186" y="47"/>
                          <a:pt x="1181" y="20"/>
                        </a:cubicBezTo>
                        <a:cubicBezTo>
                          <a:pt x="1180" y="13"/>
                          <a:pt x="1176" y="8"/>
                          <a:pt x="117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3" name="Google Shape;2303;p48"/>
                  <p:cNvSpPr/>
                  <p:nvPr/>
                </p:nvSpPr>
                <p:spPr>
                  <a:xfrm>
                    <a:off x="-3771205" y="2758525"/>
                    <a:ext cx="54720" cy="87120"/>
                  </a:xfrm>
                  <a:custGeom>
                    <a:avLst/>
                    <a:gdLst/>
                    <a:ahLst/>
                    <a:cxnLst/>
                    <a:rect l="l" t="t" r="r" b="b"/>
                    <a:pathLst>
                      <a:path w="152" h="242" extrusionOk="0">
                        <a:moveTo>
                          <a:pt x="118" y="219"/>
                        </a:moveTo>
                        <a:lnTo>
                          <a:pt x="151" y="221"/>
                        </a:lnTo>
                        <a:cubicBezTo>
                          <a:pt x="151" y="216"/>
                          <a:pt x="157" y="99"/>
                          <a:pt x="134" y="25"/>
                        </a:cubicBezTo>
                        <a:cubicBezTo>
                          <a:pt x="127" y="4"/>
                          <a:pt x="115" y="0"/>
                          <a:pt x="107" y="0"/>
                        </a:cubicBezTo>
                        <a:cubicBezTo>
                          <a:pt x="99" y="1"/>
                          <a:pt x="81" y="0"/>
                          <a:pt x="47" y="83"/>
                        </a:cubicBezTo>
                        <a:lnTo>
                          <a:pt x="50" y="48"/>
                        </a:lnTo>
                        <a:lnTo>
                          <a:pt x="17" y="45"/>
                        </a:lnTo>
                        <a:lnTo>
                          <a:pt x="0" y="224"/>
                        </a:lnTo>
                        <a:cubicBezTo>
                          <a:pt x="-1" y="233"/>
                          <a:pt x="5" y="240"/>
                          <a:pt x="14" y="242"/>
                        </a:cubicBezTo>
                        <a:cubicBezTo>
                          <a:pt x="15" y="242"/>
                          <a:pt x="16" y="242"/>
                          <a:pt x="17" y="242"/>
                        </a:cubicBezTo>
                        <a:cubicBezTo>
                          <a:pt x="24" y="242"/>
                          <a:pt x="31" y="238"/>
                          <a:pt x="33" y="230"/>
                        </a:cubicBezTo>
                        <a:cubicBezTo>
                          <a:pt x="55" y="156"/>
                          <a:pt x="85" y="71"/>
                          <a:pt x="104" y="42"/>
                        </a:cubicBezTo>
                        <a:cubicBezTo>
                          <a:pt x="122" y="112"/>
                          <a:pt x="118" y="218"/>
                          <a:pt x="118" y="219"/>
                        </a:cubicBezTo>
                        <a:close/>
                      </a:path>
                    </a:pathLst>
                  </a:custGeom>
                  <a:solidFill>
                    <a:schemeClr val="dk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4" name="Google Shape;2304;p48"/>
                  <p:cNvSpPr/>
                  <p:nvPr/>
                </p:nvSpPr>
                <p:spPr>
                  <a:xfrm>
                    <a:off x="-3960565" y="2847805"/>
                    <a:ext cx="97920" cy="66600"/>
                  </a:xfrm>
                  <a:custGeom>
                    <a:avLst/>
                    <a:gdLst/>
                    <a:ahLst/>
                    <a:cxnLst/>
                    <a:rect l="l" t="t" r="r" b="b"/>
                    <a:pathLst>
                      <a:path w="272" h="185" extrusionOk="0">
                        <a:moveTo>
                          <a:pt x="170" y="143"/>
                        </a:moveTo>
                        <a:cubicBezTo>
                          <a:pt x="168" y="144"/>
                          <a:pt x="167" y="144"/>
                          <a:pt x="166" y="145"/>
                        </a:cubicBezTo>
                        <a:cubicBezTo>
                          <a:pt x="164" y="134"/>
                          <a:pt x="166" y="109"/>
                          <a:pt x="167" y="92"/>
                        </a:cubicBezTo>
                        <a:cubicBezTo>
                          <a:pt x="168" y="70"/>
                          <a:pt x="170" y="47"/>
                          <a:pt x="168" y="26"/>
                        </a:cubicBezTo>
                        <a:cubicBezTo>
                          <a:pt x="166" y="6"/>
                          <a:pt x="154" y="1"/>
                          <a:pt x="149" y="0"/>
                        </a:cubicBezTo>
                        <a:cubicBezTo>
                          <a:pt x="141" y="-2"/>
                          <a:pt x="121" y="-7"/>
                          <a:pt x="60" y="76"/>
                        </a:cubicBezTo>
                        <a:lnTo>
                          <a:pt x="78" y="10"/>
                        </a:lnTo>
                        <a:lnTo>
                          <a:pt x="45" y="1"/>
                        </a:lnTo>
                        <a:lnTo>
                          <a:pt x="0" y="163"/>
                        </a:lnTo>
                        <a:cubicBezTo>
                          <a:pt x="-2" y="171"/>
                          <a:pt x="2" y="180"/>
                          <a:pt x="10" y="183"/>
                        </a:cubicBezTo>
                        <a:cubicBezTo>
                          <a:pt x="12" y="184"/>
                          <a:pt x="14" y="185"/>
                          <a:pt x="17" y="185"/>
                        </a:cubicBezTo>
                        <a:cubicBezTo>
                          <a:pt x="22" y="185"/>
                          <a:pt x="28" y="182"/>
                          <a:pt x="31" y="177"/>
                        </a:cubicBezTo>
                        <a:cubicBezTo>
                          <a:pt x="66" y="121"/>
                          <a:pt x="112" y="60"/>
                          <a:pt x="135" y="39"/>
                        </a:cubicBezTo>
                        <a:cubicBezTo>
                          <a:pt x="135" y="55"/>
                          <a:pt x="134" y="73"/>
                          <a:pt x="133" y="90"/>
                        </a:cubicBezTo>
                        <a:cubicBezTo>
                          <a:pt x="130" y="133"/>
                          <a:pt x="128" y="165"/>
                          <a:pt x="149" y="177"/>
                        </a:cubicBezTo>
                        <a:cubicBezTo>
                          <a:pt x="160" y="183"/>
                          <a:pt x="173" y="181"/>
                          <a:pt x="188" y="171"/>
                        </a:cubicBezTo>
                        <a:lnTo>
                          <a:pt x="272" y="115"/>
                        </a:lnTo>
                        <a:lnTo>
                          <a:pt x="254" y="87"/>
                        </a:lnTo>
                        <a:lnTo>
                          <a:pt x="170" y="143"/>
                        </a:lnTo>
                        <a:close/>
                      </a:path>
                    </a:pathLst>
                  </a:custGeom>
                  <a:solidFill>
                    <a:schemeClr val="dk1"/>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5" name="Google Shape;2305;p48"/>
                  <p:cNvSpPr/>
                  <p:nvPr/>
                </p:nvSpPr>
                <p:spPr>
                  <a:xfrm>
                    <a:off x="-4103485" y="2889205"/>
                    <a:ext cx="25920" cy="104400"/>
                  </a:xfrm>
                  <a:custGeom>
                    <a:avLst/>
                    <a:gdLst/>
                    <a:ahLst/>
                    <a:cxnLst/>
                    <a:rect l="l" t="t" r="r" b="b"/>
                    <a:pathLst>
                      <a:path w="72" h="290" extrusionOk="0">
                        <a:moveTo>
                          <a:pt x="0" y="286"/>
                        </a:moveTo>
                        <a:lnTo>
                          <a:pt x="33" y="290"/>
                        </a:lnTo>
                        <a:lnTo>
                          <a:pt x="72" y="5"/>
                        </a:lnTo>
                        <a:lnTo>
                          <a:pt x="39" y="0"/>
                        </a:lnTo>
                        <a:lnTo>
                          <a:pt x="0" y="28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6" name="Google Shape;2306;p48"/>
                  <p:cNvSpPr/>
                  <p:nvPr/>
                </p:nvSpPr>
                <p:spPr>
                  <a:xfrm>
                    <a:off x="-4064965" y="2875525"/>
                    <a:ext cx="66240" cy="117720"/>
                  </a:xfrm>
                  <a:custGeom>
                    <a:avLst/>
                    <a:gdLst/>
                    <a:ahLst/>
                    <a:cxnLst/>
                    <a:rect l="l" t="t" r="r" b="b"/>
                    <a:pathLst>
                      <a:path w="184" h="327" extrusionOk="0">
                        <a:moveTo>
                          <a:pt x="166" y="130"/>
                        </a:moveTo>
                        <a:cubicBezTo>
                          <a:pt x="149" y="118"/>
                          <a:pt x="123" y="120"/>
                          <a:pt x="99" y="126"/>
                        </a:cubicBezTo>
                        <a:cubicBezTo>
                          <a:pt x="111" y="106"/>
                          <a:pt x="123" y="80"/>
                          <a:pt x="127" y="49"/>
                        </a:cubicBezTo>
                        <a:cubicBezTo>
                          <a:pt x="129" y="39"/>
                          <a:pt x="133" y="11"/>
                          <a:pt x="113" y="2"/>
                        </a:cubicBezTo>
                        <a:cubicBezTo>
                          <a:pt x="95" y="-6"/>
                          <a:pt x="69" y="9"/>
                          <a:pt x="36" y="46"/>
                        </a:cubicBezTo>
                        <a:lnTo>
                          <a:pt x="62" y="68"/>
                        </a:lnTo>
                        <a:cubicBezTo>
                          <a:pt x="73" y="56"/>
                          <a:pt x="86" y="44"/>
                          <a:pt x="95" y="37"/>
                        </a:cubicBezTo>
                        <a:cubicBezTo>
                          <a:pt x="95" y="39"/>
                          <a:pt x="94" y="41"/>
                          <a:pt x="94" y="44"/>
                        </a:cubicBezTo>
                        <a:cubicBezTo>
                          <a:pt x="84" y="109"/>
                          <a:pt x="38" y="151"/>
                          <a:pt x="38" y="151"/>
                        </a:cubicBezTo>
                        <a:cubicBezTo>
                          <a:pt x="32" y="157"/>
                          <a:pt x="31" y="166"/>
                          <a:pt x="35" y="173"/>
                        </a:cubicBezTo>
                        <a:cubicBezTo>
                          <a:pt x="40" y="180"/>
                          <a:pt x="49" y="182"/>
                          <a:pt x="57" y="179"/>
                        </a:cubicBezTo>
                        <a:cubicBezTo>
                          <a:pt x="85" y="164"/>
                          <a:pt x="132" y="148"/>
                          <a:pt x="146" y="158"/>
                        </a:cubicBezTo>
                        <a:cubicBezTo>
                          <a:pt x="151" y="161"/>
                          <a:pt x="151" y="171"/>
                          <a:pt x="150" y="178"/>
                        </a:cubicBezTo>
                        <a:cubicBezTo>
                          <a:pt x="143" y="232"/>
                          <a:pt x="90" y="291"/>
                          <a:pt x="56" y="294"/>
                        </a:cubicBezTo>
                        <a:cubicBezTo>
                          <a:pt x="52" y="294"/>
                          <a:pt x="39" y="295"/>
                          <a:pt x="32" y="271"/>
                        </a:cubicBezTo>
                        <a:lnTo>
                          <a:pt x="0" y="281"/>
                        </a:lnTo>
                        <a:cubicBezTo>
                          <a:pt x="12" y="321"/>
                          <a:pt x="40" y="327"/>
                          <a:pt x="55" y="327"/>
                        </a:cubicBezTo>
                        <a:cubicBezTo>
                          <a:pt x="56" y="327"/>
                          <a:pt x="58" y="327"/>
                          <a:pt x="59" y="327"/>
                        </a:cubicBezTo>
                        <a:cubicBezTo>
                          <a:pt x="111" y="323"/>
                          <a:pt x="175" y="249"/>
                          <a:pt x="183" y="183"/>
                        </a:cubicBezTo>
                        <a:cubicBezTo>
                          <a:pt x="187" y="153"/>
                          <a:pt x="176" y="138"/>
                          <a:pt x="166" y="1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7" name="Google Shape;2307;p48"/>
                  <p:cNvSpPr/>
                  <p:nvPr/>
                </p:nvSpPr>
                <p:spPr>
                  <a:xfrm>
                    <a:off x="-4226605" y="2828005"/>
                    <a:ext cx="59040" cy="77760"/>
                  </a:xfrm>
                  <a:custGeom>
                    <a:avLst/>
                    <a:gdLst/>
                    <a:ahLst/>
                    <a:cxnLst/>
                    <a:rect l="l" t="t" r="r" b="b"/>
                    <a:pathLst>
                      <a:path w="164" h="216" extrusionOk="0">
                        <a:moveTo>
                          <a:pt x="32" y="191"/>
                        </a:moveTo>
                        <a:cubicBezTo>
                          <a:pt x="58" y="136"/>
                          <a:pt x="92" y="75"/>
                          <a:pt x="113" y="47"/>
                        </a:cubicBezTo>
                        <a:cubicBezTo>
                          <a:pt x="113" y="63"/>
                          <a:pt x="112" y="83"/>
                          <a:pt x="112" y="102"/>
                        </a:cubicBezTo>
                        <a:cubicBezTo>
                          <a:pt x="109" y="175"/>
                          <a:pt x="109" y="207"/>
                          <a:pt x="131" y="215"/>
                        </a:cubicBezTo>
                        <a:cubicBezTo>
                          <a:pt x="133" y="216"/>
                          <a:pt x="136" y="216"/>
                          <a:pt x="138" y="216"/>
                        </a:cubicBezTo>
                        <a:cubicBezTo>
                          <a:pt x="147" y="216"/>
                          <a:pt x="156" y="211"/>
                          <a:pt x="164" y="200"/>
                        </a:cubicBezTo>
                        <a:lnTo>
                          <a:pt x="147" y="186"/>
                        </a:lnTo>
                        <a:cubicBezTo>
                          <a:pt x="143" y="174"/>
                          <a:pt x="144" y="132"/>
                          <a:pt x="145" y="103"/>
                        </a:cubicBezTo>
                        <a:cubicBezTo>
                          <a:pt x="146" y="75"/>
                          <a:pt x="147" y="46"/>
                          <a:pt x="145" y="25"/>
                        </a:cubicBezTo>
                        <a:cubicBezTo>
                          <a:pt x="144" y="6"/>
                          <a:pt x="133" y="1"/>
                          <a:pt x="126" y="0"/>
                        </a:cubicBezTo>
                        <a:cubicBezTo>
                          <a:pt x="116" y="-2"/>
                          <a:pt x="97" y="-6"/>
                          <a:pt x="34" y="113"/>
                        </a:cubicBezTo>
                        <a:lnTo>
                          <a:pt x="34" y="33"/>
                        </a:lnTo>
                        <a:lnTo>
                          <a:pt x="0" y="33"/>
                        </a:lnTo>
                        <a:lnTo>
                          <a:pt x="0" y="184"/>
                        </a:lnTo>
                        <a:cubicBezTo>
                          <a:pt x="0" y="192"/>
                          <a:pt x="5" y="198"/>
                          <a:pt x="13" y="200"/>
                        </a:cubicBezTo>
                        <a:cubicBezTo>
                          <a:pt x="21" y="202"/>
                          <a:pt x="28" y="198"/>
                          <a:pt x="32" y="191"/>
                        </a:cubicBezTo>
                        <a:close/>
                      </a:path>
                    </a:pathLst>
                  </a:custGeom>
                  <a:solidFill>
                    <a:schemeClr val="dk1"/>
                  </a:solidFill>
                  <a:ln>
                    <a:noFill/>
                  </a:ln>
                </p:spPr>
                <p:txBody>
                  <a:bodyPr spcFirstLastPara="1" wrap="square" lIns="90000" tIns="32750" rIns="90000" bIns="32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8" name="Google Shape;2308;p48"/>
                  <p:cNvSpPr/>
                  <p:nvPr/>
                </p:nvSpPr>
                <p:spPr>
                  <a:xfrm>
                    <a:off x="-3742405" y="2730445"/>
                    <a:ext cx="350280" cy="240120"/>
                  </a:xfrm>
                  <a:custGeom>
                    <a:avLst/>
                    <a:gdLst/>
                    <a:ahLst/>
                    <a:cxnLst/>
                    <a:rect l="l" t="t" r="r" b="b"/>
                    <a:pathLst>
                      <a:path w="973" h="667" extrusionOk="0">
                        <a:moveTo>
                          <a:pt x="270" y="69"/>
                        </a:moveTo>
                        <a:cubicBezTo>
                          <a:pt x="263" y="70"/>
                          <a:pt x="258" y="75"/>
                          <a:pt x="256" y="81"/>
                        </a:cubicBezTo>
                        <a:lnTo>
                          <a:pt x="128" y="600"/>
                        </a:lnTo>
                        <a:lnTo>
                          <a:pt x="30" y="386"/>
                        </a:lnTo>
                        <a:lnTo>
                          <a:pt x="0" y="400"/>
                        </a:lnTo>
                        <a:lnTo>
                          <a:pt x="117" y="658"/>
                        </a:lnTo>
                        <a:cubicBezTo>
                          <a:pt x="120" y="664"/>
                          <a:pt x="126" y="667"/>
                          <a:pt x="133" y="667"/>
                        </a:cubicBezTo>
                        <a:lnTo>
                          <a:pt x="134" y="667"/>
                        </a:lnTo>
                        <a:cubicBezTo>
                          <a:pt x="141" y="667"/>
                          <a:pt x="147" y="662"/>
                          <a:pt x="149" y="655"/>
                        </a:cubicBezTo>
                        <a:lnTo>
                          <a:pt x="286" y="100"/>
                        </a:lnTo>
                        <a:cubicBezTo>
                          <a:pt x="359" y="89"/>
                          <a:pt x="771" y="25"/>
                          <a:pt x="972" y="35"/>
                        </a:cubicBezTo>
                        <a:lnTo>
                          <a:pt x="973" y="1"/>
                        </a:lnTo>
                        <a:cubicBezTo>
                          <a:pt x="750" y="-10"/>
                          <a:pt x="289" y="65"/>
                          <a:pt x="270" y="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9" name="Google Shape;2309;p48"/>
                  <p:cNvSpPr/>
                  <p:nvPr/>
                </p:nvSpPr>
                <p:spPr>
                  <a:xfrm>
                    <a:off x="-3553405" y="2605885"/>
                    <a:ext cx="15840" cy="95040"/>
                  </a:xfrm>
                  <a:custGeom>
                    <a:avLst/>
                    <a:gdLst/>
                    <a:ahLst/>
                    <a:cxnLst/>
                    <a:rect l="l" t="t" r="r" b="b"/>
                    <a:pathLst>
                      <a:path w="44" h="264" extrusionOk="0">
                        <a:moveTo>
                          <a:pt x="44" y="1"/>
                        </a:moveTo>
                        <a:lnTo>
                          <a:pt x="11" y="0"/>
                        </a:lnTo>
                        <a:lnTo>
                          <a:pt x="0" y="263"/>
                        </a:lnTo>
                        <a:lnTo>
                          <a:pt x="33" y="264"/>
                        </a:lnTo>
                        <a:lnTo>
                          <a:pt x="44" y="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10" name="Google Shape;2310;p48"/>
                  <p:cNvSpPr/>
                  <p:nvPr/>
                </p:nvSpPr>
                <p:spPr>
                  <a:xfrm>
                    <a:off x="-3529285" y="2614885"/>
                    <a:ext cx="29880" cy="87120"/>
                  </a:xfrm>
                  <a:custGeom>
                    <a:avLst/>
                    <a:gdLst/>
                    <a:ahLst/>
                    <a:cxnLst/>
                    <a:rect l="l" t="t" r="r" b="b"/>
                    <a:pathLst>
                      <a:path w="83" h="242" extrusionOk="0">
                        <a:moveTo>
                          <a:pt x="83" y="7"/>
                        </a:moveTo>
                        <a:lnTo>
                          <a:pt x="51" y="0"/>
                        </a:lnTo>
                        <a:lnTo>
                          <a:pt x="0" y="235"/>
                        </a:lnTo>
                        <a:lnTo>
                          <a:pt x="33" y="242"/>
                        </a:lnTo>
                        <a:lnTo>
                          <a:pt x="83" y="7"/>
                        </a:lnTo>
                        <a:close/>
                      </a:path>
                    </a:pathLst>
                  </a:custGeom>
                  <a:solidFill>
                    <a:schemeClr val="dk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11" name="Google Shape;2311;p48"/>
                  <p:cNvSpPr/>
                  <p:nvPr/>
                </p:nvSpPr>
                <p:spPr>
                  <a:xfrm>
                    <a:off x="-3602005" y="2830885"/>
                    <a:ext cx="30240" cy="120600"/>
                  </a:xfrm>
                  <a:custGeom>
                    <a:avLst/>
                    <a:gdLst/>
                    <a:ahLst/>
                    <a:cxnLst/>
                    <a:rect l="l" t="t" r="r" b="b"/>
                    <a:pathLst>
                      <a:path w="84" h="335" extrusionOk="0">
                        <a:moveTo>
                          <a:pt x="0" y="330"/>
                        </a:moveTo>
                        <a:lnTo>
                          <a:pt x="34" y="335"/>
                        </a:lnTo>
                        <a:lnTo>
                          <a:pt x="84" y="5"/>
                        </a:lnTo>
                        <a:lnTo>
                          <a:pt x="51" y="0"/>
                        </a:lnTo>
                        <a:lnTo>
                          <a:pt x="0" y="3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12" name="Google Shape;2312;p48"/>
                  <p:cNvSpPr/>
                  <p:nvPr/>
                </p:nvSpPr>
                <p:spPr>
                  <a:xfrm>
                    <a:off x="-3559525" y="2817205"/>
                    <a:ext cx="72360" cy="124200"/>
                  </a:xfrm>
                  <a:custGeom>
                    <a:avLst/>
                    <a:gdLst/>
                    <a:ahLst/>
                    <a:cxnLst/>
                    <a:rect l="l" t="t" r="r" b="b"/>
                    <a:pathLst>
                      <a:path w="201" h="345" extrusionOk="0">
                        <a:moveTo>
                          <a:pt x="178" y="116"/>
                        </a:moveTo>
                        <a:cubicBezTo>
                          <a:pt x="158" y="106"/>
                          <a:pt x="130" y="112"/>
                          <a:pt x="102" y="124"/>
                        </a:cubicBezTo>
                        <a:cubicBezTo>
                          <a:pt x="113" y="104"/>
                          <a:pt x="121" y="80"/>
                          <a:pt x="123" y="52"/>
                        </a:cubicBezTo>
                        <a:cubicBezTo>
                          <a:pt x="124" y="42"/>
                          <a:pt x="126" y="9"/>
                          <a:pt x="102" y="1"/>
                        </a:cubicBezTo>
                        <a:cubicBezTo>
                          <a:pt x="74" y="-10"/>
                          <a:pt x="35" y="32"/>
                          <a:pt x="15" y="58"/>
                        </a:cubicBezTo>
                        <a:lnTo>
                          <a:pt x="41" y="79"/>
                        </a:lnTo>
                        <a:cubicBezTo>
                          <a:pt x="57" y="58"/>
                          <a:pt x="79" y="38"/>
                          <a:pt x="89" y="33"/>
                        </a:cubicBezTo>
                        <a:cubicBezTo>
                          <a:pt x="89" y="36"/>
                          <a:pt x="90" y="41"/>
                          <a:pt x="89" y="50"/>
                        </a:cubicBezTo>
                        <a:cubicBezTo>
                          <a:pt x="85" y="114"/>
                          <a:pt x="37" y="159"/>
                          <a:pt x="16" y="176"/>
                        </a:cubicBezTo>
                        <a:cubicBezTo>
                          <a:pt x="12" y="179"/>
                          <a:pt x="9" y="182"/>
                          <a:pt x="6" y="184"/>
                        </a:cubicBezTo>
                        <a:cubicBezTo>
                          <a:pt x="-1" y="189"/>
                          <a:pt x="-2" y="199"/>
                          <a:pt x="3" y="207"/>
                        </a:cubicBezTo>
                        <a:cubicBezTo>
                          <a:pt x="8" y="214"/>
                          <a:pt x="18" y="216"/>
                          <a:pt x="26" y="211"/>
                        </a:cubicBezTo>
                        <a:cubicBezTo>
                          <a:pt x="27" y="210"/>
                          <a:pt x="31" y="207"/>
                          <a:pt x="38" y="202"/>
                        </a:cubicBezTo>
                        <a:cubicBezTo>
                          <a:pt x="86" y="167"/>
                          <a:pt x="145" y="137"/>
                          <a:pt x="162" y="146"/>
                        </a:cubicBezTo>
                        <a:cubicBezTo>
                          <a:pt x="168" y="149"/>
                          <a:pt x="168" y="161"/>
                          <a:pt x="168" y="168"/>
                        </a:cubicBezTo>
                        <a:cubicBezTo>
                          <a:pt x="164" y="238"/>
                          <a:pt x="107" y="308"/>
                          <a:pt x="75" y="311"/>
                        </a:cubicBezTo>
                        <a:cubicBezTo>
                          <a:pt x="71" y="312"/>
                          <a:pt x="61" y="312"/>
                          <a:pt x="55" y="288"/>
                        </a:cubicBezTo>
                        <a:lnTo>
                          <a:pt x="23" y="296"/>
                        </a:lnTo>
                        <a:cubicBezTo>
                          <a:pt x="33" y="339"/>
                          <a:pt x="59" y="345"/>
                          <a:pt x="73" y="345"/>
                        </a:cubicBezTo>
                        <a:cubicBezTo>
                          <a:pt x="75" y="345"/>
                          <a:pt x="77" y="345"/>
                          <a:pt x="78" y="345"/>
                        </a:cubicBezTo>
                        <a:cubicBezTo>
                          <a:pt x="134" y="340"/>
                          <a:pt x="197" y="250"/>
                          <a:pt x="201" y="170"/>
                        </a:cubicBezTo>
                        <a:cubicBezTo>
                          <a:pt x="203" y="137"/>
                          <a:pt x="189" y="123"/>
                          <a:pt x="178" y="11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13" name="Google Shape;2313;p48"/>
                  <p:cNvSpPr/>
                  <p:nvPr/>
                </p:nvSpPr>
                <p:spPr>
                  <a:xfrm>
                    <a:off x="-3488965" y="2778325"/>
                    <a:ext cx="62280" cy="60840"/>
                  </a:xfrm>
                  <a:custGeom>
                    <a:avLst/>
                    <a:gdLst/>
                    <a:ahLst/>
                    <a:cxnLst/>
                    <a:rect l="l" t="t" r="r" b="b"/>
                    <a:pathLst>
                      <a:path w="173" h="169" extrusionOk="0">
                        <a:moveTo>
                          <a:pt x="150" y="131"/>
                        </a:moveTo>
                        <a:cubicBezTo>
                          <a:pt x="150" y="122"/>
                          <a:pt x="151" y="108"/>
                          <a:pt x="152" y="99"/>
                        </a:cubicBezTo>
                        <a:cubicBezTo>
                          <a:pt x="155" y="70"/>
                          <a:pt x="158" y="40"/>
                          <a:pt x="150" y="19"/>
                        </a:cubicBezTo>
                        <a:cubicBezTo>
                          <a:pt x="146" y="8"/>
                          <a:pt x="137" y="1"/>
                          <a:pt x="127" y="0"/>
                        </a:cubicBezTo>
                        <a:cubicBezTo>
                          <a:pt x="106" y="-3"/>
                          <a:pt x="78" y="21"/>
                          <a:pt x="51" y="50"/>
                        </a:cubicBezTo>
                        <a:lnTo>
                          <a:pt x="61" y="12"/>
                        </a:lnTo>
                        <a:lnTo>
                          <a:pt x="28" y="4"/>
                        </a:lnTo>
                        <a:lnTo>
                          <a:pt x="0" y="116"/>
                        </a:lnTo>
                        <a:cubicBezTo>
                          <a:pt x="-2" y="124"/>
                          <a:pt x="2" y="132"/>
                          <a:pt x="9" y="135"/>
                        </a:cubicBezTo>
                        <a:cubicBezTo>
                          <a:pt x="17" y="139"/>
                          <a:pt x="25" y="137"/>
                          <a:pt x="30" y="130"/>
                        </a:cubicBezTo>
                        <a:cubicBezTo>
                          <a:pt x="64" y="84"/>
                          <a:pt x="103" y="41"/>
                          <a:pt x="119" y="34"/>
                        </a:cubicBezTo>
                        <a:cubicBezTo>
                          <a:pt x="123" y="49"/>
                          <a:pt x="121" y="74"/>
                          <a:pt x="119" y="95"/>
                        </a:cubicBezTo>
                        <a:cubicBezTo>
                          <a:pt x="115" y="131"/>
                          <a:pt x="112" y="156"/>
                          <a:pt x="131" y="166"/>
                        </a:cubicBezTo>
                        <a:cubicBezTo>
                          <a:pt x="135" y="169"/>
                          <a:pt x="139" y="169"/>
                          <a:pt x="143" y="169"/>
                        </a:cubicBezTo>
                        <a:cubicBezTo>
                          <a:pt x="155" y="169"/>
                          <a:pt x="167" y="160"/>
                          <a:pt x="173" y="156"/>
                        </a:cubicBezTo>
                        <a:lnTo>
                          <a:pt x="152" y="129"/>
                        </a:lnTo>
                        <a:cubicBezTo>
                          <a:pt x="151" y="130"/>
                          <a:pt x="150" y="131"/>
                          <a:pt x="150" y="131"/>
                        </a:cubicBezTo>
                        <a:close/>
                      </a:path>
                    </a:pathLst>
                  </a:custGeom>
                  <a:solidFill>
                    <a:schemeClr val="dk1"/>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14" name="Google Shape;2314;p48"/>
                  <p:cNvSpPr/>
                  <p:nvPr/>
                </p:nvSpPr>
                <p:spPr>
                  <a:xfrm>
                    <a:off x="-4302925" y="2950765"/>
                    <a:ext cx="14760" cy="14760"/>
                  </a:xfrm>
                  <a:custGeom>
                    <a:avLst/>
                    <a:gdLst/>
                    <a:ahLst/>
                    <a:cxnLst/>
                    <a:rect l="l" t="t" r="r" b="b"/>
                    <a:pathLst>
                      <a:path w="41" h="41" extrusionOk="0">
                        <a:moveTo>
                          <a:pt x="20" y="0"/>
                        </a:moveTo>
                        <a:cubicBezTo>
                          <a:pt x="9" y="0"/>
                          <a:pt x="0" y="9"/>
                          <a:pt x="0" y="20"/>
                        </a:cubicBezTo>
                        <a:cubicBezTo>
                          <a:pt x="0" y="32"/>
                          <a:pt x="9" y="41"/>
                          <a:pt x="20" y="41"/>
                        </a:cubicBezTo>
                        <a:cubicBezTo>
                          <a:pt x="32" y="41"/>
                          <a:pt x="41" y="32"/>
                          <a:pt x="41" y="20"/>
                        </a:cubicBezTo>
                        <a:cubicBezTo>
                          <a:pt x="41" y="9"/>
                          <a:pt x="32" y="0"/>
                          <a:pt x="2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2315" name="Google Shape;2315;p48"/>
                  <p:cNvGrpSpPr/>
                  <p:nvPr/>
                </p:nvGrpSpPr>
                <p:grpSpPr>
                  <a:xfrm>
                    <a:off x="-6172765" y="-71795"/>
                    <a:ext cx="5941800" cy="4259520"/>
                    <a:chOff x="-6172765" y="-71795"/>
                    <a:chExt cx="5941800" cy="4259520"/>
                  </a:xfrm>
                </p:grpSpPr>
                <p:grpSp>
                  <p:nvGrpSpPr>
                    <p:cNvPr id="2316" name="Google Shape;2316;p48"/>
                    <p:cNvGrpSpPr/>
                    <p:nvPr/>
                  </p:nvGrpSpPr>
                  <p:grpSpPr>
                    <a:xfrm>
                      <a:off x="-6172765" y="-71795"/>
                      <a:ext cx="5802840" cy="4197600"/>
                      <a:chOff x="-6172765" y="-147995"/>
                      <a:chExt cx="5802840" cy="4197600"/>
                    </a:xfrm>
                  </p:grpSpPr>
                  <p:sp>
                    <p:nvSpPr>
                      <p:cNvPr id="2317" name="Google Shape;2317;p48"/>
                      <p:cNvSpPr/>
                      <p:nvPr/>
                    </p:nvSpPr>
                    <p:spPr>
                      <a:xfrm>
                        <a:off x="-1227085" y="1759645"/>
                        <a:ext cx="61920" cy="78120"/>
                      </a:xfrm>
                      <a:custGeom>
                        <a:avLst/>
                        <a:gdLst/>
                        <a:ahLst/>
                        <a:cxnLst/>
                        <a:rect l="l" t="t" r="r" b="b"/>
                        <a:pathLst>
                          <a:path w="172" h="217" extrusionOk="0">
                            <a:moveTo>
                              <a:pt x="131" y="122"/>
                            </a:moveTo>
                            <a:cubicBezTo>
                              <a:pt x="125" y="141"/>
                              <a:pt x="114" y="159"/>
                              <a:pt x="101" y="170"/>
                            </a:cubicBezTo>
                            <a:cubicBezTo>
                              <a:pt x="94" y="175"/>
                              <a:pt x="80" y="184"/>
                              <a:pt x="65" y="180"/>
                            </a:cubicBezTo>
                            <a:cubicBezTo>
                              <a:pt x="41" y="173"/>
                              <a:pt x="29" y="134"/>
                              <a:pt x="40" y="96"/>
                            </a:cubicBezTo>
                            <a:cubicBezTo>
                              <a:pt x="50" y="62"/>
                              <a:pt x="75" y="37"/>
                              <a:pt x="97" y="37"/>
                            </a:cubicBezTo>
                            <a:cubicBezTo>
                              <a:pt x="100" y="37"/>
                              <a:pt x="103" y="37"/>
                              <a:pt x="106" y="38"/>
                            </a:cubicBezTo>
                            <a:cubicBezTo>
                              <a:pt x="130" y="45"/>
                              <a:pt x="142" y="83"/>
                              <a:pt x="131" y="122"/>
                            </a:cubicBezTo>
                            <a:moveTo>
                              <a:pt x="116" y="3"/>
                            </a:moveTo>
                            <a:cubicBezTo>
                              <a:pt x="70" y="-10"/>
                              <a:pt x="22" y="26"/>
                              <a:pt x="5" y="86"/>
                            </a:cubicBezTo>
                            <a:cubicBezTo>
                              <a:pt x="-12" y="145"/>
                              <a:pt x="10" y="202"/>
                              <a:pt x="55" y="215"/>
                            </a:cubicBezTo>
                            <a:cubicBezTo>
                              <a:pt x="61" y="217"/>
                              <a:pt x="67" y="217"/>
                              <a:pt x="74" y="217"/>
                            </a:cubicBezTo>
                            <a:cubicBezTo>
                              <a:pt x="91" y="217"/>
                              <a:pt x="108" y="211"/>
                              <a:pt x="124" y="198"/>
                            </a:cubicBezTo>
                            <a:cubicBezTo>
                              <a:pt x="143" y="183"/>
                              <a:pt x="158" y="159"/>
                              <a:pt x="166" y="132"/>
                            </a:cubicBezTo>
                            <a:cubicBezTo>
                              <a:pt x="183" y="72"/>
                              <a:pt x="161" y="16"/>
                              <a:pt x="116" y="3"/>
                            </a:cubicBezTo>
                            <a:close/>
                          </a:path>
                        </a:pathLst>
                      </a:custGeom>
                      <a:solidFill>
                        <a:schemeClr val="dk1"/>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18" name="Google Shape;2318;p48"/>
                      <p:cNvSpPr/>
                      <p:nvPr/>
                    </p:nvSpPr>
                    <p:spPr>
                      <a:xfrm>
                        <a:off x="-1133125" y="1723285"/>
                        <a:ext cx="21960" cy="29880"/>
                      </a:xfrm>
                      <a:custGeom>
                        <a:avLst/>
                        <a:gdLst/>
                        <a:ahLst/>
                        <a:cxnLst/>
                        <a:rect l="l" t="t" r="r" b="b"/>
                        <a:pathLst>
                          <a:path w="61" h="83" extrusionOk="0">
                            <a:moveTo>
                              <a:pt x="30" y="83"/>
                            </a:moveTo>
                            <a:cubicBezTo>
                              <a:pt x="47" y="83"/>
                              <a:pt x="61" y="64"/>
                              <a:pt x="61" y="41"/>
                            </a:cubicBezTo>
                            <a:cubicBezTo>
                              <a:pt x="61" y="18"/>
                              <a:pt x="47" y="0"/>
                              <a:pt x="30" y="0"/>
                            </a:cubicBezTo>
                            <a:cubicBezTo>
                              <a:pt x="13" y="0"/>
                              <a:pt x="0" y="18"/>
                              <a:pt x="0" y="41"/>
                            </a:cubicBezTo>
                            <a:cubicBezTo>
                              <a:pt x="0" y="64"/>
                              <a:pt x="13" y="83"/>
                              <a:pt x="30" y="8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19" name="Google Shape;2319;p48"/>
                      <p:cNvSpPr/>
                      <p:nvPr/>
                    </p:nvSpPr>
                    <p:spPr>
                      <a:xfrm>
                        <a:off x="-1131685" y="1762525"/>
                        <a:ext cx="21960" cy="29880"/>
                      </a:xfrm>
                      <a:custGeom>
                        <a:avLst/>
                        <a:gdLst/>
                        <a:ahLst/>
                        <a:cxnLst/>
                        <a:rect l="l" t="t" r="r" b="b"/>
                        <a:pathLst>
                          <a:path w="61" h="83" extrusionOk="0">
                            <a:moveTo>
                              <a:pt x="31" y="0"/>
                            </a:moveTo>
                            <a:cubicBezTo>
                              <a:pt x="14" y="0"/>
                              <a:pt x="0" y="19"/>
                              <a:pt x="0" y="42"/>
                            </a:cubicBezTo>
                            <a:cubicBezTo>
                              <a:pt x="0" y="65"/>
                              <a:pt x="14" y="83"/>
                              <a:pt x="31" y="83"/>
                            </a:cubicBezTo>
                            <a:cubicBezTo>
                              <a:pt x="48" y="83"/>
                              <a:pt x="61" y="65"/>
                              <a:pt x="61" y="42"/>
                            </a:cubicBezTo>
                            <a:cubicBezTo>
                              <a:pt x="61" y="19"/>
                              <a:pt x="48" y="0"/>
                              <a:pt x="3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20" name="Google Shape;2320;p48"/>
                      <p:cNvSpPr/>
                      <p:nvPr/>
                    </p:nvSpPr>
                    <p:spPr>
                      <a:xfrm>
                        <a:off x="-1060765" y="1630045"/>
                        <a:ext cx="73800" cy="273960"/>
                      </a:xfrm>
                      <a:custGeom>
                        <a:avLst/>
                        <a:gdLst/>
                        <a:ahLst/>
                        <a:cxnLst/>
                        <a:rect l="l" t="t" r="r" b="b"/>
                        <a:pathLst>
                          <a:path w="205" h="761" extrusionOk="0">
                            <a:moveTo>
                              <a:pt x="205" y="27"/>
                            </a:moveTo>
                            <a:lnTo>
                              <a:pt x="181" y="0"/>
                            </a:lnTo>
                            <a:cubicBezTo>
                              <a:pt x="177" y="2"/>
                              <a:pt x="-147" y="290"/>
                              <a:pt x="80" y="761"/>
                            </a:cubicBezTo>
                            <a:lnTo>
                              <a:pt x="113" y="745"/>
                            </a:lnTo>
                            <a:cubicBezTo>
                              <a:pt x="-101" y="300"/>
                              <a:pt x="192" y="38"/>
                              <a:pt x="205"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21" name="Google Shape;2321;p48"/>
                      <p:cNvSpPr/>
                      <p:nvPr/>
                    </p:nvSpPr>
                    <p:spPr>
                      <a:xfrm>
                        <a:off x="-645685" y="1627525"/>
                        <a:ext cx="53280" cy="275400"/>
                      </a:xfrm>
                      <a:custGeom>
                        <a:avLst/>
                        <a:gdLst/>
                        <a:ahLst/>
                        <a:cxnLst/>
                        <a:rect l="l" t="t" r="r" b="b"/>
                        <a:pathLst>
                          <a:path w="148" h="765" extrusionOk="0">
                            <a:moveTo>
                              <a:pt x="2" y="23"/>
                            </a:moveTo>
                            <a:cubicBezTo>
                              <a:pt x="4" y="26"/>
                              <a:pt x="249" y="333"/>
                              <a:pt x="0" y="746"/>
                            </a:cubicBezTo>
                            <a:lnTo>
                              <a:pt x="32" y="765"/>
                            </a:lnTo>
                            <a:cubicBezTo>
                              <a:pt x="293" y="330"/>
                              <a:pt x="33" y="3"/>
                              <a:pt x="30" y="0"/>
                            </a:cubicBezTo>
                            <a:lnTo>
                              <a:pt x="2" y="2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22" name="Google Shape;2322;p48"/>
                      <p:cNvSpPr/>
                      <p:nvPr/>
                    </p:nvSpPr>
                    <p:spPr>
                      <a:xfrm>
                        <a:off x="-1033405" y="1708165"/>
                        <a:ext cx="120960" cy="108000"/>
                      </a:xfrm>
                      <a:custGeom>
                        <a:avLst/>
                        <a:gdLst/>
                        <a:ahLst/>
                        <a:cxnLst/>
                        <a:rect l="l" t="t" r="r" b="b"/>
                        <a:pathLst>
                          <a:path w="336" h="300" extrusionOk="0">
                            <a:moveTo>
                              <a:pt x="224" y="117"/>
                            </a:moveTo>
                            <a:cubicBezTo>
                              <a:pt x="234" y="95"/>
                              <a:pt x="244" y="74"/>
                              <a:pt x="255" y="55"/>
                            </a:cubicBezTo>
                            <a:cubicBezTo>
                              <a:pt x="262" y="42"/>
                              <a:pt x="267" y="39"/>
                              <a:pt x="267" y="38"/>
                            </a:cubicBezTo>
                            <a:cubicBezTo>
                              <a:pt x="278" y="44"/>
                              <a:pt x="293" y="90"/>
                              <a:pt x="300" y="136"/>
                            </a:cubicBezTo>
                            <a:lnTo>
                              <a:pt x="336" y="131"/>
                            </a:lnTo>
                            <a:cubicBezTo>
                              <a:pt x="331" y="95"/>
                              <a:pt x="314" y="10"/>
                              <a:pt x="274" y="2"/>
                            </a:cubicBezTo>
                            <a:cubicBezTo>
                              <a:pt x="256" y="-1"/>
                              <a:pt x="238" y="10"/>
                              <a:pt x="223" y="37"/>
                            </a:cubicBezTo>
                            <a:cubicBezTo>
                              <a:pt x="221" y="40"/>
                              <a:pt x="219" y="44"/>
                              <a:pt x="217" y="48"/>
                            </a:cubicBezTo>
                            <a:cubicBezTo>
                              <a:pt x="213" y="35"/>
                              <a:pt x="205" y="23"/>
                              <a:pt x="194" y="14"/>
                            </a:cubicBezTo>
                            <a:cubicBezTo>
                              <a:pt x="173" y="-2"/>
                              <a:pt x="155" y="-1"/>
                              <a:pt x="143" y="4"/>
                            </a:cubicBezTo>
                            <a:cubicBezTo>
                              <a:pt x="95" y="20"/>
                              <a:pt x="72" y="111"/>
                              <a:pt x="68" y="129"/>
                            </a:cubicBezTo>
                            <a:lnTo>
                              <a:pt x="104" y="138"/>
                            </a:lnTo>
                            <a:cubicBezTo>
                              <a:pt x="112" y="102"/>
                              <a:pt x="134" y="46"/>
                              <a:pt x="155" y="38"/>
                            </a:cubicBezTo>
                            <a:cubicBezTo>
                              <a:pt x="157" y="37"/>
                              <a:pt x="162" y="36"/>
                              <a:pt x="171" y="43"/>
                            </a:cubicBezTo>
                            <a:cubicBezTo>
                              <a:pt x="186" y="55"/>
                              <a:pt x="189" y="79"/>
                              <a:pt x="188" y="107"/>
                            </a:cubicBezTo>
                            <a:cubicBezTo>
                              <a:pt x="186" y="111"/>
                              <a:pt x="185" y="114"/>
                              <a:pt x="183" y="117"/>
                            </a:cubicBezTo>
                            <a:cubicBezTo>
                              <a:pt x="151" y="185"/>
                              <a:pt x="114" y="263"/>
                              <a:pt x="76" y="256"/>
                            </a:cubicBezTo>
                            <a:cubicBezTo>
                              <a:pt x="58" y="252"/>
                              <a:pt x="45" y="246"/>
                              <a:pt x="40" y="237"/>
                            </a:cubicBezTo>
                            <a:cubicBezTo>
                              <a:pt x="34" y="228"/>
                              <a:pt x="37" y="219"/>
                              <a:pt x="37" y="219"/>
                            </a:cubicBezTo>
                            <a:lnTo>
                              <a:pt x="3" y="206"/>
                            </a:lnTo>
                            <a:cubicBezTo>
                              <a:pt x="2" y="209"/>
                              <a:pt x="-6" y="231"/>
                              <a:pt x="8" y="255"/>
                            </a:cubicBezTo>
                            <a:cubicBezTo>
                              <a:pt x="18" y="274"/>
                              <a:pt x="39" y="286"/>
                              <a:pt x="69" y="292"/>
                            </a:cubicBezTo>
                            <a:cubicBezTo>
                              <a:pt x="74" y="292"/>
                              <a:pt x="78" y="293"/>
                              <a:pt x="82" y="293"/>
                            </a:cubicBezTo>
                            <a:cubicBezTo>
                              <a:pt x="119" y="293"/>
                              <a:pt x="148" y="261"/>
                              <a:pt x="173" y="217"/>
                            </a:cubicBezTo>
                            <a:cubicBezTo>
                              <a:pt x="170" y="246"/>
                              <a:pt x="172" y="269"/>
                              <a:pt x="188" y="283"/>
                            </a:cubicBezTo>
                            <a:cubicBezTo>
                              <a:pt x="201" y="294"/>
                              <a:pt x="217" y="300"/>
                              <a:pt x="236" y="300"/>
                            </a:cubicBezTo>
                            <a:cubicBezTo>
                              <a:pt x="244" y="300"/>
                              <a:pt x="251" y="299"/>
                              <a:pt x="259" y="298"/>
                            </a:cubicBezTo>
                            <a:cubicBezTo>
                              <a:pt x="291" y="290"/>
                              <a:pt x="320" y="269"/>
                              <a:pt x="330" y="246"/>
                            </a:cubicBezTo>
                            <a:lnTo>
                              <a:pt x="297" y="231"/>
                            </a:lnTo>
                            <a:cubicBezTo>
                              <a:pt x="292" y="242"/>
                              <a:pt x="273" y="257"/>
                              <a:pt x="251" y="262"/>
                            </a:cubicBezTo>
                            <a:cubicBezTo>
                              <a:pt x="241" y="264"/>
                              <a:pt x="224" y="266"/>
                              <a:pt x="212" y="255"/>
                            </a:cubicBezTo>
                            <a:cubicBezTo>
                              <a:pt x="204" y="249"/>
                              <a:pt x="212" y="203"/>
                              <a:pt x="216" y="179"/>
                            </a:cubicBezTo>
                            <a:cubicBezTo>
                              <a:pt x="219" y="158"/>
                              <a:pt x="222" y="137"/>
                              <a:pt x="224" y="1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23" name="Google Shape;2323;p48"/>
                      <p:cNvSpPr/>
                      <p:nvPr/>
                    </p:nvSpPr>
                    <p:spPr>
                      <a:xfrm>
                        <a:off x="-907045" y="1789525"/>
                        <a:ext cx="54720" cy="63000"/>
                      </a:xfrm>
                      <a:custGeom>
                        <a:avLst/>
                        <a:gdLst/>
                        <a:ahLst/>
                        <a:cxnLst/>
                        <a:rect l="l" t="t" r="r" b="b"/>
                        <a:pathLst>
                          <a:path w="152" h="175" extrusionOk="0">
                            <a:moveTo>
                              <a:pt x="133" y="22"/>
                            </a:moveTo>
                            <a:cubicBezTo>
                              <a:pt x="129" y="21"/>
                              <a:pt x="116" y="18"/>
                              <a:pt x="105" y="33"/>
                            </a:cubicBezTo>
                            <a:cubicBezTo>
                              <a:pt x="98" y="42"/>
                              <a:pt x="79" y="61"/>
                              <a:pt x="61" y="78"/>
                            </a:cubicBezTo>
                            <a:cubicBezTo>
                              <a:pt x="58" y="81"/>
                              <a:pt x="55" y="84"/>
                              <a:pt x="53" y="86"/>
                            </a:cubicBezTo>
                            <a:cubicBezTo>
                              <a:pt x="49" y="56"/>
                              <a:pt x="43" y="24"/>
                              <a:pt x="37" y="0"/>
                            </a:cubicBezTo>
                            <a:lnTo>
                              <a:pt x="2" y="8"/>
                            </a:lnTo>
                            <a:cubicBezTo>
                              <a:pt x="11" y="50"/>
                              <a:pt x="18" y="94"/>
                              <a:pt x="18" y="121"/>
                            </a:cubicBezTo>
                            <a:cubicBezTo>
                              <a:pt x="2" y="139"/>
                              <a:pt x="-3" y="150"/>
                              <a:pt x="2" y="162"/>
                            </a:cubicBezTo>
                            <a:cubicBezTo>
                              <a:pt x="3" y="165"/>
                              <a:pt x="8" y="175"/>
                              <a:pt x="24" y="175"/>
                            </a:cubicBezTo>
                            <a:cubicBezTo>
                              <a:pt x="32" y="175"/>
                              <a:pt x="40" y="172"/>
                              <a:pt x="45" y="165"/>
                            </a:cubicBezTo>
                            <a:cubicBezTo>
                              <a:pt x="50" y="159"/>
                              <a:pt x="53" y="148"/>
                              <a:pt x="54" y="136"/>
                            </a:cubicBezTo>
                            <a:cubicBezTo>
                              <a:pt x="64" y="126"/>
                              <a:pt x="76" y="114"/>
                              <a:pt x="86" y="105"/>
                            </a:cubicBezTo>
                            <a:cubicBezTo>
                              <a:pt x="96" y="95"/>
                              <a:pt x="106" y="86"/>
                              <a:pt x="115" y="77"/>
                            </a:cubicBezTo>
                            <a:cubicBezTo>
                              <a:pt x="115" y="101"/>
                              <a:pt x="113" y="135"/>
                              <a:pt x="111" y="164"/>
                            </a:cubicBezTo>
                            <a:lnTo>
                              <a:pt x="147" y="167"/>
                            </a:lnTo>
                            <a:cubicBezTo>
                              <a:pt x="159" y="32"/>
                              <a:pt x="144" y="27"/>
                              <a:pt x="133" y="22"/>
                            </a:cubicBezTo>
                            <a:close/>
                          </a:path>
                        </a:pathLst>
                      </a:custGeom>
                      <a:solidFill>
                        <a:schemeClr val="dk1"/>
                      </a:solidFill>
                      <a:ln>
                        <a:noFill/>
                      </a:ln>
                    </p:spPr>
                    <p:txBody>
                      <a:bodyPr spcFirstLastPara="1" wrap="square" lIns="90000" tIns="18000" rIns="90000" bIns="18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24" name="Google Shape;2324;p48"/>
                      <p:cNvSpPr/>
                      <p:nvPr/>
                    </p:nvSpPr>
                    <p:spPr>
                      <a:xfrm>
                        <a:off x="-2231485" y="1723645"/>
                        <a:ext cx="153000" cy="159120"/>
                      </a:xfrm>
                      <a:custGeom>
                        <a:avLst/>
                        <a:gdLst/>
                        <a:ahLst/>
                        <a:cxnLst/>
                        <a:rect l="l" t="t" r="r" b="b"/>
                        <a:pathLst>
                          <a:path w="425" h="442" extrusionOk="0">
                            <a:moveTo>
                              <a:pt x="273" y="376"/>
                            </a:moveTo>
                            <a:cubicBezTo>
                              <a:pt x="267" y="386"/>
                              <a:pt x="263" y="391"/>
                              <a:pt x="263" y="392"/>
                            </a:cubicBezTo>
                            <a:cubicBezTo>
                              <a:pt x="260" y="389"/>
                              <a:pt x="248" y="374"/>
                              <a:pt x="237" y="319"/>
                            </a:cubicBezTo>
                            <a:cubicBezTo>
                              <a:pt x="220" y="234"/>
                              <a:pt x="220" y="83"/>
                              <a:pt x="220" y="82"/>
                            </a:cubicBezTo>
                            <a:cubicBezTo>
                              <a:pt x="220" y="73"/>
                              <a:pt x="213" y="65"/>
                              <a:pt x="204" y="64"/>
                            </a:cubicBezTo>
                            <a:cubicBezTo>
                              <a:pt x="195" y="62"/>
                              <a:pt x="187" y="68"/>
                              <a:pt x="184" y="77"/>
                            </a:cubicBezTo>
                            <a:cubicBezTo>
                              <a:pt x="183" y="79"/>
                              <a:pt x="118" y="298"/>
                              <a:pt x="72" y="374"/>
                            </a:cubicBezTo>
                            <a:cubicBezTo>
                              <a:pt x="53" y="405"/>
                              <a:pt x="43" y="406"/>
                              <a:pt x="43" y="406"/>
                            </a:cubicBezTo>
                            <a:cubicBezTo>
                              <a:pt x="41" y="406"/>
                              <a:pt x="37" y="400"/>
                              <a:pt x="35" y="395"/>
                            </a:cubicBezTo>
                            <a:lnTo>
                              <a:pt x="18" y="401"/>
                            </a:lnTo>
                            <a:lnTo>
                              <a:pt x="0" y="408"/>
                            </a:lnTo>
                            <a:cubicBezTo>
                              <a:pt x="2" y="411"/>
                              <a:pt x="13" y="439"/>
                              <a:pt x="39" y="442"/>
                            </a:cubicBezTo>
                            <a:cubicBezTo>
                              <a:pt x="40" y="442"/>
                              <a:pt x="42" y="442"/>
                              <a:pt x="43" y="442"/>
                            </a:cubicBezTo>
                            <a:cubicBezTo>
                              <a:pt x="63" y="442"/>
                              <a:pt x="83" y="426"/>
                              <a:pt x="103" y="393"/>
                            </a:cubicBezTo>
                            <a:cubicBezTo>
                              <a:pt x="131" y="349"/>
                              <a:pt x="163" y="261"/>
                              <a:pt x="186" y="190"/>
                            </a:cubicBezTo>
                            <a:cubicBezTo>
                              <a:pt x="189" y="236"/>
                              <a:pt x="193" y="287"/>
                              <a:pt x="201" y="326"/>
                            </a:cubicBezTo>
                            <a:cubicBezTo>
                              <a:pt x="214" y="393"/>
                              <a:pt x="232" y="425"/>
                              <a:pt x="258" y="429"/>
                            </a:cubicBezTo>
                            <a:cubicBezTo>
                              <a:pt x="276" y="431"/>
                              <a:pt x="292" y="419"/>
                              <a:pt x="305" y="392"/>
                            </a:cubicBezTo>
                            <a:cubicBezTo>
                              <a:pt x="336" y="331"/>
                              <a:pt x="395" y="172"/>
                              <a:pt x="425" y="6"/>
                            </a:cubicBezTo>
                            <a:lnTo>
                              <a:pt x="389" y="0"/>
                            </a:lnTo>
                            <a:cubicBezTo>
                              <a:pt x="359" y="168"/>
                              <a:pt x="298" y="326"/>
                              <a:pt x="273" y="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25" name="Google Shape;2325;p48"/>
                      <p:cNvSpPr/>
                      <p:nvPr/>
                    </p:nvSpPr>
                    <p:spPr>
                      <a:xfrm>
                        <a:off x="-2062645" y="1798885"/>
                        <a:ext cx="156240" cy="64080"/>
                      </a:xfrm>
                      <a:custGeom>
                        <a:avLst/>
                        <a:gdLst/>
                        <a:ahLst/>
                        <a:cxnLst/>
                        <a:rect l="l" t="t" r="r" b="b"/>
                        <a:pathLst>
                          <a:path w="434" h="178" extrusionOk="0">
                            <a:moveTo>
                              <a:pt x="423" y="66"/>
                            </a:moveTo>
                            <a:lnTo>
                              <a:pt x="389" y="52"/>
                            </a:lnTo>
                            <a:lnTo>
                              <a:pt x="389" y="51"/>
                            </a:lnTo>
                            <a:lnTo>
                              <a:pt x="388" y="51"/>
                            </a:lnTo>
                            <a:lnTo>
                              <a:pt x="265" y="0"/>
                            </a:lnTo>
                            <a:lnTo>
                              <a:pt x="251" y="34"/>
                            </a:lnTo>
                            <a:lnTo>
                              <a:pt x="292" y="51"/>
                            </a:lnTo>
                            <a:lnTo>
                              <a:pt x="0" y="51"/>
                            </a:lnTo>
                            <a:lnTo>
                              <a:pt x="0" y="88"/>
                            </a:lnTo>
                            <a:lnTo>
                              <a:pt x="350" y="88"/>
                            </a:lnTo>
                            <a:cubicBezTo>
                              <a:pt x="311" y="104"/>
                              <a:pt x="265" y="128"/>
                              <a:pt x="244" y="155"/>
                            </a:cubicBezTo>
                            <a:lnTo>
                              <a:pt x="272" y="178"/>
                            </a:lnTo>
                            <a:cubicBezTo>
                              <a:pt x="298" y="145"/>
                              <a:pt x="388" y="111"/>
                              <a:pt x="421" y="100"/>
                            </a:cubicBezTo>
                            <a:cubicBezTo>
                              <a:pt x="428" y="98"/>
                              <a:pt x="433" y="91"/>
                              <a:pt x="434" y="84"/>
                            </a:cubicBezTo>
                            <a:cubicBezTo>
                              <a:pt x="434" y="76"/>
                              <a:pt x="430" y="69"/>
                              <a:pt x="423" y="66"/>
                            </a:cubicBezTo>
                            <a:close/>
                          </a:path>
                        </a:pathLst>
                      </a:custGeom>
                      <a:solidFill>
                        <a:schemeClr val="dk1"/>
                      </a:solidFill>
                      <a:ln>
                        <a:noFill/>
                      </a:ln>
                    </p:spPr>
                    <p:txBody>
                      <a:bodyPr spcFirstLastPara="1" wrap="square" lIns="90000" tIns="19075" rIns="90000" bIns="19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26" name="Google Shape;2326;p48"/>
                      <p:cNvSpPr/>
                      <p:nvPr/>
                    </p:nvSpPr>
                    <p:spPr>
                      <a:xfrm>
                        <a:off x="-1892005" y="1734085"/>
                        <a:ext cx="116280" cy="168840"/>
                      </a:xfrm>
                      <a:custGeom>
                        <a:avLst/>
                        <a:gdLst/>
                        <a:ahLst/>
                        <a:cxnLst/>
                        <a:rect l="l" t="t" r="r" b="b"/>
                        <a:pathLst>
                          <a:path w="323" h="469" extrusionOk="0">
                            <a:moveTo>
                              <a:pt x="99" y="223"/>
                            </a:moveTo>
                            <a:cubicBezTo>
                              <a:pt x="98" y="223"/>
                              <a:pt x="96" y="223"/>
                              <a:pt x="95" y="223"/>
                            </a:cubicBezTo>
                            <a:cubicBezTo>
                              <a:pt x="90" y="224"/>
                              <a:pt x="87" y="227"/>
                              <a:pt x="84" y="230"/>
                            </a:cubicBezTo>
                            <a:lnTo>
                              <a:pt x="90" y="161"/>
                            </a:lnTo>
                            <a:cubicBezTo>
                              <a:pt x="129" y="88"/>
                              <a:pt x="172" y="39"/>
                              <a:pt x="193" y="38"/>
                            </a:cubicBezTo>
                            <a:cubicBezTo>
                              <a:pt x="195" y="38"/>
                              <a:pt x="200" y="37"/>
                              <a:pt x="205" y="48"/>
                            </a:cubicBezTo>
                            <a:cubicBezTo>
                              <a:pt x="238" y="110"/>
                              <a:pt x="222" y="140"/>
                              <a:pt x="157" y="201"/>
                            </a:cubicBezTo>
                            <a:cubicBezTo>
                              <a:pt x="133" y="223"/>
                              <a:pt x="120" y="230"/>
                              <a:pt x="115" y="232"/>
                            </a:cubicBezTo>
                            <a:cubicBezTo>
                              <a:pt x="112" y="226"/>
                              <a:pt x="106" y="223"/>
                              <a:pt x="99" y="223"/>
                            </a:cubicBezTo>
                            <a:moveTo>
                              <a:pt x="37" y="348"/>
                            </a:moveTo>
                            <a:cubicBezTo>
                              <a:pt x="36" y="326"/>
                              <a:pt x="37" y="301"/>
                              <a:pt x="44" y="274"/>
                            </a:cubicBezTo>
                            <a:lnTo>
                              <a:pt x="37" y="348"/>
                            </a:lnTo>
                            <a:moveTo>
                              <a:pt x="240" y="415"/>
                            </a:moveTo>
                            <a:cubicBezTo>
                              <a:pt x="229" y="415"/>
                              <a:pt x="219" y="410"/>
                              <a:pt x="209" y="399"/>
                            </a:cubicBezTo>
                            <a:cubicBezTo>
                              <a:pt x="176" y="364"/>
                              <a:pt x="146" y="302"/>
                              <a:pt x="129" y="266"/>
                            </a:cubicBezTo>
                            <a:cubicBezTo>
                              <a:pt x="144" y="260"/>
                              <a:pt x="161" y="248"/>
                              <a:pt x="182" y="228"/>
                            </a:cubicBezTo>
                            <a:cubicBezTo>
                              <a:pt x="245" y="169"/>
                              <a:pt x="285" y="121"/>
                              <a:pt x="238" y="31"/>
                            </a:cubicBezTo>
                            <a:cubicBezTo>
                              <a:pt x="223" y="3"/>
                              <a:pt x="202" y="0"/>
                              <a:pt x="191" y="1"/>
                            </a:cubicBezTo>
                            <a:cubicBezTo>
                              <a:pt x="161" y="3"/>
                              <a:pt x="128" y="35"/>
                              <a:pt x="98" y="79"/>
                            </a:cubicBezTo>
                            <a:lnTo>
                              <a:pt x="100" y="54"/>
                            </a:lnTo>
                            <a:lnTo>
                              <a:pt x="63" y="51"/>
                            </a:lnTo>
                            <a:lnTo>
                              <a:pt x="55" y="151"/>
                            </a:lnTo>
                            <a:cubicBezTo>
                              <a:pt x="41" y="177"/>
                              <a:pt x="30" y="203"/>
                              <a:pt x="21" y="226"/>
                            </a:cubicBezTo>
                            <a:cubicBezTo>
                              <a:pt x="-30" y="355"/>
                              <a:pt x="28" y="456"/>
                              <a:pt x="31" y="460"/>
                            </a:cubicBezTo>
                            <a:cubicBezTo>
                              <a:pt x="34" y="466"/>
                              <a:pt x="40" y="469"/>
                              <a:pt x="47" y="469"/>
                            </a:cubicBezTo>
                            <a:cubicBezTo>
                              <a:pt x="48" y="469"/>
                              <a:pt x="49" y="469"/>
                              <a:pt x="51" y="469"/>
                            </a:cubicBezTo>
                            <a:cubicBezTo>
                              <a:pt x="58" y="467"/>
                              <a:pt x="64" y="461"/>
                              <a:pt x="65" y="453"/>
                            </a:cubicBezTo>
                            <a:lnTo>
                              <a:pt x="83" y="250"/>
                            </a:lnTo>
                            <a:cubicBezTo>
                              <a:pt x="83" y="251"/>
                              <a:pt x="84" y="253"/>
                              <a:pt x="85" y="254"/>
                            </a:cubicBezTo>
                            <a:cubicBezTo>
                              <a:pt x="95" y="280"/>
                              <a:pt x="134" y="373"/>
                              <a:pt x="182" y="424"/>
                            </a:cubicBezTo>
                            <a:cubicBezTo>
                              <a:pt x="199" y="443"/>
                              <a:pt x="219" y="452"/>
                              <a:pt x="242" y="451"/>
                            </a:cubicBezTo>
                            <a:cubicBezTo>
                              <a:pt x="286" y="450"/>
                              <a:pt x="322" y="408"/>
                              <a:pt x="323" y="406"/>
                            </a:cubicBezTo>
                            <a:lnTo>
                              <a:pt x="295" y="383"/>
                            </a:lnTo>
                            <a:cubicBezTo>
                              <a:pt x="288" y="391"/>
                              <a:pt x="264" y="414"/>
                              <a:pt x="240" y="41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27" name="Google Shape;2327;p48"/>
                      <p:cNvSpPr/>
                      <p:nvPr/>
                    </p:nvSpPr>
                    <p:spPr>
                      <a:xfrm>
                        <a:off x="-1647205" y="1677565"/>
                        <a:ext cx="113400" cy="140760"/>
                      </a:xfrm>
                      <a:custGeom>
                        <a:avLst/>
                        <a:gdLst/>
                        <a:ahLst/>
                        <a:cxnLst/>
                        <a:rect l="l" t="t" r="r" b="b"/>
                        <a:pathLst>
                          <a:path w="315" h="391" extrusionOk="0">
                            <a:moveTo>
                              <a:pt x="233" y="354"/>
                            </a:moveTo>
                            <a:cubicBezTo>
                              <a:pt x="225" y="346"/>
                              <a:pt x="229" y="293"/>
                              <a:pt x="233" y="255"/>
                            </a:cubicBezTo>
                            <a:cubicBezTo>
                              <a:pt x="237" y="210"/>
                              <a:pt x="241" y="160"/>
                              <a:pt x="238" y="112"/>
                            </a:cubicBezTo>
                            <a:cubicBezTo>
                              <a:pt x="233" y="54"/>
                              <a:pt x="217" y="22"/>
                              <a:pt x="189" y="15"/>
                            </a:cubicBezTo>
                            <a:cubicBezTo>
                              <a:pt x="158" y="7"/>
                              <a:pt x="122" y="36"/>
                              <a:pt x="81" y="99"/>
                            </a:cubicBezTo>
                            <a:cubicBezTo>
                              <a:pt x="62" y="129"/>
                              <a:pt x="48" y="163"/>
                              <a:pt x="36" y="198"/>
                            </a:cubicBezTo>
                            <a:lnTo>
                              <a:pt x="36" y="0"/>
                            </a:lnTo>
                            <a:lnTo>
                              <a:pt x="0" y="0"/>
                            </a:lnTo>
                            <a:lnTo>
                              <a:pt x="0" y="363"/>
                            </a:lnTo>
                            <a:cubicBezTo>
                              <a:pt x="0" y="373"/>
                              <a:pt x="7" y="381"/>
                              <a:pt x="17" y="381"/>
                            </a:cubicBezTo>
                            <a:cubicBezTo>
                              <a:pt x="27" y="382"/>
                              <a:pt x="35" y="375"/>
                              <a:pt x="36" y="365"/>
                            </a:cubicBezTo>
                            <a:cubicBezTo>
                              <a:pt x="36" y="363"/>
                              <a:pt x="54" y="211"/>
                              <a:pt x="112" y="119"/>
                            </a:cubicBezTo>
                            <a:cubicBezTo>
                              <a:pt x="149" y="61"/>
                              <a:pt x="173" y="49"/>
                              <a:pt x="181" y="51"/>
                            </a:cubicBezTo>
                            <a:cubicBezTo>
                              <a:pt x="186" y="52"/>
                              <a:pt x="197" y="67"/>
                              <a:pt x="201" y="115"/>
                            </a:cubicBezTo>
                            <a:cubicBezTo>
                              <a:pt x="204" y="160"/>
                              <a:pt x="200" y="208"/>
                              <a:pt x="196" y="251"/>
                            </a:cubicBezTo>
                            <a:cubicBezTo>
                              <a:pt x="190" y="327"/>
                              <a:pt x="185" y="381"/>
                              <a:pt x="224" y="390"/>
                            </a:cubicBezTo>
                            <a:cubicBezTo>
                              <a:pt x="228" y="390"/>
                              <a:pt x="231" y="391"/>
                              <a:pt x="235" y="391"/>
                            </a:cubicBezTo>
                            <a:cubicBezTo>
                              <a:pt x="282" y="391"/>
                              <a:pt x="312" y="322"/>
                              <a:pt x="315" y="313"/>
                            </a:cubicBezTo>
                            <a:lnTo>
                              <a:pt x="281" y="299"/>
                            </a:lnTo>
                            <a:cubicBezTo>
                              <a:pt x="272" y="320"/>
                              <a:pt x="249" y="357"/>
                              <a:pt x="233" y="35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28" name="Google Shape;2328;p48"/>
                      <p:cNvSpPr/>
                      <p:nvPr/>
                    </p:nvSpPr>
                    <p:spPr>
                      <a:xfrm>
                        <a:off x="-1485565" y="1697365"/>
                        <a:ext cx="81720" cy="88560"/>
                      </a:xfrm>
                      <a:custGeom>
                        <a:avLst/>
                        <a:gdLst/>
                        <a:ahLst/>
                        <a:cxnLst/>
                        <a:rect l="l" t="t" r="r" b="b"/>
                        <a:pathLst>
                          <a:path w="227" h="246" extrusionOk="0">
                            <a:moveTo>
                              <a:pt x="226" y="152"/>
                            </a:moveTo>
                            <a:cubicBezTo>
                              <a:pt x="227" y="146"/>
                              <a:pt x="224" y="139"/>
                              <a:pt x="218" y="135"/>
                            </a:cubicBezTo>
                            <a:lnTo>
                              <a:pt x="21" y="0"/>
                            </a:lnTo>
                            <a:lnTo>
                              <a:pt x="1" y="30"/>
                            </a:lnTo>
                            <a:lnTo>
                              <a:pt x="169" y="146"/>
                            </a:lnTo>
                            <a:lnTo>
                              <a:pt x="0" y="212"/>
                            </a:lnTo>
                            <a:lnTo>
                              <a:pt x="13" y="246"/>
                            </a:lnTo>
                            <a:lnTo>
                              <a:pt x="215" y="167"/>
                            </a:lnTo>
                            <a:cubicBezTo>
                              <a:pt x="221" y="165"/>
                              <a:pt x="225" y="159"/>
                              <a:pt x="226" y="152"/>
                            </a:cubicBezTo>
                            <a:close/>
                          </a:path>
                        </a:pathLst>
                      </a:custGeom>
                      <a:solidFill>
                        <a:schemeClr val="dk1"/>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29" name="Google Shape;2329;p48"/>
                      <p:cNvSpPr/>
                      <p:nvPr/>
                    </p:nvSpPr>
                    <p:spPr>
                      <a:xfrm>
                        <a:off x="-1478725" y="1775845"/>
                        <a:ext cx="83160" cy="49320"/>
                      </a:xfrm>
                      <a:custGeom>
                        <a:avLst/>
                        <a:gdLst/>
                        <a:ahLst/>
                        <a:cxnLst/>
                        <a:rect l="l" t="t" r="r" b="b"/>
                        <a:pathLst>
                          <a:path w="231" h="137" extrusionOk="0">
                            <a:moveTo>
                              <a:pt x="0" y="113"/>
                            </a:moveTo>
                            <a:lnTo>
                              <a:pt x="28" y="137"/>
                            </a:lnTo>
                            <a:cubicBezTo>
                              <a:pt x="29" y="136"/>
                              <a:pt x="127" y="26"/>
                              <a:pt x="226" y="38"/>
                            </a:cubicBezTo>
                            <a:lnTo>
                              <a:pt x="231" y="2"/>
                            </a:lnTo>
                            <a:cubicBezTo>
                              <a:pt x="113" y="-12"/>
                              <a:pt x="5" y="108"/>
                              <a:pt x="0" y="113"/>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0" name="Google Shape;2330;p48"/>
                      <p:cNvSpPr/>
                      <p:nvPr/>
                    </p:nvSpPr>
                    <p:spPr>
                      <a:xfrm>
                        <a:off x="-1352725" y="1711045"/>
                        <a:ext cx="108720" cy="95760"/>
                      </a:xfrm>
                      <a:custGeom>
                        <a:avLst/>
                        <a:gdLst/>
                        <a:ahLst/>
                        <a:cxnLst/>
                        <a:rect l="l" t="t" r="r" b="b"/>
                        <a:pathLst>
                          <a:path w="302" h="266" extrusionOk="0">
                            <a:moveTo>
                              <a:pt x="241" y="205"/>
                            </a:moveTo>
                            <a:cubicBezTo>
                              <a:pt x="238" y="186"/>
                              <a:pt x="238" y="149"/>
                              <a:pt x="238" y="121"/>
                            </a:cubicBezTo>
                            <a:cubicBezTo>
                              <a:pt x="238" y="63"/>
                              <a:pt x="236" y="14"/>
                              <a:pt x="205" y="2"/>
                            </a:cubicBezTo>
                            <a:cubicBezTo>
                              <a:pt x="182" y="-6"/>
                              <a:pt x="154" y="10"/>
                              <a:pt x="114" y="57"/>
                            </a:cubicBezTo>
                            <a:cubicBezTo>
                              <a:pt x="80" y="96"/>
                              <a:pt x="56" y="133"/>
                              <a:pt x="40" y="163"/>
                            </a:cubicBezTo>
                            <a:lnTo>
                              <a:pt x="37" y="20"/>
                            </a:lnTo>
                            <a:lnTo>
                              <a:pt x="0" y="21"/>
                            </a:lnTo>
                            <a:lnTo>
                              <a:pt x="5" y="248"/>
                            </a:lnTo>
                            <a:cubicBezTo>
                              <a:pt x="5" y="258"/>
                              <a:pt x="12" y="265"/>
                              <a:pt x="21" y="266"/>
                            </a:cubicBezTo>
                            <a:cubicBezTo>
                              <a:pt x="21" y="266"/>
                              <a:pt x="22" y="266"/>
                              <a:pt x="23" y="266"/>
                            </a:cubicBezTo>
                            <a:cubicBezTo>
                              <a:pt x="31" y="266"/>
                              <a:pt x="38" y="261"/>
                              <a:pt x="41" y="253"/>
                            </a:cubicBezTo>
                            <a:cubicBezTo>
                              <a:pt x="41" y="252"/>
                              <a:pt x="63" y="172"/>
                              <a:pt x="142" y="81"/>
                            </a:cubicBezTo>
                            <a:cubicBezTo>
                              <a:pt x="179" y="37"/>
                              <a:pt x="192" y="37"/>
                              <a:pt x="192" y="37"/>
                            </a:cubicBezTo>
                            <a:cubicBezTo>
                              <a:pt x="195" y="40"/>
                              <a:pt x="202" y="55"/>
                              <a:pt x="202" y="121"/>
                            </a:cubicBezTo>
                            <a:cubicBezTo>
                              <a:pt x="202" y="198"/>
                              <a:pt x="202" y="240"/>
                              <a:pt x="230" y="248"/>
                            </a:cubicBezTo>
                            <a:cubicBezTo>
                              <a:pt x="251" y="253"/>
                              <a:pt x="270" y="235"/>
                              <a:pt x="302" y="178"/>
                            </a:cubicBezTo>
                            <a:lnTo>
                              <a:pt x="270" y="160"/>
                            </a:lnTo>
                            <a:cubicBezTo>
                              <a:pt x="256" y="185"/>
                              <a:pt x="247" y="198"/>
                              <a:pt x="241" y="2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1" name="Google Shape;2331;p48"/>
                      <p:cNvSpPr/>
                      <p:nvPr/>
                    </p:nvSpPr>
                    <p:spPr>
                      <a:xfrm>
                        <a:off x="-843325" y="1768645"/>
                        <a:ext cx="55080" cy="12960"/>
                      </a:xfrm>
                      <a:custGeom>
                        <a:avLst/>
                        <a:gdLst/>
                        <a:ahLst/>
                        <a:cxnLst/>
                        <a:rect l="l" t="t" r="r" b="b"/>
                        <a:pathLst>
                          <a:path w="153" h="36" extrusionOk="0">
                            <a:moveTo>
                              <a:pt x="0" y="36"/>
                            </a:moveTo>
                            <a:lnTo>
                              <a:pt x="153" y="36"/>
                            </a:lnTo>
                            <a:lnTo>
                              <a:pt x="153" y="0"/>
                            </a:lnTo>
                            <a:lnTo>
                              <a:pt x="0" y="0"/>
                            </a:lnTo>
                            <a:lnTo>
                              <a:pt x="0" y="3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2" name="Google Shape;2332;p48"/>
                      <p:cNvSpPr/>
                      <p:nvPr/>
                    </p:nvSpPr>
                    <p:spPr>
                      <a:xfrm>
                        <a:off x="-750445" y="1713205"/>
                        <a:ext cx="88200" cy="205920"/>
                      </a:xfrm>
                      <a:custGeom>
                        <a:avLst/>
                        <a:gdLst/>
                        <a:ahLst/>
                        <a:cxnLst/>
                        <a:rect l="l" t="t" r="r" b="b"/>
                        <a:pathLst>
                          <a:path w="245" h="572" extrusionOk="0">
                            <a:moveTo>
                              <a:pt x="200" y="163"/>
                            </a:moveTo>
                            <a:cubicBezTo>
                              <a:pt x="192" y="175"/>
                              <a:pt x="180" y="189"/>
                              <a:pt x="164" y="194"/>
                            </a:cubicBezTo>
                            <a:cubicBezTo>
                              <a:pt x="148" y="200"/>
                              <a:pt x="130" y="198"/>
                              <a:pt x="110" y="187"/>
                            </a:cubicBezTo>
                            <a:cubicBezTo>
                              <a:pt x="102" y="183"/>
                              <a:pt x="80" y="170"/>
                              <a:pt x="91" y="131"/>
                            </a:cubicBezTo>
                            <a:cubicBezTo>
                              <a:pt x="106" y="83"/>
                              <a:pt x="159" y="37"/>
                              <a:pt x="182" y="37"/>
                            </a:cubicBezTo>
                            <a:lnTo>
                              <a:pt x="183" y="37"/>
                            </a:lnTo>
                            <a:cubicBezTo>
                              <a:pt x="185" y="37"/>
                              <a:pt x="187" y="40"/>
                              <a:pt x="189" y="43"/>
                            </a:cubicBezTo>
                            <a:cubicBezTo>
                              <a:pt x="201" y="62"/>
                              <a:pt x="206" y="105"/>
                              <a:pt x="200" y="163"/>
                            </a:cubicBezTo>
                            <a:moveTo>
                              <a:pt x="221" y="24"/>
                            </a:moveTo>
                            <a:cubicBezTo>
                              <a:pt x="210" y="6"/>
                              <a:pt x="196" y="1"/>
                              <a:pt x="186" y="1"/>
                            </a:cubicBezTo>
                            <a:cubicBezTo>
                              <a:pt x="139" y="-3"/>
                              <a:pt x="73" y="65"/>
                              <a:pt x="56" y="121"/>
                            </a:cubicBezTo>
                            <a:cubicBezTo>
                              <a:pt x="43" y="163"/>
                              <a:pt x="57" y="199"/>
                              <a:pt x="92" y="219"/>
                            </a:cubicBezTo>
                            <a:cubicBezTo>
                              <a:pt x="122" y="235"/>
                              <a:pt x="150" y="238"/>
                              <a:pt x="176" y="229"/>
                            </a:cubicBezTo>
                            <a:cubicBezTo>
                              <a:pt x="182" y="227"/>
                              <a:pt x="187" y="224"/>
                              <a:pt x="192" y="221"/>
                            </a:cubicBezTo>
                            <a:cubicBezTo>
                              <a:pt x="182" y="276"/>
                              <a:pt x="165" y="340"/>
                              <a:pt x="137" y="406"/>
                            </a:cubicBezTo>
                            <a:cubicBezTo>
                              <a:pt x="83" y="533"/>
                              <a:pt x="55" y="536"/>
                              <a:pt x="55" y="536"/>
                            </a:cubicBezTo>
                            <a:cubicBezTo>
                              <a:pt x="51" y="535"/>
                              <a:pt x="36" y="515"/>
                              <a:pt x="36" y="439"/>
                            </a:cubicBezTo>
                            <a:lnTo>
                              <a:pt x="0" y="439"/>
                            </a:lnTo>
                            <a:cubicBezTo>
                              <a:pt x="0" y="521"/>
                              <a:pt x="16" y="565"/>
                              <a:pt x="47" y="572"/>
                            </a:cubicBezTo>
                            <a:cubicBezTo>
                              <a:pt x="50" y="572"/>
                              <a:pt x="53" y="572"/>
                              <a:pt x="55" y="572"/>
                            </a:cubicBezTo>
                            <a:cubicBezTo>
                              <a:pt x="79" y="572"/>
                              <a:pt x="116" y="550"/>
                              <a:pt x="171" y="420"/>
                            </a:cubicBezTo>
                            <a:cubicBezTo>
                              <a:pt x="208" y="332"/>
                              <a:pt x="228" y="246"/>
                              <a:pt x="236" y="175"/>
                            </a:cubicBezTo>
                            <a:cubicBezTo>
                              <a:pt x="242" y="165"/>
                              <a:pt x="245" y="158"/>
                              <a:pt x="245" y="157"/>
                            </a:cubicBezTo>
                            <a:lnTo>
                              <a:pt x="238" y="154"/>
                            </a:lnTo>
                            <a:cubicBezTo>
                              <a:pt x="241" y="95"/>
                              <a:pt x="235" y="49"/>
                              <a:pt x="221" y="2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3" name="Google Shape;2333;p48"/>
                      <p:cNvSpPr/>
                      <p:nvPr/>
                    </p:nvSpPr>
                    <p:spPr>
                      <a:xfrm>
                        <a:off x="-562885" y="1692685"/>
                        <a:ext cx="106560" cy="106560"/>
                      </a:xfrm>
                      <a:custGeom>
                        <a:avLst/>
                        <a:gdLst/>
                        <a:ahLst/>
                        <a:cxnLst/>
                        <a:rect l="l" t="t" r="r" b="b"/>
                        <a:pathLst>
                          <a:path w="296" h="296" extrusionOk="0">
                            <a:moveTo>
                              <a:pt x="69" y="204"/>
                            </a:moveTo>
                            <a:lnTo>
                              <a:pt x="296" y="29"/>
                            </a:lnTo>
                            <a:lnTo>
                              <a:pt x="274" y="0"/>
                            </a:lnTo>
                            <a:lnTo>
                              <a:pt x="7" y="206"/>
                            </a:lnTo>
                            <a:cubicBezTo>
                              <a:pt x="0" y="211"/>
                              <a:pt x="-2" y="219"/>
                              <a:pt x="1" y="227"/>
                            </a:cubicBezTo>
                            <a:cubicBezTo>
                              <a:pt x="4" y="234"/>
                              <a:pt x="11" y="239"/>
                              <a:pt x="19" y="239"/>
                            </a:cubicBezTo>
                            <a:cubicBezTo>
                              <a:pt x="20" y="238"/>
                              <a:pt x="140" y="231"/>
                              <a:pt x="182" y="296"/>
                            </a:cubicBezTo>
                            <a:lnTo>
                              <a:pt x="213" y="276"/>
                            </a:lnTo>
                            <a:cubicBezTo>
                              <a:pt x="180" y="225"/>
                              <a:pt x="115" y="209"/>
                              <a:pt x="69" y="20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4" name="Google Shape;2334;p48"/>
                      <p:cNvSpPr/>
                      <p:nvPr/>
                    </p:nvSpPr>
                    <p:spPr>
                      <a:xfrm>
                        <a:off x="-458845" y="1678645"/>
                        <a:ext cx="88920" cy="133560"/>
                      </a:xfrm>
                      <a:custGeom>
                        <a:avLst/>
                        <a:gdLst/>
                        <a:ahLst/>
                        <a:cxnLst/>
                        <a:rect l="l" t="t" r="r" b="b"/>
                        <a:pathLst>
                          <a:path w="247" h="371" extrusionOk="0">
                            <a:moveTo>
                              <a:pt x="227" y="301"/>
                            </a:moveTo>
                            <a:cubicBezTo>
                              <a:pt x="183" y="330"/>
                              <a:pt x="95" y="346"/>
                              <a:pt x="56" y="323"/>
                            </a:cubicBezTo>
                            <a:cubicBezTo>
                              <a:pt x="41" y="314"/>
                              <a:pt x="34" y="300"/>
                              <a:pt x="36" y="278"/>
                            </a:cubicBezTo>
                            <a:cubicBezTo>
                              <a:pt x="42" y="212"/>
                              <a:pt x="111" y="191"/>
                              <a:pt x="147" y="184"/>
                            </a:cubicBezTo>
                            <a:cubicBezTo>
                              <a:pt x="155" y="184"/>
                              <a:pt x="163" y="183"/>
                              <a:pt x="171" y="181"/>
                            </a:cubicBezTo>
                            <a:cubicBezTo>
                              <a:pt x="180" y="178"/>
                              <a:pt x="186" y="170"/>
                              <a:pt x="185" y="160"/>
                            </a:cubicBezTo>
                            <a:cubicBezTo>
                              <a:pt x="183" y="151"/>
                              <a:pt x="175" y="144"/>
                              <a:pt x="166" y="145"/>
                            </a:cubicBezTo>
                            <a:cubicBezTo>
                              <a:pt x="159" y="145"/>
                              <a:pt x="151" y="146"/>
                              <a:pt x="143" y="147"/>
                            </a:cubicBezTo>
                            <a:cubicBezTo>
                              <a:pt x="122" y="147"/>
                              <a:pt x="102" y="138"/>
                              <a:pt x="92" y="122"/>
                            </a:cubicBezTo>
                            <a:cubicBezTo>
                              <a:pt x="81" y="103"/>
                              <a:pt x="86" y="80"/>
                              <a:pt x="106" y="57"/>
                            </a:cubicBezTo>
                            <a:cubicBezTo>
                              <a:pt x="118" y="43"/>
                              <a:pt x="130" y="37"/>
                              <a:pt x="143" y="38"/>
                            </a:cubicBezTo>
                            <a:cubicBezTo>
                              <a:pt x="168" y="40"/>
                              <a:pt x="192" y="69"/>
                              <a:pt x="199" y="81"/>
                            </a:cubicBezTo>
                            <a:lnTo>
                              <a:pt x="230" y="61"/>
                            </a:lnTo>
                            <a:cubicBezTo>
                              <a:pt x="227" y="55"/>
                              <a:pt x="193" y="5"/>
                              <a:pt x="145" y="1"/>
                            </a:cubicBezTo>
                            <a:cubicBezTo>
                              <a:pt x="121" y="-1"/>
                              <a:pt x="98" y="10"/>
                              <a:pt x="79" y="33"/>
                            </a:cubicBezTo>
                            <a:cubicBezTo>
                              <a:pt x="48" y="68"/>
                              <a:pt x="41" y="108"/>
                              <a:pt x="61" y="141"/>
                            </a:cubicBezTo>
                            <a:cubicBezTo>
                              <a:pt x="67" y="151"/>
                              <a:pt x="75" y="159"/>
                              <a:pt x="84" y="166"/>
                            </a:cubicBezTo>
                            <a:cubicBezTo>
                              <a:pt x="42" y="185"/>
                              <a:pt x="4" y="219"/>
                              <a:pt x="0" y="275"/>
                            </a:cubicBezTo>
                            <a:cubicBezTo>
                              <a:pt x="-4" y="320"/>
                              <a:pt x="18" y="343"/>
                              <a:pt x="38" y="355"/>
                            </a:cubicBezTo>
                            <a:cubicBezTo>
                              <a:pt x="57" y="366"/>
                              <a:pt x="82" y="371"/>
                              <a:pt x="108" y="371"/>
                            </a:cubicBezTo>
                            <a:cubicBezTo>
                              <a:pt x="159" y="371"/>
                              <a:pt x="215" y="353"/>
                              <a:pt x="247" y="331"/>
                            </a:cubicBezTo>
                            <a:lnTo>
                              <a:pt x="227" y="30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5" name="Google Shape;2335;p48"/>
                      <p:cNvSpPr/>
                      <p:nvPr/>
                    </p:nvSpPr>
                    <p:spPr>
                      <a:xfrm>
                        <a:off x="-2105125" y="2089765"/>
                        <a:ext cx="103680" cy="316440"/>
                      </a:xfrm>
                      <a:custGeom>
                        <a:avLst/>
                        <a:gdLst/>
                        <a:ahLst/>
                        <a:cxnLst/>
                        <a:rect l="l" t="t" r="r" b="b"/>
                        <a:pathLst>
                          <a:path w="288" h="879" extrusionOk="0">
                            <a:moveTo>
                              <a:pt x="271" y="0"/>
                            </a:moveTo>
                            <a:cubicBezTo>
                              <a:pt x="263" y="-1"/>
                              <a:pt x="194" y="-4"/>
                              <a:pt x="167" y="35"/>
                            </a:cubicBezTo>
                            <a:cubicBezTo>
                              <a:pt x="158" y="48"/>
                              <a:pt x="150" y="71"/>
                              <a:pt x="164" y="106"/>
                            </a:cubicBezTo>
                            <a:cubicBezTo>
                              <a:pt x="180" y="143"/>
                              <a:pt x="225" y="267"/>
                              <a:pt x="164" y="305"/>
                            </a:cubicBezTo>
                            <a:cubicBezTo>
                              <a:pt x="105" y="342"/>
                              <a:pt x="9" y="401"/>
                              <a:pt x="9" y="401"/>
                            </a:cubicBezTo>
                            <a:cubicBezTo>
                              <a:pt x="3" y="405"/>
                              <a:pt x="0" y="411"/>
                              <a:pt x="0" y="418"/>
                            </a:cubicBezTo>
                            <a:cubicBezTo>
                              <a:pt x="1" y="425"/>
                              <a:pt x="5" y="431"/>
                              <a:pt x="11" y="434"/>
                            </a:cubicBezTo>
                            <a:cubicBezTo>
                              <a:pt x="12" y="434"/>
                              <a:pt x="121" y="483"/>
                              <a:pt x="141" y="590"/>
                            </a:cubicBezTo>
                            <a:cubicBezTo>
                              <a:pt x="162" y="701"/>
                              <a:pt x="85" y="843"/>
                              <a:pt x="84" y="844"/>
                            </a:cubicBezTo>
                            <a:cubicBezTo>
                              <a:pt x="81" y="850"/>
                              <a:pt x="81" y="857"/>
                              <a:pt x="84" y="862"/>
                            </a:cubicBezTo>
                            <a:cubicBezTo>
                              <a:pt x="87" y="868"/>
                              <a:pt x="93" y="871"/>
                              <a:pt x="99" y="871"/>
                            </a:cubicBezTo>
                            <a:lnTo>
                              <a:pt x="247" y="879"/>
                            </a:lnTo>
                            <a:lnTo>
                              <a:pt x="248" y="879"/>
                            </a:lnTo>
                            <a:cubicBezTo>
                              <a:pt x="258" y="879"/>
                              <a:pt x="266" y="871"/>
                              <a:pt x="266" y="861"/>
                            </a:cubicBezTo>
                            <a:cubicBezTo>
                              <a:pt x="267" y="851"/>
                              <a:pt x="259" y="843"/>
                              <a:pt x="249" y="842"/>
                            </a:cubicBezTo>
                            <a:lnTo>
                              <a:pt x="129" y="836"/>
                            </a:lnTo>
                            <a:cubicBezTo>
                              <a:pt x="152" y="787"/>
                              <a:pt x="195" y="678"/>
                              <a:pt x="177" y="584"/>
                            </a:cubicBezTo>
                            <a:cubicBezTo>
                              <a:pt x="160" y="494"/>
                              <a:pt x="94" y="441"/>
                              <a:pt x="55" y="416"/>
                            </a:cubicBezTo>
                            <a:cubicBezTo>
                              <a:pt x="88" y="396"/>
                              <a:pt x="144" y="361"/>
                              <a:pt x="184" y="336"/>
                            </a:cubicBezTo>
                            <a:cubicBezTo>
                              <a:pt x="242" y="300"/>
                              <a:pt x="248" y="211"/>
                              <a:pt x="198" y="92"/>
                            </a:cubicBezTo>
                            <a:cubicBezTo>
                              <a:pt x="192" y="76"/>
                              <a:pt x="191" y="64"/>
                              <a:pt x="197" y="56"/>
                            </a:cubicBezTo>
                            <a:cubicBezTo>
                              <a:pt x="210" y="37"/>
                              <a:pt x="255" y="35"/>
                              <a:pt x="269" y="36"/>
                            </a:cubicBezTo>
                            <a:cubicBezTo>
                              <a:pt x="279" y="36"/>
                              <a:pt x="288" y="29"/>
                              <a:pt x="288" y="19"/>
                            </a:cubicBezTo>
                            <a:cubicBezTo>
                              <a:pt x="289" y="9"/>
                              <a:pt x="281" y="0"/>
                              <a:pt x="271"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6" name="Google Shape;2336;p48"/>
                      <p:cNvSpPr/>
                      <p:nvPr/>
                    </p:nvSpPr>
                    <p:spPr>
                      <a:xfrm>
                        <a:off x="-1783285" y="2103445"/>
                        <a:ext cx="76320" cy="296280"/>
                      </a:xfrm>
                      <a:custGeom>
                        <a:avLst/>
                        <a:gdLst/>
                        <a:ahLst/>
                        <a:cxnLst/>
                        <a:rect l="l" t="t" r="r" b="b"/>
                        <a:pathLst>
                          <a:path w="212" h="823" extrusionOk="0">
                            <a:moveTo>
                              <a:pt x="190" y="341"/>
                            </a:moveTo>
                            <a:cubicBezTo>
                              <a:pt x="186" y="338"/>
                              <a:pt x="181" y="338"/>
                              <a:pt x="176" y="339"/>
                            </a:cubicBezTo>
                            <a:cubicBezTo>
                              <a:pt x="175" y="340"/>
                              <a:pt x="119" y="358"/>
                              <a:pt x="68" y="313"/>
                            </a:cubicBezTo>
                            <a:cubicBezTo>
                              <a:pt x="48" y="296"/>
                              <a:pt x="91" y="240"/>
                              <a:pt x="125" y="195"/>
                            </a:cubicBezTo>
                            <a:cubicBezTo>
                              <a:pt x="164" y="144"/>
                              <a:pt x="199" y="96"/>
                              <a:pt x="199" y="54"/>
                            </a:cubicBezTo>
                            <a:cubicBezTo>
                              <a:pt x="199" y="28"/>
                              <a:pt x="187" y="15"/>
                              <a:pt x="177" y="8"/>
                            </a:cubicBezTo>
                            <a:cubicBezTo>
                              <a:pt x="131" y="-20"/>
                              <a:pt x="31" y="28"/>
                              <a:pt x="11" y="37"/>
                            </a:cubicBezTo>
                            <a:cubicBezTo>
                              <a:pt x="2" y="42"/>
                              <a:pt x="-2" y="53"/>
                              <a:pt x="3" y="62"/>
                            </a:cubicBezTo>
                            <a:cubicBezTo>
                              <a:pt x="7" y="71"/>
                              <a:pt x="18" y="75"/>
                              <a:pt x="27" y="70"/>
                            </a:cubicBezTo>
                            <a:cubicBezTo>
                              <a:pt x="67" y="50"/>
                              <a:pt x="137" y="27"/>
                              <a:pt x="158" y="40"/>
                            </a:cubicBezTo>
                            <a:cubicBezTo>
                              <a:pt x="159" y="41"/>
                              <a:pt x="163" y="43"/>
                              <a:pt x="163" y="54"/>
                            </a:cubicBezTo>
                            <a:cubicBezTo>
                              <a:pt x="163" y="84"/>
                              <a:pt x="128" y="131"/>
                              <a:pt x="96" y="172"/>
                            </a:cubicBezTo>
                            <a:cubicBezTo>
                              <a:pt x="48" y="236"/>
                              <a:pt x="-2" y="301"/>
                              <a:pt x="44" y="341"/>
                            </a:cubicBezTo>
                            <a:cubicBezTo>
                              <a:pt x="89" y="381"/>
                              <a:pt x="138" y="382"/>
                              <a:pt x="166" y="379"/>
                            </a:cubicBezTo>
                            <a:cubicBezTo>
                              <a:pt x="181" y="516"/>
                              <a:pt x="185" y="724"/>
                              <a:pt x="135" y="755"/>
                            </a:cubicBezTo>
                            <a:cubicBezTo>
                              <a:pt x="67" y="799"/>
                              <a:pt x="36" y="785"/>
                              <a:pt x="36" y="785"/>
                            </a:cubicBezTo>
                            <a:cubicBezTo>
                              <a:pt x="27" y="779"/>
                              <a:pt x="16" y="782"/>
                              <a:pt x="11" y="791"/>
                            </a:cubicBezTo>
                            <a:cubicBezTo>
                              <a:pt x="6" y="800"/>
                              <a:pt x="8" y="811"/>
                              <a:pt x="17" y="816"/>
                            </a:cubicBezTo>
                            <a:cubicBezTo>
                              <a:pt x="19" y="817"/>
                              <a:pt x="30" y="823"/>
                              <a:pt x="51" y="823"/>
                            </a:cubicBezTo>
                            <a:cubicBezTo>
                              <a:pt x="74" y="823"/>
                              <a:pt x="108" y="816"/>
                              <a:pt x="155" y="786"/>
                            </a:cubicBezTo>
                            <a:cubicBezTo>
                              <a:pt x="240" y="731"/>
                              <a:pt x="206" y="417"/>
                              <a:pt x="199" y="355"/>
                            </a:cubicBezTo>
                            <a:cubicBezTo>
                              <a:pt x="198" y="349"/>
                              <a:pt x="195" y="344"/>
                              <a:pt x="190" y="34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7" name="Google Shape;2337;p48"/>
                      <p:cNvSpPr/>
                      <p:nvPr/>
                    </p:nvSpPr>
                    <p:spPr>
                      <a:xfrm>
                        <a:off x="-1990645" y="2196325"/>
                        <a:ext cx="119520" cy="129600"/>
                      </a:xfrm>
                      <a:custGeom>
                        <a:avLst/>
                        <a:gdLst/>
                        <a:ahLst/>
                        <a:cxnLst/>
                        <a:rect l="l" t="t" r="r" b="b"/>
                        <a:pathLst>
                          <a:path w="332" h="360" extrusionOk="0">
                            <a:moveTo>
                              <a:pt x="300" y="302"/>
                            </a:moveTo>
                            <a:cubicBezTo>
                              <a:pt x="295" y="308"/>
                              <a:pt x="280" y="323"/>
                              <a:pt x="267" y="323"/>
                            </a:cubicBezTo>
                            <a:cubicBezTo>
                              <a:pt x="261" y="323"/>
                              <a:pt x="254" y="319"/>
                              <a:pt x="248" y="310"/>
                            </a:cubicBezTo>
                            <a:cubicBezTo>
                              <a:pt x="235" y="292"/>
                              <a:pt x="215" y="250"/>
                              <a:pt x="196" y="204"/>
                            </a:cubicBezTo>
                            <a:cubicBezTo>
                              <a:pt x="234" y="130"/>
                              <a:pt x="269" y="50"/>
                              <a:pt x="279" y="25"/>
                            </a:cubicBezTo>
                            <a:cubicBezTo>
                              <a:pt x="283" y="15"/>
                              <a:pt x="279" y="5"/>
                              <a:pt x="270" y="1"/>
                            </a:cubicBezTo>
                            <a:cubicBezTo>
                              <a:pt x="260" y="-3"/>
                              <a:pt x="250" y="1"/>
                              <a:pt x="246" y="10"/>
                            </a:cubicBezTo>
                            <a:cubicBezTo>
                              <a:pt x="227" y="56"/>
                              <a:pt x="202" y="110"/>
                              <a:pt x="178" y="159"/>
                            </a:cubicBezTo>
                            <a:cubicBezTo>
                              <a:pt x="153" y="98"/>
                              <a:pt x="132" y="42"/>
                              <a:pt x="132" y="41"/>
                            </a:cubicBezTo>
                            <a:cubicBezTo>
                              <a:pt x="128" y="31"/>
                              <a:pt x="118" y="26"/>
                              <a:pt x="108" y="30"/>
                            </a:cubicBezTo>
                            <a:cubicBezTo>
                              <a:pt x="99" y="33"/>
                              <a:pt x="94" y="44"/>
                              <a:pt x="97" y="53"/>
                            </a:cubicBezTo>
                            <a:cubicBezTo>
                              <a:pt x="99" y="59"/>
                              <a:pt x="126" y="131"/>
                              <a:pt x="156" y="202"/>
                            </a:cubicBezTo>
                            <a:cubicBezTo>
                              <a:pt x="126" y="259"/>
                              <a:pt x="99" y="303"/>
                              <a:pt x="83" y="312"/>
                            </a:cubicBezTo>
                            <a:cubicBezTo>
                              <a:pt x="74" y="318"/>
                              <a:pt x="68" y="316"/>
                              <a:pt x="65" y="315"/>
                            </a:cubicBezTo>
                            <a:cubicBezTo>
                              <a:pt x="50" y="309"/>
                              <a:pt x="39" y="281"/>
                              <a:pt x="36" y="271"/>
                            </a:cubicBezTo>
                            <a:cubicBezTo>
                              <a:pt x="34" y="262"/>
                              <a:pt x="23" y="256"/>
                              <a:pt x="14" y="259"/>
                            </a:cubicBezTo>
                            <a:cubicBezTo>
                              <a:pt x="4" y="261"/>
                              <a:pt x="-2" y="271"/>
                              <a:pt x="1" y="281"/>
                            </a:cubicBezTo>
                            <a:cubicBezTo>
                              <a:pt x="2" y="286"/>
                              <a:pt x="16" y="334"/>
                              <a:pt x="51" y="349"/>
                            </a:cubicBezTo>
                            <a:cubicBezTo>
                              <a:pt x="56" y="351"/>
                              <a:pt x="63" y="353"/>
                              <a:pt x="71" y="353"/>
                            </a:cubicBezTo>
                            <a:cubicBezTo>
                              <a:pt x="80" y="353"/>
                              <a:pt x="90" y="350"/>
                              <a:pt x="102" y="344"/>
                            </a:cubicBezTo>
                            <a:cubicBezTo>
                              <a:pt x="121" y="333"/>
                              <a:pt x="148" y="293"/>
                              <a:pt x="174" y="246"/>
                            </a:cubicBezTo>
                            <a:cubicBezTo>
                              <a:pt x="190" y="282"/>
                              <a:pt x="206" y="315"/>
                              <a:pt x="218" y="331"/>
                            </a:cubicBezTo>
                            <a:cubicBezTo>
                              <a:pt x="235" y="355"/>
                              <a:pt x="254" y="360"/>
                              <a:pt x="267" y="360"/>
                            </a:cubicBezTo>
                            <a:lnTo>
                              <a:pt x="267" y="360"/>
                            </a:lnTo>
                            <a:cubicBezTo>
                              <a:pt x="301" y="360"/>
                              <a:pt x="326" y="328"/>
                              <a:pt x="329" y="324"/>
                            </a:cubicBezTo>
                            <a:cubicBezTo>
                              <a:pt x="335" y="316"/>
                              <a:pt x="333" y="305"/>
                              <a:pt x="325" y="299"/>
                            </a:cubicBezTo>
                            <a:cubicBezTo>
                              <a:pt x="317" y="292"/>
                              <a:pt x="306" y="294"/>
                              <a:pt x="300"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8" name="Google Shape;2338;p48"/>
                      <p:cNvSpPr/>
                      <p:nvPr/>
                    </p:nvSpPr>
                    <p:spPr>
                      <a:xfrm>
                        <a:off x="-1849525" y="2310445"/>
                        <a:ext cx="67320" cy="109080"/>
                      </a:xfrm>
                      <a:custGeom>
                        <a:avLst/>
                        <a:gdLst/>
                        <a:ahLst/>
                        <a:cxnLst/>
                        <a:rect l="l" t="t" r="r" b="b"/>
                        <a:pathLst>
                          <a:path w="187" h="303" extrusionOk="0">
                            <a:moveTo>
                              <a:pt x="159" y="0"/>
                            </a:moveTo>
                            <a:cubicBezTo>
                              <a:pt x="147" y="-2"/>
                              <a:pt x="120" y="-5"/>
                              <a:pt x="40" y="173"/>
                            </a:cubicBezTo>
                            <a:lnTo>
                              <a:pt x="44" y="26"/>
                            </a:lnTo>
                            <a:cubicBezTo>
                              <a:pt x="44" y="16"/>
                              <a:pt x="36" y="8"/>
                              <a:pt x="26" y="7"/>
                            </a:cubicBezTo>
                            <a:cubicBezTo>
                              <a:pt x="17" y="8"/>
                              <a:pt x="8" y="15"/>
                              <a:pt x="7" y="25"/>
                            </a:cubicBezTo>
                            <a:lnTo>
                              <a:pt x="0" y="269"/>
                            </a:lnTo>
                            <a:cubicBezTo>
                              <a:pt x="0" y="278"/>
                              <a:pt x="6" y="286"/>
                              <a:pt x="14" y="288"/>
                            </a:cubicBezTo>
                            <a:cubicBezTo>
                              <a:pt x="23" y="289"/>
                              <a:pt x="32" y="285"/>
                              <a:pt x="35" y="277"/>
                            </a:cubicBezTo>
                            <a:cubicBezTo>
                              <a:pt x="73" y="184"/>
                              <a:pt x="123" y="79"/>
                              <a:pt x="149" y="46"/>
                            </a:cubicBezTo>
                            <a:cubicBezTo>
                              <a:pt x="160" y="132"/>
                              <a:pt x="126" y="279"/>
                              <a:pt x="126" y="280"/>
                            </a:cubicBezTo>
                            <a:cubicBezTo>
                              <a:pt x="124" y="290"/>
                              <a:pt x="130" y="300"/>
                              <a:pt x="140" y="302"/>
                            </a:cubicBezTo>
                            <a:cubicBezTo>
                              <a:pt x="141" y="303"/>
                              <a:pt x="143" y="303"/>
                              <a:pt x="144" y="303"/>
                            </a:cubicBezTo>
                            <a:cubicBezTo>
                              <a:pt x="152" y="303"/>
                              <a:pt x="160" y="297"/>
                              <a:pt x="162" y="289"/>
                            </a:cubicBezTo>
                            <a:cubicBezTo>
                              <a:pt x="163" y="282"/>
                              <a:pt x="199" y="121"/>
                              <a:pt x="184" y="30"/>
                            </a:cubicBezTo>
                            <a:cubicBezTo>
                              <a:pt x="180" y="6"/>
                              <a:pt x="167" y="1"/>
                              <a:pt x="159"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9" name="Google Shape;2339;p48"/>
                      <p:cNvSpPr/>
                      <p:nvPr/>
                    </p:nvSpPr>
                    <p:spPr>
                      <a:xfrm>
                        <a:off x="-1676725" y="2214685"/>
                        <a:ext cx="74520" cy="69120"/>
                      </a:xfrm>
                      <a:custGeom>
                        <a:avLst/>
                        <a:gdLst/>
                        <a:ahLst/>
                        <a:cxnLst/>
                        <a:rect l="l" t="t" r="r" b="b"/>
                        <a:pathLst>
                          <a:path w="207" h="192" extrusionOk="0">
                            <a:moveTo>
                              <a:pt x="189" y="74"/>
                            </a:moveTo>
                            <a:lnTo>
                              <a:pt x="132" y="69"/>
                            </a:lnTo>
                            <a:lnTo>
                              <a:pt x="139" y="21"/>
                            </a:lnTo>
                            <a:cubicBezTo>
                              <a:pt x="141" y="11"/>
                              <a:pt x="134" y="2"/>
                              <a:pt x="124" y="0"/>
                            </a:cubicBezTo>
                            <a:cubicBezTo>
                              <a:pt x="114" y="-1"/>
                              <a:pt x="105" y="6"/>
                              <a:pt x="103" y="16"/>
                            </a:cubicBezTo>
                            <a:lnTo>
                              <a:pt x="96" y="66"/>
                            </a:lnTo>
                            <a:lnTo>
                              <a:pt x="19" y="59"/>
                            </a:lnTo>
                            <a:cubicBezTo>
                              <a:pt x="10" y="58"/>
                              <a:pt x="0" y="66"/>
                              <a:pt x="0" y="76"/>
                            </a:cubicBezTo>
                            <a:cubicBezTo>
                              <a:pt x="-1" y="86"/>
                              <a:pt x="6" y="95"/>
                              <a:pt x="16" y="96"/>
                            </a:cubicBezTo>
                            <a:lnTo>
                              <a:pt x="91" y="102"/>
                            </a:lnTo>
                            <a:lnTo>
                              <a:pt x="81" y="171"/>
                            </a:lnTo>
                            <a:cubicBezTo>
                              <a:pt x="79" y="181"/>
                              <a:pt x="86" y="190"/>
                              <a:pt x="96" y="192"/>
                            </a:cubicBezTo>
                            <a:cubicBezTo>
                              <a:pt x="97" y="192"/>
                              <a:pt x="98" y="192"/>
                              <a:pt x="99" y="192"/>
                            </a:cubicBezTo>
                            <a:cubicBezTo>
                              <a:pt x="108" y="192"/>
                              <a:pt x="116" y="185"/>
                              <a:pt x="117" y="176"/>
                            </a:cubicBezTo>
                            <a:lnTo>
                              <a:pt x="127" y="105"/>
                            </a:lnTo>
                            <a:lnTo>
                              <a:pt x="186" y="110"/>
                            </a:lnTo>
                            <a:cubicBezTo>
                              <a:pt x="187" y="110"/>
                              <a:pt x="187" y="111"/>
                              <a:pt x="188" y="111"/>
                            </a:cubicBezTo>
                            <a:cubicBezTo>
                              <a:pt x="197" y="111"/>
                              <a:pt x="205" y="103"/>
                              <a:pt x="206" y="94"/>
                            </a:cubicBezTo>
                            <a:cubicBezTo>
                              <a:pt x="207" y="84"/>
                              <a:pt x="199" y="75"/>
                              <a:pt x="189" y="74"/>
                            </a:cubicBezTo>
                            <a:close/>
                          </a:path>
                        </a:pathLst>
                      </a:custGeom>
                      <a:solidFill>
                        <a:schemeClr val="dk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0" name="Google Shape;2340;p48"/>
                      <p:cNvSpPr/>
                      <p:nvPr/>
                    </p:nvSpPr>
                    <p:spPr>
                      <a:xfrm>
                        <a:off x="-1591405" y="2107765"/>
                        <a:ext cx="68760" cy="319680"/>
                      </a:xfrm>
                      <a:custGeom>
                        <a:avLst/>
                        <a:gdLst/>
                        <a:ahLst/>
                        <a:cxnLst/>
                        <a:rect l="l" t="t" r="r" b="b"/>
                        <a:pathLst>
                          <a:path w="191" h="888" extrusionOk="0">
                            <a:moveTo>
                              <a:pt x="182" y="26"/>
                            </a:moveTo>
                            <a:cubicBezTo>
                              <a:pt x="170" y="19"/>
                              <a:pt x="109" y="-15"/>
                              <a:pt x="73" y="7"/>
                            </a:cubicBezTo>
                            <a:cubicBezTo>
                              <a:pt x="61" y="14"/>
                              <a:pt x="48" y="31"/>
                              <a:pt x="51" y="65"/>
                            </a:cubicBezTo>
                            <a:cubicBezTo>
                              <a:pt x="54" y="100"/>
                              <a:pt x="64" y="130"/>
                              <a:pt x="73" y="156"/>
                            </a:cubicBezTo>
                            <a:cubicBezTo>
                              <a:pt x="88" y="199"/>
                              <a:pt x="99" y="230"/>
                              <a:pt x="76" y="269"/>
                            </a:cubicBezTo>
                            <a:cubicBezTo>
                              <a:pt x="40" y="329"/>
                              <a:pt x="16" y="334"/>
                              <a:pt x="17" y="334"/>
                            </a:cubicBezTo>
                            <a:cubicBezTo>
                              <a:pt x="10" y="334"/>
                              <a:pt x="4" y="338"/>
                              <a:pt x="1" y="345"/>
                            </a:cubicBezTo>
                            <a:cubicBezTo>
                              <a:pt x="-2" y="351"/>
                              <a:pt x="-1" y="359"/>
                              <a:pt x="4" y="364"/>
                            </a:cubicBezTo>
                            <a:cubicBezTo>
                              <a:pt x="4" y="365"/>
                              <a:pt x="64" y="433"/>
                              <a:pt x="51" y="519"/>
                            </a:cubicBezTo>
                            <a:cubicBezTo>
                              <a:pt x="42" y="580"/>
                              <a:pt x="21" y="829"/>
                              <a:pt x="65" y="862"/>
                            </a:cubicBezTo>
                            <a:cubicBezTo>
                              <a:pt x="99" y="887"/>
                              <a:pt x="158" y="888"/>
                              <a:pt x="165" y="888"/>
                            </a:cubicBezTo>
                            <a:cubicBezTo>
                              <a:pt x="175" y="888"/>
                              <a:pt x="183" y="880"/>
                              <a:pt x="183" y="870"/>
                            </a:cubicBezTo>
                            <a:cubicBezTo>
                              <a:pt x="183" y="860"/>
                              <a:pt x="175" y="851"/>
                              <a:pt x="165" y="851"/>
                            </a:cubicBezTo>
                            <a:cubicBezTo>
                              <a:pt x="150" y="851"/>
                              <a:pt x="108" y="848"/>
                              <a:pt x="88" y="833"/>
                            </a:cubicBezTo>
                            <a:cubicBezTo>
                              <a:pt x="70" y="813"/>
                              <a:pt x="70" y="637"/>
                              <a:pt x="87" y="525"/>
                            </a:cubicBezTo>
                            <a:cubicBezTo>
                              <a:pt x="99" y="451"/>
                              <a:pt x="66" y="390"/>
                              <a:pt x="46" y="360"/>
                            </a:cubicBezTo>
                            <a:cubicBezTo>
                              <a:pt x="62" y="349"/>
                              <a:pt x="83" y="328"/>
                              <a:pt x="107" y="288"/>
                            </a:cubicBezTo>
                            <a:cubicBezTo>
                              <a:pt x="139" y="234"/>
                              <a:pt x="123" y="188"/>
                              <a:pt x="108" y="144"/>
                            </a:cubicBezTo>
                            <a:cubicBezTo>
                              <a:pt x="99" y="119"/>
                              <a:pt x="90" y="93"/>
                              <a:pt x="87" y="62"/>
                            </a:cubicBezTo>
                            <a:cubicBezTo>
                              <a:pt x="87" y="56"/>
                              <a:pt x="86" y="42"/>
                              <a:pt x="92" y="38"/>
                            </a:cubicBezTo>
                            <a:cubicBezTo>
                              <a:pt x="105" y="31"/>
                              <a:pt x="141" y="44"/>
                              <a:pt x="163" y="57"/>
                            </a:cubicBezTo>
                            <a:cubicBezTo>
                              <a:pt x="172" y="63"/>
                              <a:pt x="183" y="60"/>
                              <a:pt x="188" y="51"/>
                            </a:cubicBezTo>
                            <a:cubicBezTo>
                              <a:pt x="193" y="43"/>
                              <a:pt x="191" y="31"/>
                              <a:pt x="182"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1" name="Google Shape;2341;p48"/>
                      <p:cNvSpPr/>
                      <p:nvPr/>
                    </p:nvSpPr>
                    <p:spPr>
                      <a:xfrm>
                        <a:off x="-1509325" y="2180125"/>
                        <a:ext cx="109080" cy="212760"/>
                      </a:xfrm>
                      <a:custGeom>
                        <a:avLst/>
                        <a:gdLst/>
                        <a:ahLst/>
                        <a:cxnLst/>
                        <a:rect l="l" t="t" r="r" b="b"/>
                        <a:pathLst>
                          <a:path w="303" h="591" extrusionOk="0">
                            <a:moveTo>
                              <a:pt x="187" y="447"/>
                            </a:moveTo>
                            <a:cubicBezTo>
                              <a:pt x="184" y="534"/>
                              <a:pt x="182" y="550"/>
                              <a:pt x="121" y="554"/>
                            </a:cubicBezTo>
                            <a:cubicBezTo>
                              <a:pt x="80" y="557"/>
                              <a:pt x="49" y="546"/>
                              <a:pt x="39" y="525"/>
                            </a:cubicBezTo>
                            <a:cubicBezTo>
                              <a:pt x="31" y="506"/>
                              <a:pt x="39" y="482"/>
                              <a:pt x="61" y="460"/>
                            </a:cubicBezTo>
                            <a:cubicBezTo>
                              <a:pt x="89" y="432"/>
                              <a:pt x="144" y="399"/>
                              <a:pt x="191" y="374"/>
                            </a:cubicBezTo>
                            <a:cubicBezTo>
                              <a:pt x="189" y="402"/>
                              <a:pt x="188" y="426"/>
                              <a:pt x="187" y="447"/>
                            </a:cubicBezTo>
                            <a:moveTo>
                              <a:pt x="292" y="1"/>
                            </a:moveTo>
                            <a:cubicBezTo>
                              <a:pt x="283" y="-2"/>
                              <a:pt x="273" y="1"/>
                              <a:pt x="268" y="9"/>
                            </a:cubicBezTo>
                            <a:cubicBezTo>
                              <a:pt x="215" y="106"/>
                              <a:pt x="136" y="204"/>
                              <a:pt x="106" y="193"/>
                            </a:cubicBezTo>
                            <a:cubicBezTo>
                              <a:pt x="99" y="191"/>
                              <a:pt x="94" y="186"/>
                              <a:pt x="91" y="180"/>
                            </a:cubicBezTo>
                            <a:cubicBezTo>
                              <a:pt x="78" y="151"/>
                              <a:pt x="95" y="88"/>
                              <a:pt x="109" y="55"/>
                            </a:cubicBezTo>
                            <a:cubicBezTo>
                              <a:pt x="113" y="46"/>
                              <a:pt x="109" y="35"/>
                              <a:pt x="99" y="31"/>
                            </a:cubicBezTo>
                            <a:cubicBezTo>
                              <a:pt x="90" y="27"/>
                              <a:pt x="79" y="31"/>
                              <a:pt x="75" y="41"/>
                            </a:cubicBezTo>
                            <a:cubicBezTo>
                              <a:pt x="71" y="51"/>
                              <a:pt x="34" y="142"/>
                              <a:pt x="58" y="195"/>
                            </a:cubicBezTo>
                            <a:cubicBezTo>
                              <a:pt x="65" y="211"/>
                              <a:pt x="78" y="222"/>
                              <a:pt x="94" y="228"/>
                            </a:cubicBezTo>
                            <a:cubicBezTo>
                              <a:pt x="138" y="243"/>
                              <a:pt x="192" y="189"/>
                              <a:pt x="235" y="131"/>
                            </a:cubicBezTo>
                            <a:cubicBezTo>
                              <a:pt x="220" y="190"/>
                              <a:pt x="204" y="262"/>
                              <a:pt x="195" y="330"/>
                            </a:cubicBezTo>
                            <a:cubicBezTo>
                              <a:pt x="142" y="357"/>
                              <a:pt x="71" y="398"/>
                              <a:pt x="35" y="434"/>
                            </a:cubicBezTo>
                            <a:cubicBezTo>
                              <a:pt x="2" y="467"/>
                              <a:pt x="-9" y="507"/>
                              <a:pt x="6" y="540"/>
                            </a:cubicBezTo>
                            <a:cubicBezTo>
                              <a:pt x="21" y="573"/>
                              <a:pt x="59" y="591"/>
                              <a:pt x="108" y="591"/>
                            </a:cubicBezTo>
                            <a:cubicBezTo>
                              <a:pt x="113" y="591"/>
                              <a:pt x="118" y="591"/>
                              <a:pt x="123" y="591"/>
                            </a:cubicBezTo>
                            <a:cubicBezTo>
                              <a:pt x="219" y="584"/>
                              <a:pt x="221" y="530"/>
                              <a:pt x="224" y="449"/>
                            </a:cubicBezTo>
                            <a:cubicBezTo>
                              <a:pt x="224" y="423"/>
                              <a:pt x="225" y="394"/>
                              <a:pt x="229" y="360"/>
                            </a:cubicBezTo>
                            <a:cubicBezTo>
                              <a:pt x="229" y="358"/>
                              <a:pt x="229" y="356"/>
                              <a:pt x="229" y="354"/>
                            </a:cubicBezTo>
                            <a:cubicBezTo>
                              <a:pt x="257" y="340"/>
                              <a:pt x="277" y="331"/>
                              <a:pt x="277" y="330"/>
                            </a:cubicBezTo>
                            <a:cubicBezTo>
                              <a:pt x="287" y="326"/>
                              <a:pt x="291" y="315"/>
                              <a:pt x="286" y="306"/>
                            </a:cubicBezTo>
                            <a:cubicBezTo>
                              <a:pt x="282" y="297"/>
                              <a:pt x="271" y="293"/>
                              <a:pt x="262" y="297"/>
                            </a:cubicBezTo>
                            <a:cubicBezTo>
                              <a:pt x="261" y="298"/>
                              <a:pt x="250" y="302"/>
                              <a:pt x="235" y="310"/>
                            </a:cubicBezTo>
                            <a:cubicBezTo>
                              <a:pt x="256" y="175"/>
                              <a:pt x="301" y="25"/>
                              <a:pt x="302" y="24"/>
                            </a:cubicBezTo>
                            <a:cubicBezTo>
                              <a:pt x="305" y="15"/>
                              <a:pt x="300" y="5"/>
                              <a:pt x="292"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2" name="Google Shape;2342;p48"/>
                      <p:cNvSpPr/>
                      <p:nvPr/>
                    </p:nvSpPr>
                    <p:spPr>
                      <a:xfrm>
                        <a:off x="-1389445" y="2266165"/>
                        <a:ext cx="82440" cy="76680"/>
                      </a:xfrm>
                      <a:custGeom>
                        <a:avLst/>
                        <a:gdLst/>
                        <a:ahLst/>
                        <a:cxnLst/>
                        <a:rect l="l" t="t" r="r" b="b"/>
                        <a:pathLst>
                          <a:path w="229" h="213" extrusionOk="0">
                            <a:moveTo>
                              <a:pt x="195" y="146"/>
                            </a:moveTo>
                            <a:cubicBezTo>
                              <a:pt x="195" y="146"/>
                              <a:pt x="185" y="160"/>
                              <a:pt x="161" y="172"/>
                            </a:cubicBezTo>
                            <a:cubicBezTo>
                              <a:pt x="161" y="164"/>
                              <a:pt x="162" y="152"/>
                              <a:pt x="163" y="143"/>
                            </a:cubicBezTo>
                            <a:cubicBezTo>
                              <a:pt x="166" y="108"/>
                              <a:pt x="170" y="60"/>
                              <a:pt x="153" y="23"/>
                            </a:cubicBezTo>
                            <a:cubicBezTo>
                              <a:pt x="144" y="2"/>
                              <a:pt x="129" y="0"/>
                              <a:pt x="121" y="0"/>
                            </a:cubicBezTo>
                            <a:cubicBezTo>
                              <a:pt x="102" y="0"/>
                              <a:pt x="80" y="24"/>
                              <a:pt x="60" y="57"/>
                            </a:cubicBezTo>
                            <a:lnTo>
                              <a:pt x="66" y="26"/>
                            </a:lnTo>
                            <a:cubicBezTo>
                              <a:pt x="67" y="16"/>
                              <a:pt x="61" y="7"/>
                              <a:pt x="51" y="5"/>
                            </a:cubicBezTo>
                            <a:cubicBezTo>
                              <a:pt x="41" y="3"/>
                              <a:pt x="31" y="10"/>
                              <a:pt x="30" y="20"/>
                            </a:cubicBezTo>
                            <a:lnTo>
                              <a:pt x="0" y="182"/>
                            </a:lnTo>
                            <a:cubicBezTo>
                              <a:pt x="-2" y="192"/>
                              <a:pt x="4" y="201"/>
                              <a:pt x="13" y="203"/>
                            </a:cubicBezTo>
                            <a:cubicBezTo>
                              <a:pt x="22" y="206"/>
                              <a:pt x="32" y="201"/>
                              <a:pt x="35" y="193"/>
                            </a:cubicBezTo>
                            <a:cubicBezTo>
                              <a:pt x="64" y="120"/>
                              <a:pt x="102" y="51"/>
                              <a:pt x="120" y="38"/>
                            </a:cubicBezTo>
                            <a:cubicBezTo>
                              <a:pt x="132" y="67"/>
                              <a:pt x="129" y="108"/>
                              <a:pt x="126" y="140"/>
                            </a:cubicBezTo>
                            <a:cubicBezTo>
                              <a:pt x="124" y="174"/>
                              <a:pt x="122" y="196"/>
                              <a:pt x="137" y="208"/>
                            </a:cubicBezTo>
                            <a:cubicBezTo>
                              <a:pt x="140" y="210"/>
                              <a:pt x="145" y="213"/>
                              <a:pt x="153" y="213"/>
                            </a:cubicBezTo>
                            <a:cubicBezTo>
                              <a:pt x="156" y="213"/>
                              <a:pt x="161" y="212"/>
                              <a:pt x="165" y="210"/>
                            </a:cubicBezTo>
                            <a:cubicBezTo>
                              <a:pt x="206" y="194"/>
                              <a:pt x="224" y="169"/>
                              <a:pt x="225" y="166"/>
                            </a:cubicBezTo>
                            <a:cubicBezTo>
                              <a:pt x="231" y="158"/>
                              <a:pt x="229" y="147"/>
                              <a:pt x="221" y="141"/>
                            </a:cubicBezTo>
                            <a:cubicBezTo>
                              <a:pt x="212" y="135"/>
                              <a:pt x="201" y="138"/>
                              <a:pt x="195" y="146"/>
                            </a:cubicBezTo>
                            <a:close/>
                          </a:path>
                        </a:pathLst>
                      </a:custGeom>
                      <a:solidFill>
                        <a:schemeClr val="dk1"/>
                      </a:solidFill>
                      <a:ln>
                        <a:noFill/>
                      </a:ln>
                    </p:spPr>
                    <p:txBody>
                      <a:bodyPr spcFirstLastPara="1" wrap="square" lIns="90000" tIns="31675" rIns="90000" bIns="31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3" name="Google Shape;2343;p48"/>
                      <p:cNvSpPr/>
                      <p:nvPr/>
                    </p:nvSpPr>
                    <p:spPr>
                      <a:xfrm>
                        <a:off x="-1290805" y="2111005"/>
                        <a:ext cx="74160" cy="269280"/>
                      </a:xfrm>
                      <a:custGeom>
                        <a:avLst/>
                        <a:gdLst/>
                        <a:ahLst/>
                        <a:cxnLst/>
                        <a:rect l="l" t="t" r="r" b="b"/>
                        <a:pathLst>
                          <a:path w="206" h="748" extrusionOk="0">
                            <a:moveTo>
                              <a:pt x="194" y="289"/>
                            </a:moveTo>
                            <a:cubicBezTo>
                              <a:pt x="187" y="286"/>
                              <a:pt x="179" y="288"/>
                              <a:pt x="173" y="295"/>
                            </a:cubicBezTo>
                            <a:cubicBezTo>
                              <a:pt x="171" y="298"/>
                              <a:pt x="147" y="324"/>
                              <a:pt x="118" y="300"/>
                            </a:cubicBezTo>
                            <a:cubicBezTo>
                              <a:pt x="101" y="285"/>
                              <a:pt x="121" y="231"/>
                              <a:pt x="140" y="183"/>
                            </a:cubicBezTo>
                            <a:cubicBezTo>
                              <a:pt x="155" y="144"/>
                              <a:pt x="170" y="104"/>
                              <a:pt x="176" y="65"/>
                            </a:cubicBezTo>
                            <a:cubicBezTo>
                              <a:pt x="181" y="34"/>
                              <a:pt x="175" y="13"/>
                              <a:pt x="158" y="4"/>
                            </a:cubicBezTo>
                            <a:cubicBezTo>
                              <a:pt x="127" y="-13"/>
                              <a:pt x="77" y="24"/>
                              <a:pt x="57" y="41"/>
                            </a:cubicBezTo>
                            <a:cubicBezTo>
                              <a:pt x="50" y="48"/>
                              <a:pt x="49" y="59"/>
                              <a:pt x="55" y="67"/>
                            </a:cubicBezTo>
                            <a:cubicBezTo>
                              <a:pt x="62" y="75"/>
                              <a:pt x="73" y="75"/>
                              <a:pt x="81" y="69"/>
                            </a:cubicBezTo>
                            <a:cubicBezTo>
                              <a:pt x="104" y="50"/>
                              <a:pt x="133" y="33"/>
                              <a:pt x="139" y="35"/>
                            </a:cubicBezTo>
                            <a:cubicBezTo>
                              <a:pt x="140" y="35"/>
                              <a:pt x="143" y="40"/>
                              <a:pt x="140" y="60"/>
                            </a:cubicBezTo>
                            <a:cubicBezTo>
                              <a:pt x="135" y="94"/>
                              <a:pt x="120" y="132"/>
                              <a:pt x="106" y="169"/>
                            </a:cubicBezTo>
                            <a:cubicBezTo>
                              <a:pt x="80" y="238"/>
                              <a:pt x="57" y="296"/>
                              <a:pt x="95" y="328"/>
                            </a:cubicBezTo>
                            <a:cubicBezTo>
                              <a:pt x="120" y="349"/>
                              <a:pt x="146" y="350"/>
                              <a:pt x="167" y="342"/>
                            </a:cubicBezTo>
                            <a:cubicBezTo>
                              <a:pt x="161" y="413"/>
                              <a:pt x="147" y="565"/>
                              <a:pt x="126" y="641"/>
                            </a:cubicBezTo>
                            <a:cubicBezTo>
                              <a:pt x="102" y="725"/>
                              <a:pt x="30" y="712"/>
                              <a:pt x="22" y="710"/>
                            </a:cubicBezTo>
                            <a:cubicBezTo>
                              <a:pt x="12" y="708"/>
                              <a:pt x="2" y="714"/>
                              <a:pt x="0" y="723"/>
                            </a:cubicBezTo>
                            <a:cubicBezTo>
                              <a:pt x="-3" y="733"/>
                              <a:pt x="4" y="743"/>
                              <a:pt x="13" y="745"/>
                            </a:cubicBezTo>
                            <a:cubicBezTo>
                              <a:pt x="21" y="747"/>
                              <a:pt x="30" y="748"/>
                              <a:pt x="40" y="748"/>
                            </a:cubicBezTo>
                            <a:cubicBezTo>
                              <a:pt x="81" y="748"/>
                              <a:pt x="139" y="728"/>
                              <a:pt x="161" y="651"/>
                            </a:cubicBezTo>
                            <a:cubicBezTo>
                              <a:pt x="191" y="547"/>
                              <a:pt x="205" y="317"/>
                              <a:pt x="206" y="307"/>
                            </a:cubicBezTo>
                            <a:cubicBezTo>
                              <a:pt x="206" y="300"/>
                              <a:pt x="202" y="292"/>
                              <a:pt x="194" y="28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4" name="Google Shape;2344;p48"/>
                      <p:cNvSpPr/>
                      <p:nvPr/>
                    </p:nvSpPr>
                    <p:spPr>
                      <a:xfrm>
                        <a:off x="-1182085" y="2220085"/>
                        <a:ext cx="66600" cy="12960"/>
                      </a:xfrm>
                      <a:custGeom>
                        <a:avLst/>
                        <a:gdLst/>
                        <a:ahLst/>
                        <a:cxnLst/>
                        <a:rect l="l" t="t" r="r" b="b"/>
                        <a:pathLst>
                          <a:path w="185" h="36" extrusionOk="0">
                            <a:moveTo>
                              <a:pt x="19" y="36"/>
                            </a:moveTo>
                            <a:lnTo>
                              <a:pt x="166" y="36"/>
                            </a:lnTo>
                            <a:cubicBezTo>
                              <a:pt x="177" y="36"/>
                              <a:pt x="185" y="28"/>
                              <a:pt x="185" y="18"/>
                            </a:cubicBezTo>
                            <a:cubicBezTo>
                              <a:pt x="185" y="8"/>
                              <a:pt x="177" y="0"/>
                              <a:pt x="166" y="0"/>
                            </a:cubicBezTo>
                            <a:lnTo>
                              <a:pt x="19" y="0"/>
                            </a:lnTo>
                            <a:cubicBezTo>
                              <a:pt x="8" y="0"/>
                              <a:pt x="0" y="8"/>
                              <a:pt x="0" y="18"/>
                            </a:cubicBezTo>
                            <a:cubicBezTo>
                              <a:pt x="0" y="28"/>
                              <a:pt x="8" y="36"/>
                              <a:pt x="19" y="3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5" name="Google Shape;2345;p48"/>
                      <p:cNvSpPr/>
                      <p:nvPr/>
                    </p:nvSpPr>
                    <p:spPr>
                      <a:xfrm>
                        <a:off x="-1192525" y="2238805"/>
                        <a:ext cx="77040" cy="26280"/>
                      </a:xfrm>
                      <a:custGeom>
                        <a:avLst/>
                        <a:gdLst/>
                        <a:ahLst/>
                        <a:cxnLst/>
                        <a:rect l="l" t="t" r="r" b="b"/>
                        <a:pathLst>
                          <a:path w="214" h="73" extrusionOk="0">
                            <a:moveTo>
                              <a:pt x="14" y="36"/>
                            </a:moveTo>
                            <a:lnTo>
                              <a:pt x="192" y="73"/>
                            </a:lnTo>
                            <a:cubicBezTo>
                              <a:pt x="193" y="73"/>
                              <a:pt x="194" y="73"/>
                              <a:pt x="195" y="73"/>
                            </a:cubicBezTo>
                            <a:cubicBezTo>
                              <a:pt x="204" y="73"/>
                              <a:pt x="212" y="67"/>
                              <a:pt x="213" y="58"/>
                            </a:cubicBezTo>
                            <a:cubicBezTo>
                              <a:pt x="215" y="49"/>
                              <a:pt x="209" y="39"/>
                              <a:pt x="199" y="37"/>
                            </a:cubicBezTo>
                            <a:lnTo>
                              <a:pt x="22" y="0"/>
                            </a:lnTo>
                            <a:cubicBezTo>
                              <a:pt x="12" y="-2"/>
                              <a:pt x="2" y="4"/>
                              <a:pt x="0" y="14"/>
                            </a:cubicBezTo>
                            <a:cubicBezTo>
                              <a:pt x="-2" y="24"/>
                              <a:pt x="4" y="34"/>
                              <a:pt x="14" y="3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6" name="Google Shape;2346;p48"/>
                      <p:cNvSpPr/>
                      <p:nvPr/>
                    </p:nvSpPr>
                    <p:spPr>
                      <a:xfrm>
                        <a:off x="-1224565" y="2307925"/>
                        <a:ext cx="93240" cy="140760"/>
                      </a:xfrm>
                      <a:custGeom>
                        <a:avLst/>
                        <a:gdLst/>
                        <a:ahLst/>
                        <a:cxnLst/>
                        <a:rect l="l" t="t" r="r" b="b"/>
                        <a:pathLst>
                          <a:path w="259" h="391" extrusionOk="0">
                            <a:moveTo>
                              <a:pt x="59" y="350"/>
                            </a:moveTo>
                            <a:cubicBezTo>
                              <a:pt x="52" y="356"/>
                              <a:pt x="50" y="354"/>
                              <a:pt x="48" y="352"/>
                            </a:cubicBezTo>
                            <a:cubicBezTo>
                              <a:pt x="30" y="335"/>
                              <a:pt x="28" y="258"/>
                              <a:pt x="78" y="183"/>
                            </a:cubicBezTo>
                            <a:cubicBezTo>
                              <a:pt x="94" y="159"/>
                              <a:pt x="110" y="147"/>
                              <a:pt x="126" y="147"/>
                            </a:cubicBezTo>
                            <a:lnTo>
                              <a:pt x="127" y="147"/>
                            </a:lnTo>
                            <a:cubicBezTo>
                              <a:pt x="152" y="148"/>
                              <a:pt x="176" y="177"/>
                              <a:pt x="189" y="195"/>
                            </a:cubicBezTo>
                            <a:cubicBezTo>
                              <a:pt x="167" y="226"/>
                              <a:pt x="100" y="321"/>
                              <a:pt x="59" y="350"/>
                            </a:cubicBezTo>
                            <a:moveTo>
                              <a:pt x="243" y="0"/>
                            </a:moveTo>
                            <a:cubicBezTo>
                              <a:pt x="233" y="-2"/>
                              <a:pt x="224" y="5"/>
                              <a:pt x="222" y="15"/>
                            </a:cubicBezTo>
                            <a:lnTo>
                              <a:pt x="200" y="150"/>
                            </a:lnTo>
                            <a:cubicBezTo>
                              <a:pt x="182" y="131"/>
                              <a:pt x="158" y="112"/>
                              <a:pt x="129" y="111"/>
                            </a:cubicBezTo>
                            <a:cubicBezTo>
                              <a:pt x="99" y="110"/>
                              <a:pt x="71" y="127"/>
                              <a:pt x="47" y="163"/>
                            </a:cubicBezTo>
                            <a:cubicBezTo>
                              <a:pt x="-10" y="249"/>
                              <a:pt x="-12" y="345"/>
                              <a:pt x="23" y="378"/>
                            </a:cubicBezTo>
                            <a:cubicBezTo>
                              <a:pt x="31" y="387"/>
                              <a:pt x="41" y="391"/>
                              <a:pt x="51" y="391"/>
                            </a:cubicBezTo>
                            <a:cubicBezTo>
                              <a:pt x="61" y="391"/>
                              <a:pt x="71" y="387"/>
                              <a:pt x="81" y="380"/>
                            </a:cubicBezTo>
                            <a:cubicBezTo>
                              <a:pt x="110" y="359"/>
                              <a:pt x="149" y="311"/>
                              <a:pt x="179" y="271"/>
                            </a:cubicBezTo>
                            <a:lnTo>
                              <a:pt x="163" y="370"/>
                            </a:lnTo>
                            <a:cubicBezTo>
                              <a:pt x="161" y="380"/>
                              <a:pt x="168" y="389"/>
                              <a:pt x="178" y="391"/>
                            </a:cubicBezTo>
                            <a:cubicBezTo>
                              <a:pt x="179" y="391"/>
                              <a:pt x="180" y="391"/>
                              <a:pt x="181" y="391"/>
                            </a:cubicBezTo>
                            <a:cubicBezTo>
                              <a:pt x="190" y="391"/>
                              <a:pt x="198" y="385"/>
                              <a:pt x="199" y="376"/>
                            </a:cubicBezTo>
                            <a:lnTo>
                              <a:pt x="258" y="21"/>
                            </a:lnTo>
                            <a:cubicBezTo>
                              <a:pt x="260" y="11"/>
                              <a:pt x="253" y="2"/>
                              <a:pt x="243"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7" name="Google Shape;2347;p48"/>
                      <p:cNvSpPr/>
                      <p:nvPr/>
                    </p:nvSpPr>
                    <p:spPr>
                      <a:xfrm>
                        <a:off x="-1134205" y="2320525"/>
                        <a:ext cx="77400" cy="128160"/>
                      </a:xfrm>
                      <a:custGeom>
                        <a:avLst/>
                        <a:gdLst/>
                        <a:ahLst/>
                        <a:cxnLst/>
                        <a:rect l="l" t="t" r="r" b="b"/>
                        <a:pathLst>
                          <a:path w="215" h="356" extrusionOk="0">
                            <a:moveTo>
                              <a:pt x="137" y="0"/>
                            </a:moveTo>
                            <a:cubicBezTo>
                              <a:pt x="123" y="3"/>
                              <a:pt x="104" y="12"/>
                              <a:pt x="91" y="42"/>
                            </a:cubicBezTo>
                            <a:cubicBezTo>
                              <a:pt x="82" y="62"/>
                              <a:pt x="79" y="88"/>
                              <a:pt x="78" y="116"/>
                            </a:cubicBezTo>
                            <a:cubicBezTo>
                              <a:pt x="46" y="118"/>
                              <a:pt x="18" y="126"/>
                              <a:pt x="13" y="128"/>
                            </a:cubicBezTo>
                            <a:cubicBezTo>
                              <a:pt x="3" y="131"/>
                              <a:pt x="-2" y="142"/>
                              <a:pt x="1" y="151"/>
                            </a:cubicBezTo>
                            <a:cubicBezTo>
                              <a:pt x="4" y="161"/>
                              <a:pt x="15" y="166"/>
                              <a:pt x="24" y="163"/>
                            </a:cubicBezTo>
                            <a:cubicBezTo>
                              <a:pt x="35" y="160"/>
                              <a:pt x="56" y="154"/>
                              <a:pt x="77" y="153"/>
                            </a:cubicBezTo>
                            <a:cubicBezTo>
                              <a:pt x="77" y="155"/>
                              <a:pt x="77" y="157"/>
                              <a:pt x="77" y="160"/>
                            </a:cubicBezTo>
                            <a:cubicBezTo>
                              <a:pt x="76" y="224"/>
                              <a:pt x="75" y="296"/>
                              <a:pt x="38" y="323"/>
                            </a:cubicBezTo>
                            <a:cubicBezTo>
                              <a:pt x="29" y="329"/>
                              <a:pt x="27" y="340"/>
                              <a:pt x="33" y="348"/>
                            </a:cubicBezTo>
                            <a:cubicBezTo>
                              <a:pt x="37" y="353"/>
                              <a:pt x="42" y="356"/>
                              <a:pt x="48" y="356"/>
                            </a:cubicBezTo>
                            <a:cubicBezTo>
                              <a:pt x="52" y="356"/>
                              <a:pt x="56" y="355"/>
                              <a:pt x="59" y="353"/>
                            </a:cubicBezTo>
                            <a:cubicBezTo>
                              <a:pt x="112" y="316"/>
                              <a:pt x="113" y="233"/>
                              <a:pt x="113" y="160"/>
                            </a:cubicBezTo>
                            <a:cubicBezTo>
                              <a:pt x="113" y="159"/>
                              <a:pt x="113" y="158"/>
                              <a:pt x="113" y="156"/>
                            </a:cubicBezTo>
                            <a:cubicBezTo>
                              <a:pt x="120" y="158"/>
                              <a:pt x="127" y="161"/>
                              <a:pt x="131" y="166"/>
                            </a:cubicBezTo>
                            <a:cubicBezTo>
                              <a:pt x="135" y="169"/>
                              <a:pt x="140" y="171"/>
                              <a:pt x="144" y="171"/>
                            </a:cubicBezTo>
                            <a:cubicBezTo>
                              <a:pt x="149" y="171"/>
                              <a:pt x="154" y="169"/>
                              <a:pt x="157" y="166"/>
                            </a:cubicBezTo>
                            <a:cubicBezTo>
                              <a:pt x="164" y="159"/>
                              <a:pt x="164" y="147"/>
                              <a:pt x="157" y="140"/>
                            </a:cubicBezTo>
                            <a:cubicBezTo>
                              <a:pt x="146" y="128"/>
                              <a:pt x="130" y="122"/>
                              <a:pt x="114" y="119"/>
                            </a:cubicBezTo>
                            <a:cubicBezTo>
                              <a:pt x="115" y="94"/>
                              <a:pt x="118" y="71"/>
                              <a:pt x="124" y="57"/>
                            </a:cubicBezTo>
                            <a:cubicBezTo>
                              <a:pt x="129" y="45"/>
                              <a:pt x="136" y="38"/>
                              <a:pt x="143" y="36"/>
                            </a:cubicBezTo>
                            <a:cubicBezTo>
                              <a:pt x="158" y="34"/>
                              <a:pt x="177" y="49"/>
                              <a:pt x="183" y="55"/>
                            </a:cubicBezTo>
                            <a:cubicBezTo>
                              <a:pt x="190" y="62"/>
                              <a:pt x="202" y="62"/>
                              <a:pt x="209" y="55"/>
                            </a:cubicBezTo>
                            <a:cubicBezTo>
                              <a:pt x="216" y="48"/>
                              <a:pt x="216" y="36"/>
                              <a:pt x="209" y="29"/>
                            </a:cubicBezTo>
                            <a:cubicBezTo>
                              <a:pt x="205" y="26"/>
                              <a:pt x="172" y="-6"/>
                              <a:pt x="137"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8" name="Google Shape;2348;p48"/>
                      <p:cNvSpPr/>
                      <p:nvPr/>
                    </p:nvSpPr>
                    <p:spPr>
                      <a:xfrm>
                        <a:off x="-1062205" y="2058445"/>
                        <a:ext cx="111600" cy="374400"/>
                      </a:xfrm>
                      <a:custGeom>
                        <a:avLst/>
                        <a:gdLst/>
                        <a:ahLst/>
                        <a:cxnLst/>
                        <a:rect l="l" t="t" r="r" b="b"/>
                        <a:pathLst>
                          <a:path w="310" h="1040" extrusionOk="0">
                            <a:moveTo>
                              <a:pt x="113" y="987"/>
                            </a:moveTo>
                            <a:cubicBezTo>
                              <a:pt x="118" y="932"/>
                              <a:pt x="125" y="823"/>
                              <a:pt x="125" y="718"/>
                            </a:cubicBezTo>
                            <a:cubicBezTo>
                              <a:pt x="125" y="619"/>
                              <a:pt x="87" y="566"/>
                              <a:pt x="58" y="539"/>
                            </a:cubicBezTo>
                            <a:cubicBezTo>
                              <a:pt x="81" y="527"/>
                              <a:pt x="109" y="502"/>
                              <a:pt x="138" y="454"/>
                            </a:cubicBezTo>
                            <a:cubicBezTo>
                              <a:pt x="170" y="399"/>
                              <a:pt x="161" y="327"/>
                              <a:pt x="152" y="251"/>
                            </a:cubicBezTo>
                            <a:cubicBezTo>
                              <a:pt x="145" y="195"/>
                              <a:pt x="138" y="138"/>
                              <a:pt x="147" y="86"/>
                            </a:cubicBezTo>
                            <a:cubicBezTo>
                              <a:pt x="151" y="61"/>
                              <a:pt x="161" y="46"/>
                              <a:pt x="175" y="40"/>
                            </a:cubicBezTo>
                            <a:cubicBezTo>
                              <a:pt x="208" y="26"/>
                              <a:pt x="263" y="56"/>
                              <a:pt x="281" y="68"/>
                            </a:cubicBezTo>
                            <a:cubicBezTo>
                              <a:pt x="290" y="74"/>
                              <a:pt x="301" y="72"/>
                              <a:pt x="307" y="63"/>
                            </a:cubicBezTo>
                            <a:cubicBezTo>
                              <a:pt x="313" y="55"/>
                              <a:pt x="310" y="44"/>
                              <a:pt x="302" y="38"/>
                            </a:cubicBezTo>
                            <a:cubicBezTo>
                              <a:pt x="294" y="32"/>
                              <a:pt x="218" y="-17"/>
                              <a:pt x="161" y="6"/>
                            </a:cubicBezTo>
                            <a:cubicBezTo>
                              <a:pt x="135" y="17"/>
                              <a:pt x="118" y="42"/>
                              <a:pt x="111" y="80"/>
                            </a:cubicBezTo>
                            <a:cubicBezTo>
                              <a:pt x="101" y="137"/>
                              <a:pt x="108" y="197"/>
                              <a:pt x="115" y="255"/>
                            </a:cubicBezTo>
                            <a:cubicBezTo>
                              <a:pt x="124" y="325"/>
                              <a:pt x="132" y="391"/>
                              <a:pt x="106" y="436"/>
                            </a:cubicBezTo>
                            <a:cubicBezTo>
                              <a:pt x="61" y="512"/>
                              <a:pt x="18" y="515"/>
                              <a:pt x="18" y="515"/>
                            </a:cubicBezTo>
                            <a:cubicBezTo>
                              <a:pt x="10" y="515"/>
                              <a:pt x="2" y="521"/>
                              <a:pt x="0" y="530"/>
                            </a:cubicBezTo>
                            <a:cubicBezTo>
                              <a:pt x="-1" y="538"/>
                              <a:pt x="3" y="547"/>
                              <a:pt x="11" y="550"/>
                            </a:cubicBezTo>
                            <a:cubicBezTo>
                              <a:pt x="14" y="552"/>
                              <a:pt x="89" y="586"/>
                              <a:pt x="89" y="718"/>
                            </a:cubicBezTo>
                            <a:cubicBezTo>
                              <a:pt x="89" y="864"/>
                              <a:pt x="74" y="1018"/>
                              <a:pt x="74" y="1020"/>
                            </a:cubicBezTo>
                            <a:cubicBezTo>
                              <a:pt x="73" y="1027"/>
                              <a:pt x="77" y="1034"/>
                              <a:pt x="83" y="1037"/>
                            </a:cubicBezTo>
                            <a:cubicBezTo>
                              <a:pt x="86" y="1039"/>
                              <a:pt x="89" y="1040"/>
                              <a:pt x="92" y="1040"/>
                            </a:cubicBezTo>
                            <a:cubicBezTo>
                              <a:pt x="96" y="1040"/>
                              <a:pt x="100" y="1039"/>
                              <a:pt x="103" y="1036"/>
                            </a:cubicBezTo>
                            <a:cubicBezTo>
                              <a:pt x="125" y="1020"/>
                              <a:pt x="178" y="993"/>
                              <a:pt x="197" y="1012"/>
                            </a:cubicBezTo>
                            <a:cubicBezTo>
                              <a:pt x="205" y="1019"/>
                              <a:pt x="216" y="1019"/>
                              <a:pt x="223" y="1012"/>
                            </a:cubicBezTo>
                            <a:cubicBezTo>
                              <a:pt x="230" y="1005"/>
                              <a:pt x="230" y="993"/>
                              <a:pt x="223" y="986"/>
                            </a:cubicBezTo>
                            <a:cubicBezTo>
                              <a:pt x="193" y="956"/>
                              <a:pt x="145" y="971"/>
                              <a:pt x="113" y="98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9" name="Google Shape;2349;p48"/>
                      <p:cNvSpPr/>
                      <p:nvPr/>
                    </p:nvSpPr>
                    <p:spPr>
                      <a:xfrm>
                        <a:off x="-982645" y="2177605"/>
                        <a:ext cx="118080" cy="122400"/>
                      </a:xfrm>
                      <a:custGeom>
                        <a:avLst/>
                        <a:gdLst/>
                        <a:ahLst/>
                        <a:cxnLst/>
                        <a:rect l="l" t="t" r="r" b="b"/>
                        <a:pathLst>
                          <a:path w="328" h="340" extrusionOk="0">
                            <a:moveTo>
                              <a:pt x="246" y="289"/>
                            </a:moveTo>
                            <a:cubicBezTo>
                              <a:pt x="239" y="278"/>
                              <a:pt x="229" y="256"/>
                              <a:pt x="218" y="229"/>
                            </a:cubicBezTo>
                            <a:cubicBezTo>
                              <a:pt x="261" y="155"/>
                              <a:pt x="293" y="67"/>
                              <a:pt x="302" y="38"/>
                            </a:cubicBezTo>
                            <a:cubicBezTo>
                              <a:pt x="306" y="29"/>
                              <a:pt x="301" y="19"/>
                              <a:pt x="291" y="15"/>
                            </a:cubicBezTo>
                            <a:cubicBezTo>
                              <a:pt x="281" y="12"/>
                              <a:pt x="271" y="17"/>
                              <a:pt x="268" y="27"/>
                            </a:cubicBezTo>
                            <a:cubicBezTo>
                              <a:pt x="251" y="77"/>
                              <a:pt x="226" y="135"/>
                              <a:pt x="200" y="185"/>
                            </a:cubicBezTo>
                            <a:cubicBezTo>
                              <a:pt x="181" y="133"/>
                              <a:pt x="159" y="71"/>
                              <a:pt x="140" y="12"/>
                            </a:cubicBezTo>
                            <a:cubicBezTo>
                              <a:pt x="137" y="3"/>
                              <a:pt x="126" y="-3"/>
                              <a:pt x="117" y="0"/>
                            </a:cubicBezTo>
                            <a:cubicBezTo>
                              <a:pt x="107" y="3"/>
                              <a:pt x="102" y="14"/>
                              <a:pt x="105" y="23"/>
                            </a:cubicBezTo>
                            <a:cubicBezTo>
                              <a:pt x="135" y="116"/>
                              <a:pt x="159" y="181"/>
                              <a:pt x="177" y="226"/>
                            </a:cubicBezTo>
                            <a:cubicBezTo>
                              <a:pt x="148" y="274"/>
                              <a:pt x="119" y="307"/>
                              <a:pt x="96" y="303"/>
                            </a:cubicBezTo>
                            <a:cubicBezTo>
                              <a:pt x="61" y="297"/>
                              <a:pt x="47" y="285"/>
                              <a:pt x="41" y="277"/>
                            </a:cubicBezTo>
                            <a:cubicBezTo>
                              <a:pt x="35" y="268"/>
                              <a:pt x="37" y="259"/>
                              <a:pt x="37" y="259"/>
                            </a:cubicBezTo>
                            <a:cubicBezTo>
                              <a:pt x="39" y="250"/>
                              <a:pt x="34" y="239"/>
                              <a:pt x="24" y="237"/>
                            </a:cubicBezTo>
                            <a:cubicBezTo>
                              <a:pt x="14" y="234"/>
                              <a:pt x="4" y="240"/>
                              <a:pt x="1" y="249"/>
                            </a:cubicBezTo>
                            <a:cubicBezTo>
                              <a:pt x="1" y="252"/>
                              <a:pt x="-5" y="273"/>
                              <a:pt x="9" y="296"/>
                            </a:cubicBezTo>
                            <a:cubicBezTo>
                              <a:pt x="23" y="318"/>
                              <a:pt x="50" y="332"/>
                              <a:pt x="90" y="339"/>
                            </a:cubicBezTo>
                            <a:cubicBezTo>
                              <a:pt x="93" y="339"/>
                              <a:pt x="96" y="340"/>
                              <a:pt x="99" y="340"/>
                            </a:cubicBezTo>
                            <a:cubicBezTo>
                              <a:pt x="132" y="340"/>
                              <a:pt x="165" y="309"/>
                              <a:pt x="194" y="267"/>
                            </a:cubicBezTo>
                            <a:cubicBezTo>
                              <a:pt x="222" y="328"/>
                              <a:pt x="234" y="331"/>
                              <a:pt x="240" y="332"/>
                            </a:cubicBezTo>
                            <a:cubicBezTo>
                              <a:pt x="241" y="333"/>
                              <a:pt x="243" y="333"/>
                              <a:pt x="244" y="333"/>
                            </a:cubicBezTo>
                            <a:cubicBezTo>
                              <a:pt x="250" y="333"/>
                              <a:pt x="257" y="330"/>
                              <a:pt x="261" y="326"/>
                            </a:cubicBezTo>
                            <a:lnTo>
                              <a:pt x="328" y="260"/>
                            </a:lnTo>
                            <a:lnTo>
                              <a:pt x="302" y="234"/>
                            </a:lnTo>
                            <a:lnTo>
                              <a:pt x="246" y="28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0" name="Google Shape;2350;p48"/>
                      <p:cNvSpPr/>
                      <p:nvPr/>
                    </p:nvSpPr>
                    <p:spPr>
                      <a:xfrm>
                        <a:off x="-851965" y="2267965"/>
                        <a:ext cx="82440" cy="109080"/>
                      </a:xfrm>
                      <a:custGeom>
                        <a:avLst/>
                        <a:gdLst/>
                        <a:ahLst/>
                        <a:cxnLst/>
                        <a:rect l="l" t="t" r="r" b="b"/>
                        <a:pathLst>
                          <a:path w="229" h="303" extrusionOk="0">
                            <a:moveTo>
                              <a:pt x="196" y="221"/>
                            </a:moveTo>
                            <a:cubicBezTo>
                              <a:pt x="189" y="229"/>
                              <a:pt x="184" y="234"/>
                              <a:pt x="181" y="237"/>
                            </a:cubicBezTo>
                            <a:cubicBezTo>
                              <a:pt x="178" y="225"/>
                              <a:pt x="177" y="202"/>
                              <a:pt x="176" y="184"/>
                            </a:cubicBezTo>
                            <a:cubicBezTo>
                              <a:pt x="175" y="148"/>
                              <a:pt x="173" y="106"/>
                              <a:pt x="161" y="71"/>
                            </a:cubicBezTo>
                            <a:cubicBezTo>
                              <a:pt x="153" y="47"/>
                              <a:pt x="139" y="42"/>
                              <a:pt x="129" y="42"/>
                            </a:cubicBezTo>
                            <a:lnTo>
                              <a:pt x="129" y="42"/>
                            </a:lnTo>
                            <a:cubicBezTo>
                              <a:pt x="106" y="42"/>
                              <a:pt x="79" y="79"/>
                              <a:pt x="48" y="151"/>
                            </a:cubicBezTo>
                            <a:lnTo>
                              <a:pt x="59" y="20"/>
                            </a:lnTo>
                            <a:cubicBezTo>
                              <a:pt x="59" y="10"/>
                              <a:pt x="52" y="1"/>
                              <a:pt x="42" y="0"/>
                            </a:cubicBezTo>
                            <a:cubicBezTo>
                              <a:pt x="32" y="-1"/>
                              <a:pt x="23" y="7"/>
                              <a:pt x="22" y="17"/>
                            </a:cubicBezTo>
                            <a:lnTo>
                              <a:pt x="0" y="283"/>
                            </a:lnTo>
                            <a:cubicBezTo>
                              <a:pt x="-1" y="292"/>
                              <a:pt x="5" y="300"/>
                              <a:pt x="15" y="302"/>
                            </a:cubicBezTo>
                            <a:cubicBezTo>
                              <a:pt x="16" y="302"/>
                              <a:pt x="17" y="303"/>
                              <a:pt x="18" y="303"/>
                            </a:cubicBezTo>
                            <a:cubicBezTo>
                              <a:pt x="26" y="303"/>
                              <a:pt x="33" y="297"/>
                              <a:pt x="36" y="290"/>
                            </a:cubicBezTo>
                            <a:cubicBezTo>
                              <a:pt x="64" y="203"/>
                              <a:pt x="105" y="105"/>
                              <a:pt x="126" y="83"/>
                            </a:cubicBezTo>
                            <a:lnTo>
                              <a:pt x="126" y="83"/>
                            </a:lnTo>
                            <a:cubicBezTo>
                              <a:pt x="136" y="113"/>
                              <a:pt x="138" y="152"/>
                              <a:pt x="140" y="186"/>
                            </a:cubicBezTo>
                            <a:cubicBezTo>
                              <a:pt x="142" y="235"/>
                              <a:pt x="144" y="268"/>
                              <a:pt x="168" y="276"/>
                            </a:cubicBezTo>
                            <a:cubicBezTo>
                              <a:pt x="189" y="283"/>
                              <a:pt x="208" y="264"/>
                              <a:pt x="224" y="244"/>
                            </a:cubicBezTo>
                            <a:cubicBezTo>
                              <a:pt x="231" y="236"/>
                              <a:pt x="230" y="225"/>
                              <a:pt x="222" y="218"/>
                            </a:cubicBezTo>
                            <a:cubicBezTo>
                              <a:pt x="214" y="212"/>
                              <a:pt x="203" y="213"/>
                              <a:pt x="196" y="2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1" name="Google Shape;2351;p48"/>
                      <p:cNvSpPr/>
                      <p:nvPr/>
                    </p:nvSpPr>
                    <p:spPr>
                      <a:xfrm>
                        <a:off x="-756205" y="2212165"/>
                        <a:ext cx="63720" cy="68760"/>
                      </a:xfrm>
                      <a:custGeom>
                        <a:avLst/>
                        <a:gdLst/>
                        <a:ahLst/>
                        <a:cxnLst/>
                        <a:rect l="l" t="t" r="r" b="b"/>
                        <a:pathLst>
                          <a:path w="177" h="191" extrusionOk="0">
                            <a:moveTo>
                              <a:pt x="159" y="81"/>
                            </a:moveTo>
                            <a:lnTo>
                              <a:pt x="138" y="81"/>
                            </a:lnTo>
                            <a:cubicBezTo>
                              <a:pt x="139" y="53"/>
                              <a:pt x="140" y="27"/>
                              <a:pt x="140" y="18"/>
                            </a:cubicBezTo>
                            <a:cubicBezTo>
                              <a:pt x="140" y="8"/>
                              <a:pt x="132" y="0"/>
                              <a:pt x="122" y="0"/>
                            </a:cubicBezTo>
                            <a:cubicBezTo>
                              <a:pt x="112" y="0"/>
                              <a:pt x="103" y="8"/>
                              <a:pt x="103" y="18"/>
                            </a:cubicBezTo>
                            <a:cubicBezTo>
                              <a:pt x="103" y="26"/>
                              <a:pt x="102" y="53"/>
                              <a:pt x="101" y="81"/>
                            </a:cubicBezTo>
                            <a:lnTo>
                              <a:pt x="18" y="81"/>
                            </a:lnTo>
                            <a:cubicBezTo>
                              <a:pt x="8" y="81"/>
                              <a:pt x="0" y="89"/>
                              <a:pt x="0" y="99"/>
                            </a:cubicBezTo>
                            <a:cubicBezTo>
                              <a:pt x="0" y="109"/>
                              <a:pt x="8" y="118"/>
                              <a:pt x="18" y="118"/>
                            </a:cubicBezTo>
                            <a:lnTo>
                              <a:pt x="99" y="118"/>
                            </a:lnTo>
                            <a:cubicBezTo>
                              <a:pt x="97" y="147"/>
                              <a:pt x="96" y="172"/>
                              <a:pt x="96" y="172"/>
                            </a:cubicBezTo>
                            <a:cubicBezTo>
                              <a:pt x="95" y="182"/>
                              <a:pt x="103" y="191"/>
                              <a:pt x="113" y="191"/>
                            </a:cubicBezTo>
                            <a:cubicBezTo>
                              <a:pt x="114" y="191"/>
                              <a:pt x="114" y="191"/>
                              <a:pt x="114" y="191"/>
                            </a:cubicBezTo>
                            <a:cubicBezTo>
                              <a:pt x="124" y="191"/>
                              <a:pt x="132" y="184"/>
                              <a:pt x="133" y="174"/>
                            </a:cubicBezTo>
                            <a:cubicBezTo>
                              <a:pt x="133" y="172"/>
                              <a:pt x="134" y="147"/>
                              <a:pt x="136" y="118"/>
                            </a:cubicBezTo>
                            <a:lnTo>
                              <a:pt x="159" y="118"/>
                            </a:lnTo>
                            <a:cubicBezTo>
                              <a:pt x="169" y="118"/>
                              <a:pt x="177" y="109"/>
                              <a:pt x="177" y="99"/>
                            </a:cubicBezTo>
                            <a:cubicBezTo>
                              <a:pt x="177" y="89"/>
                              <a:pt x="169" y="81"/>
                              <a:pt x="159" y="81"/>
                            </a:cubicBezTo>
                            <a:close/>
                          </a:path>
                        </a:pathLst>
                      </a:custGeom>
                      <a:solidFill>
                        <a:schemeClr val="dk1"/>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2" name="Google Shape;2352;p48"/>
                      <p:cNvSpPr/>
                      <p:nvPr/>
                    </p:nvSpPr>
                    <p:spPr>
                      <a:xfrm>
                        <a:off x="-673765" y="2185525"/>
                        <a:ext cx="79560" cy="159480"/>
                      </a:xfrm>
                      <a:custGeom>
                        <a:avLst/>
                        <a:gdLst/>
                        <a:ahLst/>
                        <a:cxnLst/>
                        <a:rect l="l" t="t" r="r" b="b"/>
                        <a:pathLst>
                          <a:path w="221" h="443" extrusionOk="0">
                            <a:moveTo>
                              <a:pt x="207" y="41"/>
                            </a:moveTo>
                            <a:cubicBezTo>
                              <a:pt x="191" y="37"/>
                              <a:pt x="185" y="48"/>
                              <a:pt x="168" y="78"/>
                            </a:cubicBezTo>
                            <a:cubicBezTo>
                              <a:pt x="153" y="104"/>
                              <a:pt x="108" y="184"/>
                              <a:pt x="82" y="178"/>
                            </a:cubicBezTo>
                            <a:cubicBezTo>
                              <a:pt x="54" y="171"/>
                              <a:pt x="50" y="82"/>
                              <a:pt x="59" y="20"/>
                            </a:cubicBezTo>
                            <a:cubicBezTo>
                              <a:pt x="60" y="10"/>
                              <a:pt x="53" y="1"/>
                              <a:pt x="43" y="0"/>
                            </a:cubicBezTo>
                            <a:cubicBezTo>
                              <a:pt x="33" y="-2"/>
                              <a:pt x="24" y="5"/>
                              <a:pt x="22" y="15"/>
                            </a:cubicBezTo>
                            <a:cubicBezTo>
                              <a:pt x="18" y="45"/>
                              <a:pt x="2" y="195"/>
                              <a:pt x="73" y="213"/>
                            </a:cubicBezTo>
                            <a:cubicBezTo>
                              <a:pt x="116" y="224"/>
                              <a:pt x="153" y="174"/>
                              <a:pt x="182" y="127"/>
                            </a:cubicBezTo>
                            <a:cubicBezTo>
                              <a:pt x="174" y="226"/>
                              <a:pt x="152" y="380"/>
                              <a:pt x="113" y="401"/>
                            </a:cubicBezTo>
                            <a:cubicBezTo>
                              <a:pt x="103" y="407"/>
                              <a:pt x="94" y="408"/>
                              <a:pt x="85" y="404"/>
                            </a:cubicBezTo>
                            <a:cubicBezTo>
                              <a:pt x="60" y="395"/>
                              <a:pt x="41" y="353"/>
                              <a:pt x="36" y="337"/>
                            </a:cubicBezTo>
                            <a:cubicBezTo>
                              <a:pt x="32" y="328"/>
                              <a:pt x="22" y="323"/>
                              <a:pt x="13" y="326"/>
                            </a:cubicBezTo>
                            <a:cubicBezTo>
                              <a:pt x="3" y="329"/>
                              <a:pt x="-2" y="339"/>
                              <a:pt x="1" y="349"/>
                            </a:cubicBezTo>
                            <a:cubicBezTo>
                              <a:pt x="3" y="356"/>
                              <a:pt x="26" y="421"/>
                              <a:pt x="72" y="438"/>
                            </a:cubicBezTo>
                            <a:cubicBezTo>
                              <a:pt x="79" y="441"/>
                              <a:pt x="87" y="443"/>
                              <a:pt x="95" y="443"/>
                            </a:cubicBezTo>
                            <a:cubicBezTo>
                              <a:pt x="107" y="443"/>
                              <a:pt x="119" y="440"/>
                              <a:pt x="131" y="433"/>
                            </a:cubicBezTo>
                            <a:cubicBezTo>
                              <a:pt x="213" y="387"/>
                              <a:pt x="221" y="66"/>
                              <a:pt x="221" y="62"/>
                            </a:cubicBezTo>
                            <a:cubicBezTo>
                              <a:pt x="221" y="54"/>
                              <a:pt x="215" y="43"/>
                              <a:pt x="207" y="4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3" name="Google Shape;2353;p48"/>
                      <p:cNvSpPr/>
                      <p:nvPr/>
                    </p:nvSpPr>
                    <p:spPr>
                      <a:xfrm>
                        <a:off x="-575125" y="2278765"/>
                        <a:ext cx="66240" cy="86040"/>
                      </a:xfrm>
                      <a:custGeom>
                        <a:avLst/>
                        <a:gdLst/>
                        <a:ahLst/>
                        <a:cxnLst/>
                        <a:rect l="l" t="t" r="r" b="b"/>
                        <a:pathLst>
                          <a:path w="184" h="239" extrusionOk="0">
                            <a:moveTo>
                              <a:pt x="179" y="197"/>
                            </a:moveTo>
                            <a:cubicBezTo>
                              <a:pt x="173" y="191"/>
                              <a:pt x="164" y="190"/>
                              <a:pt x="158" y="193"/>
                            </a:cubicBezTo>
                            <a:cubicBezTo>
                              <a:pt x="158" y="183"/>
                              <a:pt x="158" y="169"/>
                              <a:pt x="159" y="158"/>
                            </a:cubicBezTo>
                            <a:cubicBezTo>
                              <a:pt x="161" y="120"/>
                              <a:pt x="164" y="73"/>
                              <a:pt x="154" y="35"/>
                            </a:cubicBezTo>
                            <a:cubicBezTo>
                              <a:pt x="147" y="10"/>
                              <a:pt x="134" y="5"/>
                              <a:pt x="124" y="5"/>
                            </a:cubicBezTo>
                            <a:lnTo>
                              <a:pt x="124" y="5"/>
                            </a:lnTo>
                            <a:cubicBezTo>
                              <a:pt x="114" y="5"/>
                              <a:pt x="91" y="5"/>
                              <a:pt x="53" y="120"/>
                            </a:cubicBezTo>
                            <a:lnTo>
                              <a:pt x="36" y="15"/>
                            </a:lnTo>
                            <a:cubicBezTo>
                              <a:pt x="34" y="5"/>
                              <a:pt x="25" y="-2"/>
                              <a:pt x="15" y="0"/>
                            </a:cubicBezTo>
                            <a:cubicBezTo>
                              <a:pt x="5" y="1"/>
                              <a:pt x="-2" y="11"/>
                              <a:pt x="0" y="21"/>
                            </a:cubicBezTo>
                            <a:lnTo>
                              <a:pt x="29" y="205"/>
                            </a:lnTo>
                            <a:cubicBezTo>
                              <a:pt x="31" y="214"/>
                              <a:pt x="38" y="220"/>
                              <a:pt x="46" y="221"/>
                            </a:cubicBezTo>
                            <a:cubicBezTo>
                              <a:pt x="55" y="221"/>
                              <a:pt x="63" y="216"/>
                              <a:pt x="65" y="207"/>
                            </a:cubicBezTo>
                            <a:cubicBezTo>
                              <a:pt x="81" y="148"/>
                              <a:pt x="105" y="80"/>
                              <a:pt x="120" y="52"/>
                            </a:cubicBezTo>
                            <a:cubicBezTo>
                              <a:pt x="127" y="83"/>
                              <a:pt x="124" y="123"/>
                              <a:pt x="123" y="156"/>
                            </a:cubicBezTo>
                            <a:cubicBezTo>
                              <a:pt x="120" y="202"/>
                              <a:pt x="118" y="228"/>
                              <a:pt x="139" y="237"/>
                            </a:cubicBezTo>
                            <a:cubicBezTo>
                              <a:pt x="142" y="239"/>
                              <a:pt x="145" y="239"/>
                              <a:pt x="148" y="239"/>
                            </a:cubicBezTo>
                            <a:cubicBezTo>
                              <a:pt x="162" y="239"/>
                              <a:pt x="174" y="228"/>
                              <a:pt x="179" y="223"/>
                            </a:cubicBezTo>
                            <a:cubicBezTo>
                              <a:pt x="186" y="216"/>
                              <a:pt x="186" y="204"/>
                              <a:pt x="179" y="197"/>
                            </a:cubicBezTo>
                            <a:close/>
                          </a:path>
                        </a:pathLst>
                      </a:custGeom>
                      <a:solidFill>
                        <a:schemeClr val="dk1"/>
                      </a:solidFill>
                      <a:ln>
                        <a:noFill/>
                      </a:ln>
                    </p:spPr>
                    <p:txBody>
                      <a:bodyPr spcFirstLastPara="1" wrap="square" lIns="90000" tIns="41025" rIns="90000" bIns="41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4" name="Google Shape;2354;p48"/>
                      <p:cNvSpPr/>
                      <p:nvPr/>
                    </p:nvSpPr>
                    <p:spPr>
                      <a:xfrm>
                        <a:off x="-513925" y="2100925"/>
                        <a:ext cx="68760" cy="304920"/>
                      </a:xfrm>
                      <a:custGeom>
                        <a:avLst/>
                        <a:gdLst/>
                        <a:ahLst/>
                        <a:cxnLst/>
                        <a:rect l="l" t="t" r="r" b="b"/>
                        <a:pathLst>
                          <a:path w="191" h="847" extrusionOk="0">
                            <a:moveTo>
                              <a:pt x="132" y="553"/>
                            </a:moveTo>
                            <a:cubicBezTo>
                              <a:pt x="104" y="399"/>
                              <a:pt x="166" y="285"/>
                              <a:pt x="167" y="284"/>
                            </a:cubicBezTo>
                            <a:cubicBezTo>
                              <a:pt x="171" y="276"/>
                              <a:pt x="169" y="267"/>
                              <a:pt x="163" y="261"/>
                            </a:cubicBezTo>
                            <a:lnTo>
                              <a:pt x="111" y="217"/>
                            </a:lnTo>
                            <a:cubicBezTo>
                              <a:pt x="88" y="197"/>
                              <a:pt x="92" y="188"/>
                              <a:pt x="113" y="146"/>
                            </a:cubicBezTo>
                            <a:cubicBezTo>
                              <a:pt x="123" y="125"/>
                              <a:pt x="136" y="100"/>
                              <a:pt x="146" y="66"/>
                            </a:cubicBezTo>
                            <a:cubicBezTo>
                              <a:pt x="150" y="55"/>
                              <a:pt x="160" y="20"/>
                              <a:pt x="138" y="5"/>
                            </a:cubicBezTo>
                            <a:cubicBezTo>
                              <a:pt x="110" y="-14"/>
                              <a:pt x="57" y="23"/>
                              <a:pt x="28" y="47"/>
                            </a:cubicBezTo>
                            <a:cubicBezTo>
                              <a:pt x="21" y="53"/>
                              <a:pt x="19" y="64"/>
                              <a:pt x="26" y="72"/>
                            </a:cubicBezTo>
                            <a:cubicBezTo>
                              <a:pt x="32" y="80"/>
                              <a:pt x="44" y="81"/>
                              <a:pt x="52" y="75"/>
                            </a:cubicBezTo>
                            <a:cubicBezTo>
                              <a:pt x="75" y="56"/>
                              <a:pt x="103" y="40"/>
                              <a:pt x="115" y="37"/>
                            </a:cubicBezTo>
                            <a:cubicBezTo>
                              <a:pt x="115" y="40"/>
                              <a:pt x="114" y="46"/>
                              <a:pt x="111" y="55"/>
                            </a:cubicBezTo>
                            <a:cubicBezTo>
                              <a:pt x="102" y="86"/>
                              <a:pt x="90" y="109"/>
                              <a:pt x="80" y="130"/>
                            </a:cubicBezTo>
                            <a:cubicBezTo>
                              <a:pt x="60" y="170"/>
                              <a:pt x="42" y="206"/>
                              <a:pt x="87" y="245"/>
                            </a:cubicBezTo>
                            <a:lnTo>
                              <a:pt x="128" y="280"/>
                            </a:lnTo>
                            <a:cubicBezTo>
                              <a:pt x="111" y="316"/>
                              <a:pt x="71" y="422"/>
                              <a:pt x="96" y="559"/>
                            </a:cubicBezTo>
                            <a:cubicBezTo>
                              <a:pt x="106" y="617"/>
                              <a:pt x="122" y="664"/>
                              <a:pt x="135" y="701"/>
                            </a:cubicBezTo>
                            <a:cubicBezTo>
                              <a:pt x="161" y="777"/>
                              <a:pt x="163" y="793"/>
                              <a:pt x="130" y="805"/>
                            </a:cubicBezTo>
                            <a:cubicBezTo>
                              <a:pt x="67" y="828"/>
                              <a:pt x="38" y="769"/>
                              <a:pt x="35" y="763"/>
                            </a:cubicBezTo>
                            <a:cubicBezTo>
                              <a:pt x="30" y="754"/>
                              <a:pt x="20" y="749"/>
                              <a:pt x="10" y="754"/>
                            </a:cubicBezTo>
                            <a:cubicBezTo>
                              <a:pt x="1" y="758"/>
                              <a:pt x="-3" y="769"/>
                              <a:pt x="1" y="778"/>
                            </a:cubicBezTo>
                            <a:cubicBezTo>
                              <a:pt x="14" y="805"/>
                              <a:pt x="48" y="847"/>
                              <a:pt x="102" y="847"/>
                            </a:cubicBezTo>
                            <a:cubicBezTo>
                              <a:pt x="114" y="847"/>
                              <a:pt x="128" y="845"/>
                              <a:pt x="142" y="839"/>
                            </a:cubicBezTo>
                            <a:cubicBezTo>
                              <a:pt x="212" y="814"/>
                              <a:pt x="194" y="759"/>
                              <a:pt x="170" y="689"/>
                            </a:cubicBezTo>
                            <a:cubicBezTo>
                              <a:pt x="157" y="653"/>
                              <a:pt x="142" y="608"/>
                              <a:pt x="132" y="55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5" name="Google Shape;2355;p48"/>
                      <p:cNvSpPr/>
                      <p:nvPr/>
                    </p:nvSpPr>
                    <p:spPr>
                      <a:xfrm>
                        <a:off x="-2207005" y="807085"/>
                        <a:ext cx="981720" cy="287280"/>
                      </a:xfrm>
                      <a:custGeom>
                        <a:avLst/>
                        <a:gdLst/>
                        <a:ahLst/>
                        <a:cxnLst/>
                        <a:rect l="l" t="t" r="r" b="b"/>
                        <a:pathLst>
                          <a:path w="2727" h="798" extrusionOk="0">
                            <a:moveTo>
                              <a:pt x="2708" y="109"/>
                            </a:moveTo>
                            <a:lnTo>
                              <a:pt x="2635" y="109"/>
                            </a:lnTo>
                            <a:cubicBezTo>
                              <a:pt x="2630" y="109"/>
                              <a:pt x="2617" y="110"/>
                              <a:pt x="2597" y="111"/>
                            </a:cubicBezTo>
                            <a:cubicBezTo>
                              <a:pt x="2129" y="137"/>
                              <a:pt x="1654" y="123"/>
                              <a:pt x="1187" y="67"/>
                            </a:cubicBezTo>
                            <a:cubicBezTo>
                              <a:pt x="434" y="-22"/>
                              <a:pt x="421" y="-10"/>
                              <a:pt x="373" y="32"/>
                            </a:cubicBezTo>
                            <a:cubicBezTo>
                              <a:pt x="370" y="34"/>
                              <a:pt x="367" y="37"/>
                              <a:pt x="364" y="40"/>
                            </a:cubicBezTo>
                            <a:cubicBezTo>
                              <a:pt x="315" y="79"/>
                              <a:pt x="199" y="557"/>
                              <a:pt x="158" y="732"/>
                            </a:cubicBezTo>
                            <a:lnTo>
                              <a:pt x="34" y="528"/>
                            </a:lnTo>
                            <a:cubicBezTo>
                              <a:pt x="29" y="519"/>
                              <a:pt x="17" y="517"/>
                              <a:pt x="9" y="522"/>
                            </a:cubicBezTo>
                            <a:cubicBezTo>
                              <a:pt x="0" y="527"/>
                              <a:pt x="-3" y="538"/>
                              <a:pt x="3" y="547"/>
                            </a:cubicBezTo>
                            <a:lnTo>
                              <a:pt x="150" y="789"/>
                            </a:lnTo>
                            <a:cubicBezTo>
                              <a:pt x="153" y="794"/>
                              <a:pt x="159" y="798"/>
                              <a:pt x="165" y="798"/>
                            </a:cubicBezTo>
                            <a:cubicBezTo>
                              <a:pt x="166" y="798"/>
                              <a:pt x="167" y="798"/>
                              <a:pt x="168" y="797"/>
                            </a:cubicBezTo>
                            <a:cubicBezTo>
                              <a:pt x="176" y="796"/>
                              <a:pt x="182" y="791"/>
                              <a:pt x="183" y="783"/>
                            </a:cubicBezTo>
                            <a:cubicBezTo>
                              <a:pt x="248" y="504"/>
                              <a:pt x="354" y="98"/>
                              <a:pt x="387" y="68"/>
                            </a:cubicBezTo>
                            <a:cubicBezTo>
                              <a:pt x="391" y="65"/>
                              <a:pt x="394" y="62"/>
                              <a:pt x="397" y="59"/>
                            </a:cubicBezTo>
                            <a:cubicBezTo>
                              <a:pt x="432" y="29"/>
                              <a:pt x="446" y="16"/>
                              <a:pt x="1183" y="104"/>
                            </a:cubicBezTo>
                            <a:cubicBezTo>
                              <a:pt x="1652" y="159"/>
                              <a:pt x="2129" y="174"/>
                              <a:pt x="2599" y="148"/>
                            </a:cubicBezTo>
                            <a:cubicBezTo>
                              <a:pt x="2618" y="147"/>
                              <a:pt x="2630" y="146"/>
                              <a:pt x="2635" y="146"/>
                            </a:cubicBezTo>
                            <a:lnTo>
                              <a:pt x="2690" y="146"/>
                            </a:lnTo>
                            <a:lnTo>
                              <a:pt x="2690" y="254"/>
                            </a:lnTo>
                            <a:cubicBezTo>
                              <a:pt x="2690" y="264"/>
                              <a:pt x="2698" y="272"/>
                              <a:pt x="2708" y="272"/>
                            </a:cubicBezTo>
                            <a:cubicBezTo>
                              <a:pt x="2718" y="272"/>
                              <a:pt x="2727" y="264"/>
                              <a:pt x="2727" y="254"/>
                            </a:cubicBezTo>
                            <a:lnTo>
                              <a:pt x="2727" y="128"/>
                            </a:lnTo>
                            <a:cubicBezTo>
                              <a:pt x="2727" y="117"/>
                              <a:pt x="2718" y="109"/>
                              <a:pt x="2708" y="10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6" name="Google Shape;2356;p48"/>
                      <p:cNvSpPr/>
                      <p:nvPr/>
                    </p:nvSpPr>
                    <p:spPr>
                      <a:xfrm>
                        <a:off x="-2078485" y="888085"/>
                        <a:ext cx="32040" cy="206280"/>
                      </a:xfrm>
                      <a:custGeom>
                        <a:avLst/>
                        <a:gdLst/>
                        <a:ahLst/>
                        <a:cxnLst/>
                        <a:rect l="l" t="t" r="r" b="b"/>
                        <a:pathLst>
                          <a:path w="89" h="573" extrusionOk="0">
                            <a:moveTo>
                              <a:pt x="19" y="573"/>
                            </a:moveTo>
                            <a:cubicBezTo>
                              <a:pt x="28" y="573"/>
                              <a:pt x="36" y="566"/>
                              <a:pt x="37" y="556"/>
                            </a:cubicBezTo>
                            <a:lnTo>
                              <a:pt x="89" y="20"/>
                            </a:lnTo>
                            <a:cubicBezTo>
                              <a:pt x="90" y="10"/>
                              <a:pt x="83" y="1"/>
                              <a:pt x="73" y="0"/>
                            </a:cubicBezTo>
                            <a:cubicBezTo>
                              <a:pt x="63" y="-1"/>
                              <a:pt x="54" y="6"/>
                              <a:pt x="53" y="16"/>
                            </a:cubicBezTo>
                            <a:lnTo>
                              <a:pt x="0" y="553"/>
                            </a:lnTo>
                            <a:cubicBezTo>
                              <a:pt x="-1" y="563"/>
                              <a:pt x="7" y="572"/>
                              <a:pt x="17" y="573"/>
                            </a:cubicBezTo>
                            <a:cubicBezTo>
                              <a:pt x="17" y="573"/>
                              <a:pt x="18" y="573"/>
                              <a:pt x="19" y="5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7" name="Google Shape;2357;p48"/>
                      <p:cNvSpPr/>
                      <p:nvPr/>
                    </p:nvSpPr>
                    <p:spPr>
                      <a:xfrm>
                        <a:off x="-2037085" y="906805"/>
                        <a:ext cx="73800" cy="126720"/>
                      </a:xfrm>
                      <a:custGeom>
                        <a:avLst/>
                        <a:gdLst/>
                        <a:ahLst/>
                        <a:cxnLst/>
                        <a:rect l="l" t="t" r="r" b="b"/>
                        <a:pathLst>
                          <a:path w="205" h="352" extrusionOk="0">
                            <a:moveTo>
                              <a:pt x="192" y="64"/>
                            </a:moveTo>
                            <a:cubicBezTo>
                              <a:pt x="182" y="62"/>
                              <a:pt x="172" y="68"/>
                              <a:pt x="170" y="77"/>
                            </a:cubicBezTo>
                            <a:lnTo>
                              <a:pt x="148" y="164"/>
                            </a:lnTo>
                            <a:cubicBezTo>
                              <a:pt x="145" y="161"/>
                              <a:pt x="141" y="159"/>
                              <a:pt x="137" y="158"/>
                            </a:cubicBezTo>
                            <a:lnTo>
                              <a:pt x="51" y="150"/>
                            </a:lnTo>
                            <a:lnTo>
                              <a:pt x="129" y="29"/>
                            </a:lnTo>
                            <a:cubicBezTo>
                              <a:pt x="135" y="20"/>
                              <a:pt x="132" y="9"/>
                              <a:pt x="124" y="3"/>
                            </a:cubicBezTo>
                            <a:cubicBezTo>
                              <a:pt x="115" y="-2"/>
                              <a:pt x="104" y="0"/>
                              <a:pt x="98" y="9"/>
                            </a:cubicBezTo>
                            <a:lnTo>
                              <a:pt x="4" y="156"/>
                            </a:lnTo>
                            <a:cubicBezTo>
                              <a:pt x="0" y="161"/>
                              <a:pt x="0" y="168"/>
                              <a:pt x="3" y="174"/>
                            </a:cubicBezTo>
                            <a:cubicBezTo>
                              <a:pt x="6" y="180"/>
                              <a:pt x="11" y="184"/>
                              <a:pt x="18" y="184"/>
                            </a:cubicBezTo>
                            <a:lnTo>
                              <a:pt x="133" y="195"/>
                            </a:lnTo>
                            <a:cubicBezTo>
                              <a:pt x="134" y="195"/>
                              <a:pt x="134" y="195"/>
                              <a:pt x="135" y="195"/>
                            </a:cubicBezTo>
                            <a:cubicBezTo>
                              <a:pt x="137" y="195"/>
                              <a:pt x="139" y="194"/>
                              <a:pt x="141" y="194"/>
                            </a:cubicBezTo>
                            <a:lnTo>
                              <a:pt x="107" y="330"/>
                            </a:lnTo>
                            <a:cubicBezTo>
                              <a:pt x="104" y="339"/>
                              <a:pt x="110" y="349"/>
                              <a:pt x="120" y="352"/>
                            </a:cubicBezTo>
                            <a:cubicBezTo>
                              <a:pt x="121" y="352"/>
                              <a:pt x="123" y="352"/>
                              <a:pt x="124" y="352"/>
                            </a:cubicBezTo>
                            <a:cubicBezTo>
                              <a:pt x="133" y="352"/>
                              <a:pt x="140" y="347"/>
                              <a:pt x="142" y="339"/>
                            </a:cubicBezTo>
                            <a:lnTo>
                              <a:pt x="205" y="86"/>
                            </a:lnTo>
                            <a:cubicBezTo>
                              <a:pt x="208" y="76"/>
                              <a:pt x="202" y="67"/>
                              <a:pt x="192" y="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8" name="Google Shape;2358;p48"/>
                      <p:cNvSpPr/>
                      <p:nvPr/>
                    </p:nvSpPr>
                    <p:spPr>
                      <a:xfrm>
                        <a:off x="-2185765" y="871885"/>
                        <a:ext cx="66960" cy="63360"/>
                      </a:xfrm>
                      <a:custGeom>
                        <a:avLst/>
                        <a:gdLst/>
                        <a:ahLst/>
                        <a:cxnLst/>
                        <a:rect l="l" t="t" r="r" b="b"/>
                        <a:pathLst>
                          <a:path w="186" h="176" extrusionOk="0">
                            <a:moveTo>
                              <a:pt x="25" y="157"/>
                            </a:moveTo>
                            <a:cubicBezTo>
                              <a:pt x="31" y="160"/>
                              <a:pt x="39" y="159"/>
                              <a:pt x="44" y="154"/>
                            </a:cubicBezTo>
                            <a:lnTo>
                              <a:pt x="143" y="65"/>
                            </a:lnTo>
                            <a:lnTo>
                              <a:pt x="149" y="159"/>
                            </a:lnTo>
                            <a:cubicBezTo>
                              <a:pt x="150" y="169"/>
                              <a:pt x="158" y="176"/>
                              <a:pt x="167" y="176"/>
                            </a:cubicBezTo>
                            <a:cubicBezTo>
                              <a:pt x="168" y="176"/>
                              <a:pt x="168" y="176"/>
                              <a:pt x="169" y="176"/>
                            </a:cubicBezTo>
                            <a:cubicBezTo>
                              <a:pt x="179" y="175"/>
                              <a:pt x="186" y="167"/>
                              <a:pt x="186" y="157"/>
                            </a:cubicBezTo>
                            <a:lnTo>
                              <a:pt x="177" y="25"/>
                            </a:lnTo>
                            <a:cubicBezTo>
                              <a:pt x="176" y="18"/>
                              <a:pt x="172" y="12"/>
                              <a:pt x="166" y="10"/>
                            </a:cubicBezTo>
                            <a:cubicBezTo>
                              <a:pt x="159" y="7"/>
                              <a:pt x="152" y="8"/>
                              <a:pt x="146" y="13"/>
                            </a:cubicBezTo>
                            <a:lnTo>
                              <a:pt x="46" y="103"/>
                            </a:lnTo>
                            <a:lnTo>
                              <a:pt x="37" y="16"/>
                            </a:lnTo>
                            <a:cubicBezTo>
                              <a:pt x="36" y="6"/>
                              <a:pt x="27" y="-1"/>
                              <a:pt x="17" y="0"/>
                            </a:cubicBezTo>
                            <a:cubicBezTo>
                              <a:pt x="7" y="1"/>
                              <a:pt x="-1" y="10"/>
                              <a:pt x="0" y="20"/>
                            </a:cubicBezTo>
                            <a:lnTo>
                              <a:pt x="13" y="142"/>
                            </a:lnTo>
                            <a:cubicBezTo>
                              <a:pt x="14" y="149"/>
                              <a:pt x="19" y="155"/>
                              <a:pt x="25" y="157"/>
                            </a:cubicBezTo>
                            <a:close/>
                          </a:path>
                        </a:pathLst>
                      </a:custGeom>
                      <a:solidFill>
                        <a:schemeClr val="dk1"/>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9" name="Google Shape;2359;p48"/>
                      <p:cNvSpPr/>
                      <p:nvPr/>
                    </p:nvSpPr>
                    <p:spPr>
                      <a:xfrm>
                        <a:off x="-1905325" y="852805"/>
                        <a:ext cx="60480" cy="91800"/>
                      </a:xfrm>
                      <a:custGeom>
                        <a:avLst/>
                        <a:gdLst/>
                        <a:ahLst/>
                        <a:cxnLst/>
                        <a:rect l="l" t="t" r="r" b="b"/>
                        <a:pathLst>
                          <a:path w="168" h="255" extrusionOk="0">
                            <a:moveTo>
                              <a:pt x="166" y="247"/>
                            </a:moveTo>
                            <a:cubicBezTo>
                              <a:pt x="171" y="238"/>
                              <a:pt x="168" y="227"/>
                              <a:pt x="160" y="222"/>
                            </a:cubicBezTo>
                            <a:cubicBezTo>
                              <a:pt x="152" y="217"/>
                              <a:pt x="157" y="180"/>
                              <a:pt x="160" y="159"/>
                            </a:cubicBezTo>
                            <a:cubicBezTo>
                              <a:pt x="165" y="119"/>
                              <a:pt x="171" y="74"/>
                              <a:pt x="153" y="40"/>
                            </a:cubicBezTo>
                            <a:cubicBezTo>
                              <a:pt x="143" y="22"/>
                              <a:pt x="129" y="20"/>
                              <a:pt x="122" y="20"/>
                            </a:cubicBezTo>
                            <a:cubicBezTo>
                              <a:pt x="94" y="21"/>
                              <a:pt x="63" y="64"/>
                              <a:pt x="37" y="111"/>
                            </a:cubicBezTo>
                            <a:lnTo>
                              <a:pt x="37" y="18"/>
                            </a:lnTo>
                            <a:cubicBezTo>
                              <a:pt x="37" y="8"/>
                              <a:pt x="29" y="0"/>
                              <a:pt x="19" y="0"/>
                            </a:cubicBezTo>
                            <a:cubicBezTo>
                              <a:pt x="9" y="0"/>
                              <a:pt x="0" y="8"/>
                              <a:pt x="0" y="18"/>
                            </a:cubicBezTo>
                            <a:lnTo>
                              <a:pt x="0" y="189"/>
                            </a:lnTo>
                            <a:cubicBezTo>
                              <a:pt x="0" y="198"/>
                              <a:pt x="7" y="205"/>
                              <a:pt x="15" y="207"/>
                            </a:cubicBezTo>
                            <a:cubicBezTo>
                              <a:pt x="24" y="209"/>
                              <a:pt x="32" y="204"/>
                              <a:pt x="36" y="196"/>
                            </a:cubicBezTo>
                            <a:cubicBezTo>
                              <a:pt x="65" y="129"/>
                              <a:pt x="104" y="67"/>
                              <a:pt x="121" y="58"/>
                            </a:cubicBezTo>
                            <a:cubicBezTo>
                              <a:pt x="133" y="81"/>
                              <a:pt x="128" y="120"/>
                              <a:pt x="124" y="154"/>
                            </a:cubicBezTo>
                            <a:cubicBezTo>
                              <a:pt x="118" y="196"/>
                              <a:pt x="113" y="235"/>
                              <a:pt x="140" y="253"/>
                            </a:cubicBezTo>
                            <a:cubicBezTo>
                              <a:pt x="143" y="255"/>
                              <a:pt x="147" y="255"/>
                              <a:pt x="150" y="255"/>
                            </a:cubicBezTo>
                            <a:cubicBezTo>
                              <a:pt x="156" y="255"/>
                              <a:pt x="162" y="252"/>
                              <a:pt x="166" y="2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60" name="Google Shape;2360;p48"/>
                      <p:cNvSpPr/>
                      <p:nvPr/>
                    </p:nvSpPr>
                    <p:spPr>
                      <a:xfrm>
                        <a:off x="-1854565" y="956845"/>
                        <a:ext cx="63360" cy="55800"/>
                      </a:xfrm>
                      <a:custGeom>
                        <a:avLst/>
                        <a:gdLst/>
                        <a:ahLst/>
                        <a:cxnLst/>
                        <a:rect l="l" t="t" r="r" b="b"/>
                        <a:pathLst>
                          <a:path w="176" h="155" extrusionOk="0">
                            <a:moveTo>
                              <a:pt x="70" y="136"/>
                            </a:moveTo>
                            <a:cubicBezTo>
                              <a:pt x="70" y="147"/>
                              <a:pt x="78" y="155"/>
                              <a:pt x="88" y="155"/>
                            </a:cubicBezTo>
                            <a:cubicBezTo>
                              <a:pt x="98" y="155"/>
                              <a:pt x="106" y="147"/>
                              <a:pt x="106" y="136"/>
                            </a:cubicBezTo>
                            <a:lnTo>
                              <a:pt x="106" y="98"/>
                            </a:lnTo>
                            <a:lnTo>
                              <a:pt x="158" y="98"/>
                            </a:lnTo>
                            <a:cubicBezTo>
                              <a:pt x="168" y="98"/>
                              <a:pt x="176" y="90"/>
                              <a:pt x="176" y="79"/>
                            </a:cubicBezTo>
                            <a:cubicBezTo>
                              <a:pt x="176" y="69"/>
                              <a:pt x="168" y="61"/>
                              <a:pt x="158" y="61"/>
                            </a:cubicBezTo>
                            <a:lnTo>
                              <a:pt x="106" y="61"/>
                            </a:lnTo>
                            <a:lnTo>
                              <a:pt x="106" y="18"/>
                            </a:lnTo>
                            <a:cubicBezTo>
                              <a:pt x="106" y="8"/>
                              <a:pt x="98" y="0"/>
                              <a:pt x="88" y="0"/>
                            </a:cubicBezTo>
                            <a:cubicBezTo>
                              <a:pt x="78" y="0"/>
                              <a:pt x="70" y="8"/>
                              <a:pt x="70" y="18"/>
                            </a:cubicBezTo>
                            <a:lnTo>
                              <a:pt x="70" y="61"/>
                            </a:lnTo>
                            <a:lnTo>
                              <a:pt x="18" y="61"/>
                            </a:lnTo>
                            <a:cubicBezTo>
                              <a:pt x="8" y="61"/>
                              <a:pt x="0" y="69"/>
                              <a:pt x="0" y="79"/>
                            </a:cubicBezTo>
                            <a:cubicBezTo>
                              <a:pt x="0" y="90"/>
                              <a:pt x="8" y="98"/>
                              <a:pt x="18" y="98"/>
                            </a:cubicBezTo>
                            <a:lnTo>
                              <a:pt x="70" y="98"/>
                            </a:lnTo>
                            <a:lnTo>
                              <a:pt x="70" y="136"/>
                            </a:lnTo>
                            <a:close/>
                          </a:path>
                        </a:pathLst>
                      </a:custGeom>
                      <a:solidFill>
                        <a:schemeClr val="dk1"/>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61" name="Google Shape;2361;p48"/>
                      <p:cNvSpPr/>
                      <p:nvPr/>
                    </p:nvSpPr>
                    <p:spPr>
                      <a:xfrm>
                        <a:off x="-1760605" y="938485"/>
                        <a:ext cx="208440" cy="100800"/>
                      </a:xfrm>
                      <a:custGeom>
                        <a:avLst/>
                        <a:gdLst/>
                        <a:ahLst/>
                        <a:cxnLst/>
                        <a:rect l="l" t="t" r="r" b="b"/>
                        <a:pathLst>
                          <a:path w="579" h="280" extrusionOk="0">
                            <a:moveTo>
                              <a:pt x="443" y="17"/>
                            </a:moveTo>
                            <a:cubicBezTo>
                              <a:pt x="414" y="32"/>
                              <a:pt x="401" y="62"/>
                              <a:pt x="408" y="99"/>
                            </a:cubicBezTo>
                            <a:cubicBezTo>
                              <a:pt x="414" y="136"/>
                              <a:pt x="437" y="163"/>
                              <a:pt x="456" y="185"/>
                            </a:cubicBezTo>
                            <a:cubicBezTo>
                              <a:pt x="483" y="216"/>
                              <a:pt x="486" y="223"/>
                              <a:pt x="473" y="236"/>
                            </a:cubicBezTo>
                            <a:cubicBezTo>
                              <a:pt x="454" y="258"/>
                              <a:pt x="390" y="224"/>
                              <a:pt x="344" y="190"/>
                            </a:cubicBezTo>
                            <a:cubicBezTo>
                              <a:pt x="361" y="160"/>
                              <a:pt x="373" y="121"/>
                              <a:pt x="370" y="76"/>
                            </a:cubicBezTo>
                            <a:cubicBezTo>
                              <a:pt x="366" y="36"/>
                              <a:pt x="353" y="13"/>
                              <a:pt x="330" y="7"/>
                            </a:cubicBezTo>
                            <a:cubicBezTo>
                              <a:pt x="292" y="-3"/>
                              <a:pt x="251" y="45"/>
                              <a:pt x="244" y="55"/>
                            </a:cubicBezTo>
                            <a:lnTo>
                              <a:pt x="275" y="75"/>
                            </a:lnTo>
                            <a:cubicBezTo>
                              <a:pt x="282" y="65"/>
                              <a:pt x="310" y="40"/>
                              <a:pt x="321" y="43"/>
                            </a:cubicBezTo>
                            <a:cubicBezTo>
                              <a:pt x="324" y="43"/>
                              <a:pt x="331" y="52"/>
                              <a:pt x="333" y="79"/>
                            </a:cubicBezTo>
                            <a:cubicBezTo>
                              <a:pt x="338" y="139"/>
                              <a:pt x="308" y="189"/>
                              <a:pt x="276" y="213"/>
                            </a:cubicBezTo>
                            <a:cubicBezTo>
                              <a:pt x="257" y="228"/>
                              <a:pt x="237" y="233"/>
                              <a:pt x="222" y="227"/>
                            </a:cubicBezTo>
                            <a:cubicBezTo>
                              <a:pt x="190" y="215"/>
                              <a:pt x="195" y="136"/>
                              <a:pt x="203" y="99"/>
                            </a:cubicBezTo>
                            <a:cubicBezTo>
                              <a:pt x="205" y="90"/>
                              <a:pt x="200" y="81"/>
                              <a:pt x="191" y="78"/>
                            </a:cubicBezTo>
                            <a:cubicBezTo>
                              <a:pt x="183" y="75"/>
                              <a:pt x="173" y="79"/>
                              <a:pt x="169" y="87"/>
                            </a:cubicBezTo>
                            <a:cubicBezTo>
                              <a:pt x="149" y="123"/>
                              <a:pt x="97" y="198"/>
                              <a:pt x="60" y="195"/>
                            </a:cubicBezTo>
                            <a:cubicBezTo>
                              <a:pt x="55" y="195"/>
                              <a:pt x="48" y="193"/>
                              <a:pt x="43" y="181"/>
                            </a:cubicBezTo>
                            <a:cubicBezTo>
                              <a:pt x="29" y="149"/>
                              <a:pt x="42" y="78"/>
                              <a:pt x="69" y="46"/>
                            </a:cubicBezTo>
                            <a:cubicBezTo>
                              <a:pt x="72" y="42"/>
                              <a:pt x="75" y="39"/>
                              <a:pt x="76" y="38"/>
                            </a:cubicBezTo>
                            <a:cubicBezTo>
                              <a:pt x="80" y="43"/>
                              <a:pt x="83" y="56"/>
                              <a:pt x="85" y="67"/>
                            </a:cubicBezTo>
                            <a:lnTo>
                              <a:pt x="121" y="63"/>
                            </a:lnTo>
                            <a:cubicBezTo>
                              <a:pt x="120" y="50"/>
                              <a:pt x="113" y="9"/>
                              <a:pt x="86" y="2"/>
                            </a:cubicBezTo>
                            <a:cubicBezTo>
                              <a:pt x="71" y="-3"/>
                              <a:pt x="56" y="4"/>
                              <a:pt x="40" y="23"/>
                            </a:cubicBezTo>
                            <a:cubicBezTo>
                              <a:pt x="9" y="61"/>
                              <a:pt x="-12" y="147"/>
                              <a:pt x="9" y="196"/>
                            </a:cubicBezTo>
                            <a:cubicBezTo>
                              <a:pt x="19" y="217"/>
                              <a:pt x="36" y="230"/>
                              <a:pt x="58" y="232"/>
                            </a:cubicBezTo>
                            <a:cubicBezTo>
                              <a:pt x="97" y="235"/>
                              <a:pt x="133" y="200"/>
                              <a:pt x="161" y="166"/>
                            </a:cubicBezTo>
                            <a:cubicBezTo>
                              <a:pt x="162" y="205"/>
                              <a:pt x="172" y="247"/>
                              <a:pt x="209" y="261"/>
                            </a:cubicBezTo>
                            <a:cubicBezTo>
                              <a:pt x="217" y="265"/>
                              <a:pt x="226" y="266"/>
                              <a:pt x="235" y="266"/>
                            </a:cubicBezTo>
                            <a:cubicBezTo>
                              <a:pt x="256" y="266"/>
                              <a:pt x="278" y="258"/>
                              <a:pt x="298" y="243"/>
                            </a:cubicBezTo>
                            <a:cubicBezTo>
                              <a:pt x="306" y="237"/>
                              <a:pt x="314" y="229"/>
                              <a:pt x="322" y="220"/>
                            </a:cubicBezTo>
                            <a:cubicBezTo>
                              <a:pt x="353" y="242"/>
                              <a:pt x="409" y="280"/>
                              <a:pt x="455" y="280"/>
                            </a:cubicBezTo>
                            <a:cubicBezTo>
                              <a:pt x="473" y="280"/>
                              <a:pt x="488" y="274"/>
                              <a:pt x="501" y="261"/>
                            </a:cubicBezTo>
                            <a:cubicBezTo>
                              <a:pt x="536" y="222"/>
                              <a:pt x="507" y="188"/>
                              <a:pt x="484" y="161"/>
                            </a:cubicBezTo>
                            <a:cubicBezTo>
                              <a:pt x="467" y="141"/>
                              <a:pt x="449" y="120"/>
                              <a:pt x="444" y="92"/>
                            </a:cubicBezTo>
                            <a:cubicBezTo>
                              <a:pt x="440" y="71"/>
                              <a:pt x="445" y="57"/>
                              <a:pt x="460" y="50"/>
                            </a:cubicBezTo>
                            <a:cubicBezTo>
                              <a:pt x="476" y="41"/>
                              <a:pt x="502" y="44"/>
                              <a:pt x="513" y="56"/>
                            </a:cubicBezTo>
                            <a:cubicBezTo>
                              <a:pt x="539" y="81"/>
                              <a:pt x="544" y="96"/>
                              <a:pt x="544" y="96"/>
                            </a:cubicBezTo>
                            <a:lnTo>
                              <a:pt x="544" y="95"/>
                            </a:lnTo>
                            <a:lnTo>
                              <a:pt x="579" y="87"/>
                            </a:lnTo>
                            <a:cubicBezTo>
                              <a:pt x="578" y="83"/>
                              <a:pt x="572" y="63"/>
                              <a:pt x="539" y="30"/>
                            </a:cubicBezTo>
                            <a:cubicBezTo>
                              <a:pt x="516" y="7"/>
                              <a:pt x="474" y="1"/>
                              <a:pt x="443" y="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62" name="Google Shape;2362;p48"/>
                      <p:cNvSpPr/>
                      <p:nvPr/>
                    </p:nvSpPr>
                    <p:spPr>
                      <a:xfrm>
                        <a:off x="-1534885" y="912205"/>
                        <a:ext cx="89640" cy="113400"/>
                      </a:xfrm>
                      <a:custGeom>
                        <a:avLst/>
                        <a:gdLst/>
                        <a:ahLst/>
                        <a:cxnLst/>
                        <a:rect l="l" t="t" r="r" b="b"/>
                        <a:pathLst>
                          <a:path w="249" h="315" extrusionOk="0">
                            <a:moveTo>
                              <a:pt x="156" y="145"/>
                            </a:moveTo>
                            <a:cubicBezTo>
                              <a:pt x="124" y="168"/>
                              <a:pt x="92" y="185"/>
                              <a:pt x="67" y="199"/>
                            </a:cubicBezTo>
                            <a:cubicBezTo>
                              <a:pt x="27" y="221"/>
                              <a:pt x="3" y="234"/>
                              <a:pt x="0" y="256"/>
                            </a:cubicBezTo>
                            <a:cubicBezTo>
                              <a:pt x="-1" y="268"/>
                              <a:pt x="4" y="278"/>
                              <a:pt x="14" y="287"/>
                            </a:cubicBezTo>
                            <a:cubicBezTo>
                              <a:pt x="41" y="311"/>
                              <a:pt x="112" y="315"/>
                              <a:pt x="162" y="315"/>
                            </a:cubicBezTo>
                            <a:cubicBezTo>
                              <a:pt x="185" y="315"/>
                              <a:pt x="203" y="314"/>
                              <a:pt x="211" y="314"/>
                            </a:cubicBezTo>
                            <a:lnTo>
                              <a:pt x="209" y="277"/>
                            </a:lnTo>
                            <a:cubicBezTo>
                              <a:pt x="152" y="280"/>
                              <a:pt x="64" y="278"/>
                              <a:pt x="38" y="259"/>
                            </a:cubicBezTo>
                            <a:cubicBezTo>
                              <a:pt x="46" y="252"/>
                              <a:pt x="67" y="240"/>
                              <a:pt x="85" y="231"/>
                            </a:cubicBezTo>
                            <a:cubicBezTo>
                              <a:pt x="111" y="216"/>
                              <a:pt x="143" y="199"/>
                              <a:pt x="177" y="175"/>
                            </a:cubicBezTo>
                            <a:cubicBezTo>
                              <a:pt x="226" y="140"/>
                              <a:pt x="249" y="108"/>
                              <a:pt x="249" y="77"/>
                            </a:cubicBezTo>
                            <a:cubicBezTo>
                              <a:pt x="249" y="45"/>
                              <a:pt x="223" y="23"/>
                              <a:pt x="203" y="9"/>
                            </a:cubicBezTo>
                            <a:cubicBezTo>
                              <a:pt x="191" y="1"/>
                              <a:pt x="178" y="-2"/>
                              <a:pt x="164" y="3"/>
                            </a:cubicBezTo>
                            <a:cubicBezTo>
                              <a:pt x="124" y="16"/>
                              <a:pt x="97" y="91"/>
                              <a:pt x="92" y="106"/>
                            </a:cubicBezTo>
                            <a:lnTo>
                              <a:pt x="127" y="117"/>
                            </a:lnTo>
                            <a:cubicBezTo>
                              <a:pt x="137" y="89"/>
                              <a:pt x="159" y="43"/>
                              <a:pt x="176" y="38"/>
                            </a:cubicBezTo>
                            <a:cubicBezTo>
                              <a:pt x="178" y="37"/>
                              <a:pt x="179" y="37"/>
                              <a:pt x="182" y="39"/>
                            </a:cubicBezTo>
                            <a:cubicBezTo>
                              <a:pt x="202" y="53"/>
                              <a:pt x="212" y="66"/>
                              <a:pt x="212" y="78"/>
                            </a:cubicBezTo>
                            <a:cubicBezTo>
                              <a:pt x="212" y="90"/>
                              <a:pt x="203" y="111"/>
                              <a:pt x="156" y="14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63" name="Google Shape;2363;p48"/>
                      <p:cNvSpPr/>
                      <p:nvPr/>
                    </p:nvSpPr>
                    <p:spPr>
                      <a:xfrm>
                        <a:off x="-1407445" y="946765"/>
                        <a:ext cx="90360" cy="82800"/>
                      </a:xfrm>
                      <a:custGeom>
                        <a:avLst/>
                        <a:gdLst/>
                        <a:ahLst/>
                        <a:cxnLst/>
                        <a:rect l="l" t="t" r="r" b="b"/>
                        <a:pathLst>
                          <a:path w="251" h="230" extrusionOk="0">
                            <a:moveTo>
                              <a:pt x="223" y="183"/>
                            </a:moveTo>
                            <a:cubicBezTo>
                              <a:pt x="218" y="189"/>
                              <a:pt x="202" y="202"/>
                              <a:pt x="184" y="186"/>
                            </a:cubicBezTo>
                            <a:cubicBezTo>
                              <a:pt x="174" y="177"/>
                              <a:pt x="177" y="159"/>
                              <a:pt x="184" y="130"/>
                            </a:cubicBezTo>
                            <a:cubicBezTo>
                              <a:pt x="190" y="103"/>
                              <a:pt x="199" y="68"/>
                              <a:pt x="189" y="33"/>
                            </a:cubicBezTo>
                            <a:cubicBezTo>
                              <a:pt x="184" y="12"/>
                              <a:pt x="169" y="8"/>
                              <a:pt x="164" y="7"/>
                            </a:cubicBezTo>
                            <a:cubicBezTo>
                              <a:pt x="134" y="3"/>
                              <a:pt x="88" y="55"/>
                              <a:pt x="45" y="116"/>
                            </a:cubicBezTo>
                            <a:lnTo>
                              <a:pt x="58" y="5"/>
                            </a:lnTo>
                            <a:lnTo>
                              <a:pt x="22" y="0"/>
                            </a:lnTo>
                            <a:lnTo>
                              <a:pt x="0" y="189"/>
                            </a:lnTo>
                            <a:cubicBezTo>
                              <a:pt x="-1" y="197"/>
                              <a:pt x="4" y="205"/>
                              <a:pt x="12" y="208"/>
                            </a:cubicBezTo>
                            <a:cubicBezTo>
                              <a:pt x="20" y="211"/>
                              <a:pt x="29" y="208"/>
                              <a:pt x="34" y="200"/>
                            </a:cubicBezTo>
                            <a:cubicBezTo>
                              <a:pt x="80" y="125"/>
                              <a:pt x="133" y="58"/>
                              <a:pt x="155" y="46"/>
                            </a:cubicBezTo>
                            <a:cubicBezTo>
                              <a:pt x="160" y="71"/>
                              <a:pt x="154" y="97"/>
                              <a:pt x="148" y="122"/>
                            </a:cubicBezTo>
                            <a:cubicBezTo>
                              <a:pt x="141" y="155"/>
                              <a:pt x="133" y="190"/>
                              <a:pt x="159" y="213"/>
                            </a:cubicBezTo>
                            <a:cubicBezTo>
                              <a:pt x="174" y="226"/>
                              <a:pt x="188" y="230"/>
                              <a:pt x="201" y="230"/>
                            </a:cubicBezTo>
                            <a:cubicBezTo>
                              <a:pt x="222" y="230"/>
                              <a:pt x="240" y="219"/>
                              <a:pt x="251" y="207"/>
                            </a:cubicBezTo>
                            <a:lnTo>
                              <a:pt x="223" y="183"/>
                            </a:ln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64" name="Google Shape;2364;p48"/>
                      <p:cNvSpPr/>
                      <p:nvPr/>
                    </p:nvSpPr>
                    <p:spPr>
                      <a:xfrm>
                        <a:off x="-1303405" y="896365"/>
                        <a:ext cx="35280" cy="151560"/>
                      </a:xfrm>
                      <a:custGeom>
                        <a:avLst/>
                        <a:gdLst/>
                        <a:ahLst/>
                        <a:cxnLst/>
                        <a:rect l="l" t="t" r="r" b="b"/>
                        <a:pathLst>
                          <a:path w="98" h="421" extrusionOk="0">
                            <a:moveTo>
                              <a:pt x="0" y="416"/>
                            </a:moveTo>
                            <a:lnTo>
                              <a:pt x="36" y="421"/>
                            </a:lnTo>
                            <a:lnTo>
                              <a:pt x="98" y="5"/>
                            </a:lnTo>
                            <a:lnTo>
                              <a:pt x="61" y="0"/>
                            </a:lnTo>
                            <a:lnTo>
                              <a:pt x="0" y="41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65" name="Google Shape;2365;p48"/>
                      <p:cNvSpPr/>
                      <p:nvPr/>
                    </p:nvSpPr>
                    <p:spPr>
                      <a:xfrm>
                        <a:off x="-2128885" y="1196605"/>
                        <a:ext cx="105840" cy="131400"/>
                      </a:xfrm>
                      <a:custGeom>
                        <a:avLst/>
                        <a:gdLst/>
                        <a:ahLst/>
                        <a:cxnLst/>
                        <a:rect l="l" t="t" r="r" b="b"/>
                        <a:pathLst>
                          <a:path w="294" h="365" extrusionOk="0">
                            <a:moveTo>
                              <a:pt x="236" y="307"/>
                            </a:moveTo>
                            <a:cubicBezTo>
                              <a:pt x="234" y="308"/>
                              <a:pt x="227" y="310"/>
                              <a:pt x="215" y="304"/>
                            </a:cubicBezTo>
                            <a:cubicBezTo>
                              <a:pt x="205" y="296"/>
                              <a:pt x="211" y="233"/>
                              <a:pt x="214" y="198"/>
                            </a:cubicBezTo>
                            <a:cubicBezTo>
                              <a:pt x="222" y="119"/>
                              <a:pt x="231" y="29"/>
                              <a:pt x="172" y="13"/>
                            </a:cubicBezTo>
                            <a:cubicBezTo>
                              <a:pt x="161" y="10"/>
                              <a:pt x="145" y="10"/>
                              <a:pt x="126" y="24"/>
                            </a:cubicBezTo>
                            <a:cubicBezTo>
                              <a:pt x="90" y="51"/>
                              <a:pt x="60" y="126"/>
                              <a:pt x="39" y="197"/>
                            </a:cubicBezTo>
                            <a:cubicBezTo>
                              <a:pt x="38" y="130"/>
                              <a:pt x="37" y="54"/>
                              <a:pt x="36" y="0"/>
                            </a:cubicBezTo>
                            <a:lnTo>
                              <a:pt x="0" y="0"/>
                            </a:lnTo>
                            <a:lnTo>
                              <a:pt x="2" y="173"/>
                            </a:lnTo>
                            <a:cubicBezTo>
                              <a:pt x="3" y="262"/>
                              <a:pt x="4" y="310"/>
                              <a:pt x="6" y="335"/>
                            </a:cubicBezTo>
                            <a:cubicBezTo>
                              <a:pt x="5" y="341"/>
                              <a:pt x="4" y="345"/>
                              <a:pt x="4" y="346"/>
                            </a:cubicBezTo>
                            <a:lnTo>
                              <a:pt x="7" y="346"/>
                            </a:lnTo>
                            <a:cubicBezTo>
                              <a:pt x="10" y="364"/>
                              <a:pt x="14" y="365"/>
                              <a:pt x="21" y="365"/>
                            </a:cubicBezTo>
                            <a:lnTo>
                              <a:pt x="23" y="365"/>
                            </a:lnTo>
                            <a:cubicBezTo>
                              <a:pt x="32" y="365"/>
                              <a:pt x="40" y="356"/>
                              <a:pt x="41" y="347"/>
                            </a:cubicBezTo>
                            <a:cubicBezTo>
                              <a:pt x="43" y="326"/>
                              <a:pt x="93" y="91"/>
                              <a:pt x="150" y="52"/>
                            </a:cubicBezTo>
                            <a:cubicBezTo>
                              <a:pt x="156" y="48"/>
                              <a:pt x="160" y="48"/>
                              <a:pt x="162" y="48"/>
                            </a:cubicBezTo>
                            <a:cubicBezTo>
                              <a:pt x="191" y="56"/>
                              <a:pt x="183" y="136"/>
                              <a:pt x="178" y="195"/>
                            </a:cubicBezTo>
                            <a:cubicBezTo>
                              <a:pt x="171" y="264"/>
                              <a:pt x="166" y="318"/>
                              <a:pt x="198" y="336"/>
                            </a:cubicBezTo>
                            <a:cubicBezTo>
                              <a:pt x="220" y="348"/>
                              <a:pt x="238" y="345"/>
                              <a:pt x="249" y="341"/>
                            </a:cubicBezTo>
                            <a:cubicBezTo>
                              <a:pt x="279" y="329"/>
                              <a:pt x="292" y="295"/>
                              <a:pt x="294" y="291"/>
                            </a:cubicBezTo>
                            <a:lnTo>
                              <a:pt x="259" y="278"/>
                            </a:lnTo>
                            <a:cubicBezTo>
                              <a:pt x="257" y="284"/>
                              <a:pt x="248" y="302"/>
                              <a:pt x="236" y="30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66" name="Google Shape;2366;p48"/>
                      <p:cNvSpPr/>
                      <p:nvPr/>
                    </p:nvSpPr>
                    <p:spPr>
                      <a:xfrm>
                        <a:off x="-1973005" y="1216405"/>
                        <a:ext cx="87120" cy="82800"/>
                      </a:xfrm>
                      <a:custGeom>
                        <a:avLst/>
                        <a:gdLst/>
                        <a:ahLst/>
                        <a:cxnLst/>
                        <a:rect l="l" t="t" r="r" b="b"/>
                        <a:pathLst>
                          <a:path w="242" h="230" extrusionOk="0">
                            <a:moveTo>
                              <a:pt x="242" y="149"/>
                            </a:moveTo>
                            <a:cubicBezTo>
                              <a:pt x="243" y="142"/>
                              <a:pt x="240" y="135"/>
                              <a:pt x="235" y="131"/>
                            </a:cubicBezTo>
                            <a:lnTo>
                              <a:pt x="42" y="0"/>
                            </a:lnTo>
                            <a:lnTo>
                              <a:pt x="21" y="30"/>
                            </a:lnTo>
                            <a:lnTo>
                              <a:pt x="182" y="140"/>
                            </a:lnTo>
                            <a:lnTo>
                              <a:pt x="0" y="195"/>
                            </a:lnTo>
                            <a:lnTo>
                              <a:pt x="11" y="230"/>
                            </a:lnTo>
                            <a:lnTo>
                              <a:pt x="230" y="164"/>
                            </a:lnTo>
                            <a:cubicBezTo>
                              <a:pt x="236" y="162"/>
                              <a:pt x="241" y="156"/>
                              <a:pt x="242" y="149"/>
                            </a:cubicBez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67" name="Google Shape;2367;p48"/>
                      <p:cNvSpPr/>
                      <p:nvPr/>
                    </p:nvSpPr>
                    <p:spPr>
                      <a:xfrm>
                        <a:off x="-1951405" y="1293085"/>
                        <a:ext cx="82080" cy="40680"/>
                      </a:xfrm>
                      <a:custGeom>
                        <a:avLst/>
                        <a:gdLst/>
                        <a:ahLst/>
                        <a:cxnLst/>
                        <a:rect l="l" t="t" r="r" b="b"/>
                        <a:pathLst>
                          <a:path w="228" h="113" extrusionOk="0">
                            <a:moveTo>
                              <a:pt x="0" y="78"/>
                            </a:moveTo>
                            <a:lnTo>
                              <a:pt x="13" y="113"/>
                            </a:lnTo>
                            <a:lnTo>
                              <a:pt x="228" y="34"/>
                            </a:lnTo>
                            <a:lnTo>
                              <a:pt x="215" y="0"/>
                            </a:lnTo>
                            <a:lnTo>
                              <a:pt x="0" y="78"/>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68" name="Google Shape;2368;p48"/>
                      <p:cNvSpPr/>
                      <p:nvPr/>
                    </p:nvSpPr>
                    <p:spPr>
                      <a:xfrm>
                        <a:off x="-1836925" y="1216405"/>
                        <a:ext cx="114480" cy="102240"/>
                      </a:xfrm>
                      <a:custGeom>
                        <a:avLst/>
                        <a:gdLst/>
                        <a:ahLst/>
                        <a:cxnLst/>
                        <a:rect l="l" t="t" r="r" b="b"/>
                        <a:pathLst>
                          <a:path w="318" h="284" extrusionOk="0">
                            <a:moveTo>
                              <a:pt x="230" y="234"/>
                            </a:moveTo>
                            <a:cubicBezTo>
                              <a:pt x="224" y="225"/>
                              <a:pt x="234" y="181"/>
                              <a:pt x="241" y="154"/>
                            </a:cubicBezTo>
                            <a:cubicBezTo>
                              <a:pt x="250" y="113"/>
                              <a:pt x="260" y="70"/>
                              <a:pt x="254" y="38"/>
                            </a:cubicBezTo>
                            <a:cubicBezTo>
                              <a:pt x="248" y="10"/>
                              <a:pt x="232" y="3"/>
                              <a:pt x="222" y="1"/>
                            </a:cubicBezTo>
                            <a:cubicBezTo>
                              <a:pt x="171" y="-10"/>
                              <a:pt x="91" y="93"/>
                              <a:pt x="53" y="148"/>
                            </a:cubicBezTo>
                            <a:lnTo>
                              <a:pt x="53" y="50"/>
                            </a:lnTo>
                            <a:lnTo>
                              <a:pt x="16" y="50"/>
                            </a:lnTo>
                            <a:lnTo>
                              <a:pt x="16" y="206"/>
                            </a:lnTo>
                            <a:cubicBezTo>
                              <a:pt x="-1" y="238"/>
                              <a:pt x="-3" y="258"/>
                              <a:pt x="7" y="272"/>
                            </a:cubicBezTo>
                            <a:cubicBezTo>
                              <a:pt x="12" y="280"/>
                              <a:pt x="22" y="284"/>
                              <a:pt x="31" y="284"/>
                            </a:cubicBezTo>
                            <a:cubicBezTo>
                              <a:pt x="34" y="284"/>
                              <a:pt x="37" y="283"/>
                              <a:pt x="39" y="282"/>
                            </a:cubicBezTo>
                            <a:cubicBezTo>
                              <a:pt x="47" y="280"/>
                              <a:pt x="53" y="273"/>
                              <a:pt x="53" y="265"/>
                            </a:cubicBezTo>
                            <a:lnTo>
                              <a:pt x="53" y="215"/>
                            </a:lnTo>
                            <a:cubicBezTo>
                              <a:pt x="58" y="206"/>
                              <a:pt x="66" y="194"/>
                              <a:pt x="76" y="179"/>
                            </a:cubicBezTo>
                            <a:cubicBezTo>
                              <a:pt x="149" y="72"/>
                              <a:pt x="204" y="33"/>
                              <a:pt x="215" y="36"/>
                            </a:cubicBezTo>
                            <a:cubicBezTo>
                              <a:pt x="215" y="36"/>
                              <a:pt x="217" y="38"/>
                              <a:pt x="218" y="45"/>
                            </a:cubicBezTo>
                            <a:cubicBezTo>
                              <a:pt x="223" y="69"/>
                              <a:pt x="213" y="110"/>
                              <a:pt x="205" y="145"/>
                            </a:cubicBezTo>
                            <a:cubicBezTo>
                              <a:pt x="194" y="193"/>
                              <a:pt x="185" y="231"/>
                              <a:pt x="200" y="254"/>
                            </a:cubicBezTo>
                            <a:cubicBezTo>
                              <a:pt x="205" y="262"/>
                              <a:pt x="214" y="268"/>
                              <a:pt x="224" y="270"/>
                            </a:cubicBezTo>
                            <a:cubicBezTo>
                              <a:pt x="285" y="281"/>
                              <a:pt x="317" y="214"/>
                              <a:pt x="318" y="211"/>
                            </a:cubicBezTo>
                            <a:lnTo>
                              <a:pt x="285" y="196"/>
                            </a:lnTo>
                            <a:cubicBezTo>
                              <a:pt x="285" y="196"/>
                              <a:pt x="264" y="239"/>
                              <a:pt x="230" y="2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69" name="Google Shape;2369;p48"/>
                      <p:cNvSpPr/>
                      <p:nvPr/>
                    </p:nvSpPr>
                    <p:spPr>
                      <a:xfrm>
                        <a:off x="-1712365" y="1280485"/>
                        <a:ext cx="62280" cy="78120"/>
                      </a:xfrm>
                      <a:custGeom>
                        <a:avLst/>
                        <a:gdLst/>
                        <a:ahLst/>
                        <a:cxnLst/>
                        <a:rect l="l" t="t" r="r" b="b"/>
                        <a:pathLst>
                          <a:path w="173" h="217" extrusionOk="0">
                            <a:moveTo>
                              <a:pt x="132" y="122"/>
                            </a:moveTo>
                            <a:cubicBezTo>
                              <a:pt x="121" y="160"/>
                              <a:pt x="90" y="186"/>
                              <a:pt x="66" y="179"/>
                            </a:cubicBezTo>
                            <a:cubicBezTo>
                              <a:pt x="41" y="172"/>
                              <a:pt x="29" y="134"/>
                              <a:pt x="40" y="96"/>
                            </a:cubicBezTo>
                            <a:cubicBezTo>
                              <a:pt x="46" y="76"/>
                              <a:pt x="57" y="58"/>
                              <a:pt x="70" y="48"/>
                            </a:cubicBezTo>
                            <a:cubicBezTo>
                              <a:pt x="76" y="43"/>
                              <a:pt x="86" y="37"/>
                              <a:pt x="98" y="37"/>
                            </a:cubicBezTo>
                            <a:cubicBezTo>
                              <a:pt x="101" y="37"/>
                              <a:pt x="103" y="37"/>
                              <a:pt x="106" y="38"/>
                            </a:cubicBezTo>
                            <a:cubicBezTo>
                              <a:pt x="131" y="45"/>
                              <a:pt x="142" y="83"/>
                              <a:pt x="132" y="122"/>
                            </a:cubicBezTo>
                            <a:moveTo>
                              <a:pt x="116" y="3"/>
                            </a:moveTo>
                            <a:cubicBezTo>
                              <a:pt x="93" y="-4"/>
                              <a:pt x="69" y="2"/>
                              <a:pt x="48" y="19"/>
                            </a:cubicBezTo>
                            <a:cubicBezTo>
                              <a:pt x="28" y="35"/>
                              <a:pt x="13" y="58"/>
                              <a:pt x="5" y="86"/>
                            </a:cubicBezTo>
                            <a:cubicBezTo>
                              <a:pt x="-11" y="145"/>
                              <a:pt x="11" y="202"/>
                              <a:pt x="56" y="215"/>
                            </a:cubicBezTo>
                            <a:cubicBezTo>
                              <a:pt x="62" y="216"/>
                              <a:pt x="68" y="217"/>
                              <a:pt x="74" y="217"/>
                            </a:cubicBezTo>
                            <a:cubicBezTo>
                              <a:pt x="114" y="217"/>
                              <a:pt x="152" y="183"/>
                              <a:pt x="167" y="132"/>
                            </a:cubicBezTo>
                            <a:cubicBezTo>
                              <a:pt x="184" y="72"/>
                              <a:pt x="161" y="15"/>
                              <a:pt x="116" y="3"/>
                            </a:cubicBezTo>
                            <a:close/>
                          </a:path>
                        </a:pathLst>
                      </a:custGeom>
                      <a:solidFill>
                        <a:schemeClr val="dk1"/>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70" name="Google Shape;2370;p48"/>
                      <p:cNvSpPr/>
                      <p:nvPr/>
                    </p:nvSpPr>
                    <p:spPr>
                      <a:xfrm>
                        <a:off x="-1610485" y="1229725"/>
                        <a:ext cx="21960" cy="29880"/>
                      </a:xfrm>
                      <a:custGeom>
                        <a:avLst/>
                        <a:gdLst/>
                        <a:ahLst/>
                        <a:cxnLst/>
                        <a:rect l="l" t="t" r="r" b="b"/>
                        <a:pathLst>
                          <a:path w="61" h="83" extrusionOk="0">
                            <a:moveTo>
                              <a:pt x="31" y="83"/>
                            </a:moveTo>
                            <a:cubicBezTo>
                              <a:pt x="48" y="83"/>
                              <a:pt x="61" y="65"/>
                              <a:pt x="61" y="42"/>
                            </a:cubicBezTo>
                            <a:cubicBezTo>
                              <a:pt x="61" y="19"/>
                              <a:pt x="48" y="0"/>
                              <a:pt x="31" y="0"/>
                            </a:cubicBezTo>
                            <a:cubicBezTo>
                              <a:pt x="14" y="0"/>
                              <a:pt x="0" y="19"/>
                              <a:pt x="0" y="42"/>
                            </a:cubicBezTo>
                            <a:cubicBezTo>
                              <a:pt x="0" y="65"/>
                              <a:pt x="14" y="83"/>
                              <a:pt x="31" y="8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71" name="Google Shape;2371;p48"/>
                      <p:cNvSpPr/>
                      <p:nvPr/>
                    </p:nvSpPr>
                    <p:spPr>
                      <a:xfrm>
                        <a:off x="-1609045" y="1269325"/>
                        <a:ext cx="22320" cy="29880"/>
                      </a:xfrm>
                      <a:custGeom>
                        <a:avLst/>
                        <a:gdLst/>
                        <a:ahLst/>
                        <a:cxnLst/>
                        <a:rect l="l" t="t" r="r" b="b"/>
                        <a:pathLst>
                          <a:path w="62" h="83" extrusionOk="0">
                            <a:moveTo>
                              <a:pt x="31" y="0"/>
                            </a:moveTo>
                            <a:cubicBezTo>
                              <a:pt x="14" y="0"/>
                              <a:pt x="0" y="18"/>
                              <a:pt x="0" y="41"/>
                            </a:cubicBezTo>
                            <a:cubicBezTo>
                              <a:pt x="0" y="64"/>
                              <a:pt x="14" y="83"/>
                              <a:pt x="31" y="83"/>
                            </a:cubicBezTo>
                            <a:cubicBezTo>
                              <a:pt x="48" y="83"/>
                              <a:pt x="62" y="64"/>
                              <a:pt x="62" y="41"/>
                            </a:cubicBezTo>
                            <a:cubicBezTo>
                              <a:pt x="62" y="18"/>
                              <a:pt x="48" y="0"/>
                              <a:pt x="3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72" name="Google Shape;2372;p48"/>
                      <p:cNvSpPr/>
                      <p:nvPr/>
                    </p:nvSpPr>
                    <p:spPr>
                      <a:xfrm>
                        <a:off x="-1542805" y="1136485"/>
                        <a:ext cx="73800" cy="274320"/>
                      </a:xfrm>
                      <a:custGeom>
                        <a:avLst/>
                        <a:gdLst/>
                        <a:ahLst/>
                        <a:cxnLst/>
                        <a:rect l="l" t="t" r="r" b="b"/>
                        <a:pathLst>
                          <a:path w="205" h="762" extrusionOk="0">
                            <a:moveTo>
                              <a:pt x="205" y="28"/>
                            </a:moveTo>
                            <a:lnTo>
                              <a:pt x="181" y="0"/>
                            </a:lnTo>
                            <a:cubicBezTo>
                              <a:pt x="178" y="3"/>
                              <a:pt x="-147" y="290"/>
                              <a:pt x="80" y="762"/>
                            </a:cubicBezTo>
                            <a:lnTo>
                              <a:pt x="113" y="746"/>
                            </a:lnTo>
                            <a:cubicBezTo>
                              <a:pt x="-101" y="300"/>
                              <a:pt x="192" y="39"/>
                              <a:pt x="205"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73" name="Google Shape;2373;p48"/>
                      <p:cNvSpPr/>
                      <p:nvPr/>
                    </p:nvSpPr>
                    <p:spPr>
                      <a:xfrm>
                        <a:off x="-1327885" y="1137205"/>
                        <a:ext cx="53640" cy="275760"/>
                      </a:xfrm>
                      <a:custGeom>
                        <a:avLst/>
                        <a:gdLst/>
                        <a:ahLst/>
                        <a:cxnLst/>
                        <a:rect l="l" t="t" r="r" b="b"/>
                        <a:pathLst>
                          <a:path w="149" h="766" extrusionOk="0">
                            <a:moveTo>
                              <a:pt x="2" y="23"/>
                            </a:moveTo>
                            <a:cubicBezTo>
                              <a:pt x="4" y="27"/>
                              <a:pt x="249" y="334"/>
                              <a:pt x="0" y="747"/>
                            </a:cubicBezTo>
                            <a:lnTo>
                              <a:pt x="32" y="766"/>
                            </a:lnTo>
                            <a:cubicBezTo>
                              <a:pt x="294" y="331"/>
                              <a:pt x="33" y="4"/>
                              <a:pt x="30" y="0"/>
                            </a:cubicBezTo>
                            <a:lnTo>
                              <a:pt x="2" y="2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74" name="Google Shape;2374;p48"/>
                      <p:cNvSpPr/>
                      <p:nvPr/>
                    </p:nvSpPr>
                    <p:spPr>
                      <a:xfrm>
                        <a:off x="-1523005" y="1219645"/>
                        <a:ext cx="120600" cy="108000"/>
                      </a:xfrm>
                      <a:custGeom>
                        <a:avLst/>
                        <a:gdLst/>
                        <a:ahLst/>
                        <a:cxnLst/>
                        <a:rect l="l" t="t" r="r" b="b"/>
                        <a:pathLst>
                          <a:path w="335" h="300" extrusionOk="0">
                            <a:moveTo>
                              <a:pt x="223" y="116"/>
                            </a:moveTo>
                            <a:cubicBezTo>
                              <a:pt x="233" y="95"/>
                              <a:pt x="244" y="73"/>
                              <a:pt x="254" y="55"/>
                            </a:cubicBezTo>
                            <a:cubicBezTo>
                              <a:pt x="262" y="42"/>
                              <a:pt x="267" y="38"/>
                              <a:pt x="267" y="38"/>
                            </a:cubicBezTo>
                            <a:cubicBezTo>
                              <a:pt x="277" y="44"/>
                              <a:pt x="292" y="90"/>
                              <a:pt x="299" y="136"/>
                            </a:cubicBezTo>
                            <a:lnTo>
                              <a:pt x="335" y="130"/>
                            </a:lnTo>
                            <a:cubicBezTo>
                              <a:pt x="330" y="94"/>
                              <a:pt x="314" y="9"/>
                              <a:pt x="274" y="2"/>
                            </a:cubicBezTo>
                            <a:cubicBezTo>
                              <a:pt x="255" y="-2"/>
                              <a:pt x="238" y="10"/>
                              <a:pt x="223" y="37"/>
                            </a:cubicBezTo>
                            <a:cubicBezTo>
                              <a:pt x="221" y="40"/>
                              <a:pt x="219" y="44"/>
                              <a:pt x="217" y="48"/>
                            </a:cubicBezTo>
                            <a:cubicBezTo>
                              <a:pt x="212" y="34"/>
                              <a:pt x="204" y="23"/>
                              <a:pt x="193" y="14"/>
                            </a:cubicBezTo>
                            <a:cubicBezTo>
                              <a:pt x="172" y="-3"/>
                              <a:pt x="154" y="-1"/>
                              <a:pt x="142" y="3"/>
                            </a:cubicBezTo>
                            <a:cubicBezTo>
                              <a:pt x="95" y="20"/>
                              <a:pt x="72" y="111"/>
                              <a:pt x="67" y="129"/>
                            </a:cubicBezTo>
                            <a:lnTo>
                              <a:pt x="103" y="137"/>
                            </a:lnTo>
                            <a:cubicBezTo>
                              <a:pt x="111" y="101"/>
                              <a:pt x="133" y="45"/>
                              <a:pt x="154" y="38"/>
                            </a:cubicBezTo>
                            <a:cubicBezTo>
                              <a:pt x="156" y="37"/>
                              <a:pt x="161" y="35"/>
                              <a:pt x="170" y="42"/>
                            </a:cubicBezTo>
                            <a:cubicBezTo>
                              <a:pt x="185" y="54"/>
                              <a:pt x="188" y="79"/>
                              <a:pt x="187" y="107"/>
                            </a:cubicBezTo>
                            <a:cubicBezTo>
                              <a:pt x="186" y="110"/>
                              <a:pt x="184" y="113"/>
                              <a:pt x="183" y="116"/>
                            </a:cubicBezTo>
                            <a:cubicBezTo>
                              <a:pt x="150" y="185"/>
                              <a:pt x="114" y="263"/>
                              <a:pt x="76" y="255"/>
                            </a:cubicBezTo>
                            <a:cubicBezTo>
                              <a:pt x="57" y="252"/>
                              <a:pt x="44" y="245"/>
                              <a:pt x="39" y="236"/>
                            </a:cubicBezTo>
                            <a:cubicBezTo>
                              <a:pt x="34" y="228"/>
                              <a:pt x="37" y="218"/>
                              <a:pt x="37" y="218"/>
                            </a:cubicBezTo>
                            <a:lnTo>
                              <a:pt x="2" y="206"/>
                            </a:lnTo>
                            <a:cubicBezTo>
                              <a:pt x="2" y="208"/>
                              <a:pt x="-6" y="231"/>
                              <a:pt x="7" y="254"/>
                            </a:cubicBezTo>
                            <a:cubicBezTo>
                              <a:pt x="18" y="273"/>
                              <a:pt x="39" y="286"/>
                              <a:pt x="69" y="291"/>
                            </a:cubicBezTo>
                            <a:cubicBezTo>
                              <a:pt x="73" y="292"/>
                              <a:pt x="77" y="292"/>
                              <a:pt x="81" y="292"/>
                            </a:cubicBezTo>
                            <a:cubicBezTo>
                              <a:pt x="118" y="292"/>
                              <a:pt x="147" y="260"/>
                              <a:pt x="173" y="217"/>
                            </a:cubicBezTo>
                            <a:cubicBezTo>
                              <a:pt x="170" y="246"/>
                              <a:pt x="172" y="269"/>
                              <a:pt x="187" y="283"/>
                            </a:cubicBezTo>
                            <a:cubicBezTo>
                              <a:pt x="200" y="294"/>
                              <a:pt x="217" y="300"/>
                              <a:pt x="236" y="300"/>
                            </a:cubicBezTo>
                            <a:cubicBezTo>
                              <a:pt x="243" y="300"/>
                              <a:pt x="250" y="299"/>
                              <a:pt x="258" y="297"/>
                            </a:cubicBezTo>
                            <a:cubicBezTo>
                              <a:pt x="290" y="290"/>
                              <a:pt x="320" y="269"/>
                              <a:pt x="330" y="245"/>
                            </a:cubicBezTo>
                            <a:lnTo>
                              <a:pt x="296" y="231"/>
                            </a:lnTo>
                            <a:cubicBezTo>
                              <a:pt x="292" y="242"/>
                              <a:pt x="273" y="256"/>
                              <a:pt x="250" y="262"/>
                            </a:cubicBezTo>
                            <a:cubicBezTo>
                              <a:pt x="241" y="264"/>
                              <a:pt x="223" y="266"/>
                              <a:pt x="211" y="255"/>
                            </a:cubicBezTo>
                            <a:cubicBezTo>
                              <a:pt x="204" y="248"/>
                              <a:pt x="211" y="203"/>
                              <a:pt x="215" y="178"/>
                            </a:cubicBezTo>
                            <a:cubicBezTo>
                              <a:pt x="218" y="158"/>
                              <a:pt x="222" y="137"/>
                              <a:pt x="223" y="11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75" name="Google Shape;2375;p48"/>
                      <p:cNvSpPr/>
                      <p:nvPr/>
                    </p:nvSpPr>
                    <p:spPr>
                      <a:xfrm>
                        <a:off x="-1390525" y="1303885"/>
                        <a:ext cx="54720" cy="63360"/>
                      </a:xfrm>
                      <a:custGeom>
                        <a:avLst/>
                        <a:gdLst/>
                        <a:ahLst/>
                        <a:cxnLst/>
                        <a:rect l="l" t="t" r="r" b="b"/>
                        <a:pathLst>
                          <a:path w="152" h="176" extrusionOk="0">
                            <a:moveTo>
                              <a:pt x="132" y="23"/>
                            </a:moveTo>
                            <a:cubicBezTo>
                              <a:pt x="129" y="21"/>
                              <a:pt x="116" y="18"/>
                              <a:pt x="105" y="33"/>
                            </a:cubicBezTo>
                            <a:cubicBezTo>
                              <a:pt x="98" y="43"/>
                              <a:pt x="79" y="61"/>
                              <a:pt x="61" y="79"/>
                            </a:cubicBezTo>
                            <a:cubicBezTo>
                              <a:pt x="58" y="81"/>
                              <a:pt x="55" y="84"/>
                              <a:pt x="52" y="86"/>
                            </a:cubicBezTo>
                            <a:cubicBezTo>
                              <a:pt x="49" y="56"/>
                              <a:pt x="43" y="24"/>
                              <a:pt x="37" y="0"/>
                            </a:cubicBezTo>
                            <a:lnTo>
                              <a:pt x="2" y="8"/>
                            </a:lnTo>
                            <a:cubicBezTo>
                              <a:pt x="11" y="51"/>
                              <a:pt x="17" y="95"/>
                              <a:pt x="18" y="121"/>
                            </a:cubicBezTo>
                            <a:cubicBezTo>
                              <a:pt x="2" y="139"/>
                              <a:pt x="-3" y="150"/>
                              <a:pt x="1" y="162"/>
                            </a:cubicBezTo>
                            <a:cubicBezTo>
                              <a:pt x="3" y="165"/>
                              <a:pt x="8" y="176"/>
                              <a:pt x="24" y="176"/>
                            </a:cubicBezTo>
                            <a:cubicBezTo>
                              <a:pt x="32" y="176"/>
                              <a:pt x="39" y="172"/>
                              <a:pt x="45" y="165"/>
                            </a:cubicBezTo>
                            <a:cubicBezTo>
                              <a:pt x="50" y="159"/>
                              <a:pt x="53" y="149"/>
                              <a:pt x="54" y="136"/>
                            </a:cubicBezTo>
                            <a:cubicBezTo>
                              <a:pt x="64" y="126"/>
                              <a:pt x="76" y="114"/>
                              <a:pt x="86" y="105"/>
                            </a:cubicBezTo>
                            <a:cubicBezTo>
                              <a:pt x="96" y="95"/>
                              <a:pt x="106" y="86"/>
                              <a:pt x="114" y="77"/>
                            </a:cubicBezTo>
                            <a:cubicBezTo>
                              <a:pt x="115" y="101"/>
                              <a:pt x="113" y="135"/>
                              <a:pt x="111" y="165"/>
                            </a:cubicBezTo>
                            <a:lnTo>
                              <a:pt x="147" y="168"/>
                            </a:lnTo>
                            <a:cubicBezTo>
                              <a:pt x="159" y="32"/>
                              <a:pt x="144" y="27"/>
                              <a:pt x="132" y="23"/>
                            </a:cubicBezTo>
                            <a:close/>
                          </a:path>
                        </a:pathLst>
                      </a:custGeom>
                      <a:solidFill>
                        <a:schemeClr val="dk1"/>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76" name="Google Shape;2376;p48"/>
                      <p:cNvSpPr/>
                      <p:nvPr/>
                    </p:nvSpPr>
                    <p:spPr>
                      <a:xfrm>
                        <a:off x="-1188565" y="834085"/>
                        <a:ext cx="100800" cy="540720"/>
                      </a:xfrm>
                      <a:custGeom>
                        <a:avLst/>
                        <a:gdLst/>
                        <a:ahLst/>
                        <a:cxnLst/>
                        <a:rect l="l" t="t" r="r" b="b"/>
                        <a:pathLst>
                          <a:path w="280" h="1502" extrusionOk="0">
                            <a:moveTo>
                              <a:pt x="37" y="837"/>
                            </a:moveTo>
                            <a:cubicBezTo>
                              <a:pt x="50" y="418"/>
                              <a:pt x="277" y="22"/>
                              <a:pt x="280" y="18"/>
                            </a:cubicBezTo>
                            <a:lnTo>
                              <a:pt x="248" y="0"/>
                            </a:lnTo>
                            <a:cubicBezTo>
                              <a:pt x="246" y="4"/>
                              <a:pt x="14" y="407"/>
                              <a:pt x="0" y="836"/>
                            </a:cubicBezTo>
                            <a:cubicBezTo>
                              <a:pt x="-13" y="1268"/>
                              <a:pt x="237" y="1493"/>
                              <a:pt x="247" y="1502"/>
                            </a:cubicBezTo>
                            <a:lnTo>
                              <a:pt x="272" y="1475"/>
                            </a:lnTo>
                            <a:cubicBezTo>
                              <a:pt x="269" y="1473"/>
                              <a:pt x="24" y="1253"/>
                              <a:pt x="37" y="83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77" name="Google Shape;2377;p48"/>
                      <p:cNvSpPr/>
                      <p:nvPr/>
                    </p:nvSpPr>
                    <p:spPr>
                      <a:xfrm>
                        <a:off x="-580525" y="832285"/>
                        <a:ext cx="149760" cy="494280"/>
                      </a:xfrm>
                      <a:custGeom>
                        <a:avLst/>
                        <a:gdLst/>
                        <a:ahLst/>
                        <a:cxnLst/>
                        <a:rect l="l" t="t" r="r" b="b"/>
                        <a:pathLst>
                          <a:path w="416" h="1373" extrusionOk="0">
                            <a:moveTo>
                              <a:pt x="201" y="19"/>
                            </a:moveTo>
                            <a:cubicBezTo>
                              <a:pt x="204" y="23"/>
                              <a:pt x="454" y="437"/>
                              <a:pt x="357" y="788"/>
                            </a:cubicBezTo>
                            <a:cubicBezTo>
                              <a:pt x="259" y="1141"/>
                              <a:pt x="2" y="1341"/>
                              <a:pt x="0" y="1343"/>
                            </a:cubicBezTo>
                            <a:lnTo>
                              <a:pt x="22" y="1373"/>
                            </a:lnTo>
                            <a:cubicBezTo>
                              <a:pt x="33" y="1364"/>
                              <a:pt x="291" y="1163"/>
                              <a:pt x="392" y="798"/>
                            </a:cubicBezTo>
                            <a:cubicBezTo>
                              <a:pt x="494" y="431"/>
                              <a:pt x="243" y="17"/>
                              <a:pt x="232" y="0"/>
                            </a:cubicBezTo>
                            <a:lnTo>
                              <a:pt x="201" y="1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78" name="Google Shape;2378;p48"/>
                      <p:cNvSpPr/>
                      <p:nvPr/>
                    </p:nvSpPr>
                    <p:spPr>
                      <a:xfrm>
                        <a:off x="-1087405" y="1134685"/>
                        <a:ext cx="63000" cy="98640"/>
                      </a:xfrm>
                      <a:custGeom>
                        <a:avLst/>
                        <a:gdLst/>
                        <a:ahLst/>
                        <a:cxnLst/>
                        <a:rect l="l" t="t" r="r" b="b"/>
                        <a:pathLst>
                          <a:path w="175" h="274" extrusionOk="0">
                            <a:moveTo>
                              <a:pt x="119" y="1"/>
                            </a:moveTo>
                            <a:cubicBezTo>
                              <a:pt x="91" y="8"/>
                              <a:pt x="66" y="51"/>
                              <a:pt x="46" y="101"/>
                            </a:cubicBezTo>
                            <a:lnTo>
                              <a:pt x="49" y="51"/>
                            </a:lnTo>
                            <a:lnTo>
                              <a:pt x="13" y="48"/>
                            </a:lnTo>
                            <a:lnTo>
                              <a:pt x="0" y="254"/>
                            </a:lnTo>
                            <a:cubicBezTo>
                              <a:pt x="-1" y="264"/>
                              <a:pt x="6" y="272"/>
                              <a:pt x="15" y="273"/>
                            </a:cubicBezTo>
                            <a:cubicBezTo>
                              <a:pt x="16" y="274"/>
                              <a:pt x="17" y="274"/>
                              <a:pt x="18" y="274"/>
                            </a:cubicBezTo>
                            <a:cubicBezTo>
                              <a:pt x="26" y="274"/>
                              <a:pt x="34" y="268"/>
                              <a:pt x="36" y="260"/>
                            </a:cubicBezTo>
                            <a:cubicBezTo>
                              <a:pt x="59" y="160"/>
                              <a:pt x="100" y="50"/>
                              <a:pt x="125" y="37"/>
                            </a:cubicBezTo>
                            <a:cubicBezTo>
                              <a:pt x="139" y="56"/>
                              <a:pt x="142" y="160"/>
                              <a:pt x="131" y="267"/>
                            </a:cubicBezTo>
                            <a:lnTo>
                              <a:pt x="168" y="270"/>
                            </a:lnTo>
                            <a:cubicBezTo>
                              <a:pt x="174" y="202"/>
                              <a:pt x="186" y="41"/>
                              <a:pt x="148" y="8"/>
                            </a:cubicBezTo>
                            <a:cubicBezTo>
                              <a:pt x="139" y="1"/>
                              <a:pt x="129" y="-2"/>
                              <a:pt x="119"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79" name="Google Shape;2379;p48"/>
                      <p:cNvSpPr/>
                      <p:nvPr/>
                    </p:nvSpPr>
                    <p:spPr>
                      <a:xfrm>
                        <a:off x="-983005" y="1067005"/>
                        <a:ext cx="55080" cy="76320"/>
                      </a:xfrm>
                      <a:custGeom>
                        <a:avLst/>
                        <a:gdLst/>
                        <a:ahLst/>
                        <a:cxnLst/>
                        <a:rect l="l" t="t" r="r" b="b"/>
                        <a:pathLst>
                          <a:path w="153" h="212" extrusionOk="0">
                            <a:moveTo>
                              <a:pt x="148" y="212"/>
                            </a:moveTo>
                            <a:lnTo>
                              <a:pt x="153" y="212"/>
                            </a:lnTo>
                            <a:lnTo>
                              <a:pt x="153" y="175"/>
                            </a:lnTo>
                            <a:lnTo>
                              <a:pt x="148" y="176"/>
                            </a:lnTo>
                            <a:cubicBezTo>
                              <a:pt x="79" y="177"/>
                              <a:pt x="59" y="169"/>
                              <a:pt x="53" y="166"/>
                            </a:cubicBezTo>
                            <a:cubicBezTo>
                              <a:pt x="56" y="159"/>
                              <a:pt x="68" y="146"/>
                              <a:pt x="75" y="137"/>
                            </a:cubicBezTo>
                            <a:cubicBezTo>
                              <a:pt x="101" y="108"/>
                              <a:pt x="140" y="63"/>
                              <a:pt x="106" y="20"/>
                            </a:cubicBezTo>
                            <a:cubicBezTo>
                              <a:pt x="89" y="1"/>
                              <a:pt x="73" y="-1"/>
                              <a:pt x="62" y="1"/>
                            </a:cubicBezTo>
                            <a:cubicBezTo>
                              <a:pt x="26" y="7"/>
                              <a:pt x="4" y="63"/>
                              <a:pt x="0" y="74"/>
                            </a:cubicBezTo>
                            <a:lnTo>
                              <a:pt x="34" y="86"/>
                            </a:lnTo>
                            <a:cubicBezTo>
                              <a:pt x="42" y="64"/>
                              <a:pt x="58" y="38"/>
                              <a:pt x="68" y="37"/>
                            </a:cubicBezTo>
                            <a:cubicBezTo>
                              <a:pt x="70" y="36"/>
                              <a:pt x="74" y="40"/>
                              <a:pt x="77" y="43"/>
                            </a:cubicBezTo>
                            <a:cubicBezTo>
                              <a:pt x="90" y="59"/>
                              <a:pt x="78" y="79"/>
                              <a:pt x="48" y="113"/>
                            </a:cubicBezTo>
                            <a:cubicBezTo>
                              <a:pt x="31" y="133"/>
                              <a:pt x="16" y="149"/>
                              <a:pt x="16" y="167"/>
                            </a:cubicBezTo>
                            <a:cubicBezTo>
                              <a:pt x="16" y="176"/>
                              <a:pt x="20" y="184"/>
                              <a:pt x="26" y="190"/>
                            </a:cubicBezTo>
                            <a:cubicBezTo>
                              <a:pt x="41" y="205"/>
                              <a:pt x="75" y="212"/>
                              <a:pt x="134" y="212"/>
                            </a:cubicBezTo>
                            <a:cubicBezTo>
                              <a:pt x="139" y="212"/>
                              <a:pt x="143" y="212"/>
                              <a:pt x="148" y="212"/>
                            </a:cubicBezTo>
                            <a:close/>
                          </a:path>
                        </a:pathLst>
                      </a:custGeom>
                      <a:solidFill>
                        <a:schemeClr val="dk1"/>
                      </a:solidFill>
                      <a:ln>
                        <a:noFill/>
                      </a:ln>
                    </p:spPr>
                    <p:txBody>
                      <a:bodyPr spcFirstLastPara="1" wrap="square" lIns="90000" tIns="31300" rIns="90000" bIns="31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80" name="Google Shape;2380;p48"/>
                      <p:cNvSpPr/>
                      <p:nvPr/>
                    </p:nvSpPr>
                    <p:spPr>
                      <a:xfrm>
                        <a:off x="-1064005" y="884485"/>
                        <a:ext cx="82800" cy="115200"/>
                      </a:xfrm>
                      <a:custGeom>
                        <a:avLst/>
                        <a:gdLst/>
                        <a:ahLst/>
                        <a:cxnLst/>
                        <a:rect l="l" t="t" r="r" b="b"/>
                        <a:pathLst>
                          <a:path w="230" h="320" extrusionOk="0">
                            <a:moveTo>
                              <a:pt x="17" y="277"/>
                            </a:moveTo>
                            <a:cubicBezTo>
                              <a:pt x="27" y="278"/>
                              <a:pt x="36" y="271"/>
                              <a:pt x="37" y="261"/>
                            </a:cubicBezTo>
                            <a:cubicBezTo>
                              <a:pt x="44" y="208"/>
                              <a:pt x="76" y="70"/>
                              <a:pt x="142" y="67"/>
                            </a:cubicBezTo>
                            <a:cubicBezTo>
                              <a:pt x="151" y="66"/>
                              <a:pt x="158" y="69"/>
                              <a:pt x="165" y="76"/>
                            </a:cubicBezTo>
                            <a:cubicBezTo>
                              <a:pt x="202" y="113"/>
                              <a:pt x="193" y="245"/>
                              <a:pt x="190" y="295"/>
                            </a:cubicBezTo>
                            <a:cubicBezTo>
                              <a:pt x="189" y="306"/>
                              <a:pt x="189" y="315"/>
                              <a:pt x="189" y="320"/>
                            </a:cubicBezTo>
                            <a:lnTo>
                              <a:pt x="225" y="320"/>
                            </a:lnTo>
                            <a:cubicBezTo>
                              <a:pt x="225" y="315"/>
                              <a:pt x="226" y="307"/>
                              <a:pt x="226" y="297"/>
                            </a:cubicBezTo>
                            <a:cubicBezTo>
                              <a:pt x="231" y="233"/>
                              <a:pt x="239" y="99"/>
                              <a:pt x="191" y="50"/>
                            </a:cubicBezTo>
                            <a:cubicBezTo>
                              <a:pt x="177" y="36"/>
                              <a:pt x="160" y="29"/>
                              <a:pt x="140" y="30"/>
                            </a:cubicBezTo>
                            <a:cubicBezTo>
                              <a:pt x="93" y="32"/>
                              <a:pt x="61" y="72"/>
                              <a:pt x="39" y="117"/>
                            </a:cubicBezTo>
                            <a:lnTo>
                              <a:pt x="41" y="1"/>
                            </a:lnTo>
                            <a:lnTo>
                              <a:pt x="5" y="0"/>
                            </a:lnTo>
                            <a:lnTo>
                              <a:pt x="0" y="258"/>
                            </a:lnTo>
                            <a:cubicBezTo>
                              <a:pt x="0" y="268"/>
                              <a:pt x="8" y="276"/>
                              <a:pt x="17" y="2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81" name="Google Shape;2381;p48"/>
                      <p:cNvSpPr/>
                      <p:nvPr/>
                    </p:nvSpPr>
                    <p:spPr>
                      <a:xfrm>
                        <a:off x="-884005" y="905005"/>
                        <a:ext cx="42480" cy="58320"/>
                      </a:xfrm>
                      <a:custGeom>
                        <a:avLst/>
                        <a:gdLst/>
                        <a:ahLst/>
                        <a:cxnLst/>
                        <a:rect l="l" t="t" r="r" b="b"/>
                        <a:pathLst>
                          <a:path w="118" h="162" extrusionOk="0">
                            <a:moveTo>
                              <a:pt x="48" y="162"/>
                            </a:moveTo>
                            <a:lnTo>
                              <a:pt x="84" y="162"/>
                            </a:lnTo>
                            <a:lnTo>
                              <a:pt x="84" y="84"/>
                            </a:lnTo>
                            <a:lnTo>
                              <a:pt x="118" y="84"/>
                            </a:lnTo>
                            <a:lnTo>
                              <a:pt x="118" y="48"/>
                            </a:lnTo>
                            <a:lnTo>
                              <a:pt x="84" y="48"/>
                            </a:lnTo>
                            <a:lnTo>
                              <a:pt x="84" y="0"/>
                            </a:lnTo>
                            <a:lnTo>
                              <a:pt x="48" y="0"/>
                            </a:lnTo>
                            <a:lnTo>
                              <a:pt x="48" y="48"/>
                            </a:lnTo>
                            <a:lnTo>
                              <a:pt x="0" y="48"/>
                            </a:lnTo>
                            <a:lnTo>
                              <a:pt x="0" y="84"/>
                            </a:lnTo>
                            <a:lnTo>
                              <a:pt x="48" y="84"/>
                            </a:lnTo>
                            <a:lnTo>
                              <a:pt x="48" y="162"/>
                            </a:lnTo>
                            <a:close/>
                          </a:path>
                        </a:pathLst>
                      </a:custGeom>
                      <a:solidFill>
                        <a:schemeClr val="dk1"/>
                      </a:solidFill>
                      <a:ln>
                        <a:noFill/>
                      </a:ln>
                    </p:spPr>
                    <p:txBody>
                      <a:bodyPr spcFirstLastPara="1" wrap="square" lIns="90000" tIns="13300" rIns="90000" bIns="13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82" name="Google Shape;2382;p48"/>
                      <p:cNvSpPr/>
                      <p:nvPr/>
                    </p:nvSpPr>
                    <p:spPr>
                      <a:xfrm>
                        <a:off x="-803725" y="884845"/>
                        <a:ext cx="93600" cy="96120"/>
                      </a:xfrm>
                      <a:custGeom>
                        <a:avLst/>
                        <a:gdLst/>
                        <a:ahLst/>
                        <a:cxnLst/>
                        <a:rect l="l" t="t" r="r" b="b"/>
                        <a:pathLst>
                          <a:path w="260" h="267" extrusionOk="0">
                            <a:moveTo>
                              <a:pt x="18" y="267"/>
                            </a:moveTo>
                            <a:lnTo>
                              <a:pt x="19" y="267"/>
                            </a:lnTo>
                            <a:cubicBezTo>
                              <a:pt x="29" y="267"/>
                              <a:pt x="36" y="259"/>
                              <a:pt x="36" y="249"/>
                            </a:cubicBezTo>
                            <a:lnTo>
                              <a:pt x="36" y="229"/>
                            </a:lnTo>
                            <a:cubicBezTo>
                              <a:pt x="38" y="201"/>
                              <a:pt x="48" y="148"/>
                              <a:pt x="97" y="100"/>
                            </a:cubicBezTo>
                            <a:cubicBezTo>
                              <a:pt x="158" y="38"/>
                              <a:pt x="182" y="34"/>
                              <a:pt x="190" y="37"/>
                            </a:cubicBezTo>
                            <a:cubicBezTo>
                              <a:pt x="199" y="40"/>
                              <a:pt x="206" y="58"/>
                              <a:pt x="210" y="85"/>
                            </a:cubicBezTo>
                            <a:cubicBezTo>
                              <a:pt x="223" y="183"/>
                              <a:pt x="223" y="261"/>
                              <a:pt x="223" y="262"/>
                            </a:cubicBezTo>
                            <a:lnTo>
                              <a:pt x="260" y="262"/>
                            </a:lnTo>
                            <a:cubicBezTo>
                              <a:pt x="260" y="259"/>
                              <a:pt x="259" y="181"/>
                              <a:pt x="246" y="80"/>
                            </a:cubicBezTo>
                            <a:cubicBezTo>
                              <a:pt x="241" y="36"/>
                              <a:pt x="226" y="11"/>
                              <a:pt x="202" y="3"/>
                            </a:cubicBezTo>
                            <a:cubicBezTo>
                              <a:pt x="171" y="-8"/>
                              <a:pt x="131" y="13"/>
                              <a:pt x="71" y="74"/>
                            </a:cubicBezTo>
                            <a:cubicBezTo>
                              <a:pt x="57" y="88"/>
                              <a:pt x="45" y="102"/>
                              <a:pt x="36" y="117"/>
                            </a:cubicBezTo>
                            <a:lnTo>
                              <a:pt x="36" y="21"/>
                            </a:lnTo>
                            <a:lnTo>
                              <a:pt x="0" y="21"/>
                            </a:lnTo>
                            <a:lnTo>
                              <a:pt x="0" y="229"/>
                            </a:lnTo>
                            <a:cubicBezTo>
                              <a:pt x="-1" y="241"/>
                              <a:pt x="0" y="250"/>
                              <a:pt x="0" y="251"/>
                            </a:cubicBezTo>
                            <a:cubicBezTo>
                              <a:pt x="1" y="260"/>
                              <a:pt x="9" y="267"/>
                              <a:pt x="18" y="2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83" name="Google Shape;2383;p48"/>
                      <p:cNvSpPr/>
                      <p:nvPr/>
                    </p:nvSpPr>
                    <p:spPr>
                      <a:xfrm>
                        <a:off x="-689965" y="937765"/>
                        <a:ext cx="41040" cy="13320"/>
                      </a:xfrm>
                      <a:custGeom>
                        <a:avLst/>
                        <a:gdLst/>
                        <a:ahLst/>
                        <a:cxnLst/>
                        <a:rect l="l" t="t" r="r" b="b"/>
                        <a:pathLst>
                          <a:path w="114" h="37" extrusionOk="0">
                            <a:moveTo>
                              <a:pt x="114" y="0"/>
                            </a:moveTo>
                            <a:lnTo>
                              <a:pt x="0" y="0"/>
                            </a:lnTo>
                            <a:lnTo>
                              <a:pt x="0" y="37"/>
                            </a:lnTo>
                            <a:lnTo>
                              <a:pt x="114" y="37"/>
                            </a:lnTo>
                            <a:lnTo>
                              <a:pt x="114"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84" name="Google Shape;2384;p48"/>
                      <p:cNvSpPr/>
                      <p:nvPr/>
                    </p:nvSpPr>
                    <p:spPr>
                      <a:xfrm>
                        <a:off x="-620485" y="868285"/>
                        <a:ext cx="42480" cy="106200"/>
                      </a:xfrm>
                      <a:custGeom>
                        <a:avLst/>
                        <a:gdLst/>
                        <a:ahLst/>
                        <a:cxnLst/>
                        <a:rect l="l" t="t" r="r" b="b"/>
                        <a:pathLst>
                          <a:path w="118" h="295" extrusionOk="0">
                            <a:moveTo>
                              <a:pt x="79" y="112"/>
                            </a:moveTo>
                            <a:lnTo>
                              <a:pt x="82" y="295"/>
                            </a:lnTo>
                            <a:lnTo>
                              <a:pt x="118" y="295"/>
                            </a:lnTo>
                            <a:lnTo>
                              <a:pt x="114" y="19"/>
                            </a:lnTo>
                            <a:cubicBezTo>
                              <a:pt x="114" y="10"/>
                              <a:pt x="108" y="3"/>
                              <a:pt x="99" y="1"/>
                            </a:cubicBezTo>
                            <a:cubicBezTo>
                              <a:pt x="90" y="-1"/>
                              <a:pt x="82" y="4"/>
                              <a:pt x="79" y="12"/>
                            </a:cubicBezTo>
                            <a:cubicBezTo>
                              <a:pt x="79" y="12"/>
                              <a:pt x="61" y="56"/>
                              <a:pt x="48" y="91"/>
                            </a:cubicBezTo>
                            <a:cubicBezTo>
                              <a:pt x="37" y="122"/>
                              <a:pt x="1" y="154"/>
                              <a:pt x="0" y="154"/>
                            </a:cubicBezTo>
                            <a:lnTo>
                              <a:pt x="25" y="182"/>
                            </a:lnTo>
                            <a:cubicBezTo>
                              <a:pt x="26" y="180"/>
                              <a:pt x="62" y="148"/>
                              <a:pt x="79" y="11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85" name="Google Shape;2385;p48"/>
                      <p:cNvSpPr/>
                      <p:nvPr/>
                    </p:nvSpPr>
                    <p:spPr>
                      <a:xfrm>
                        <a:off x="-969685" y="808885"/>
                        <a:ext cx="70920" cy="86400"/>
                      </a:xfrm>
                      <a:custGeom>
                        <a:avLst/>
                        <a:gdLst/>
                        <a:ahLst/>
                        <a:cxnLst/>
                        <a:rect l="l" t="t" r="r" b="b"/>
                        <a:pathLst>
                          <a:path w="197" h="240" extrusionOk="0">
                            <a:moveTo>
                              <a:pt x="83" y="240"/>
                            </a:moveTo>
                            <a:cubicBezTo>
                              <a:pt x="118" y="240"/>
                              <a:pt x="160" y="234"/>
                              <a:pt x="197" y="228"/>
                            </a:cubicBezTo>
                            <a:lnTo>
                              <a:pt x="191" y="192"/>
                            </a:lnTo>
                            <a:cubicBezTo>
                              <a:pt x="126" y="203"/>
                              <a:pt x="59" y="206"/>
                              <a:pt x="39" y="199"/>
                            </a:cubicBezTo>
                            <a:cubicBezTo>
                              <a:pt x="54" y="180"/>
                              <a:pt x="78" y="167"/>
                              <a:pt x="102" y="155"/>
                            </a:cubicBezTo>
                            <a:cubicBezTo>
                              <a:pt x="138" y="137"/>
                              <a:pt x="183" y="114"/>
                              <a:pt x="168" y="61"/>
                            </a:cubicBezTo>
                            <a:cubicBezTo>
                              <a:pt x="155" y="11"/>
                              <a:pt x="123" y="3"/>
                              <a:pt x="109" y="1"/>
                            </a:cubicBezTo>
                            <a:cubicBezTo>
                              <a:pt x="83" y="-2"/>
                              <a:pt x="55" y="15"/>
                              <a:pt x="42" y="40"/>
                            </a:cubicBezTo>
                            <a:lnTo>
                              <a:pt x="75" y="56"/>
                            </a:lnTo>
                            <a:cubicBezTo>
                              <a:pt x="81" y="45"/>
                              <a:pt x="94" y="36"/>
                              <a:pt x="106" y="38"/>
                            </a:cubicBezTo>
                            <a:cubicBezTo>
                              <a:pt x="122" y="39"/>
                              <a:pt x="130" y="59"/>
                              <a:pt x="133" y="71"/>
                            </a:cubicBezTo>
                            <a:cubicBezTo>
                              <a:pt x="139" y="92"/>
                              <a:pt x="128" y="101"/>
                              <a:pt x="85" y="123"/>
                            </a:cubicBezTo>
                            <a:cubicBezTo>
                              <a:pt x="59" y="136"/>
                              <a:pt x="29" y="151"/>
                              <a:pt x="9" y="177"/>
                            </a:cubicBezTo>
                            <a:cubicBezTo>
                              <a:pt x="-5" y="196"/>
                              <a:pt x="0" y="210"/>
                              <a:pt x="4" y="217"/>
                            </a:cubicBezTo>
                            <a:cubicBezTo>
                              <a:pt x="14" y="234"/>
                              <a:pt x="44" y="240"/>
                              <a:pt x="83" y="240"/>
                            </a:cubicBezTo>
                            <a:close/>
                          </a:path>
                        </a:pathLst>
                      </a:custGeom>
                      <a:solidFill>
                        <a:schemeClr val="dk1"/>
                      </a:solidFill>
                      <a:ln>
                        <a:noFill/>
                      </a:ln>
                    </p:spPr>
                    <p:txBody>
                      <a:bodyPr spcFirstLastPara="1" wrap="square" lIns="90000" tIns="41400" rIns="90000" bIns="41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86" name="Google Shape;2386;p48"/>
                      <p:cNvSpPr/>
                      <p:nvPr/>
                    </p:nvSpPr>
                    <p:spPr>
                      <a:xfrm>
                        <a:off x="-476485" y="744085"/>
                        <a:ext cx="87120" cy="117720"/>
                      </a:xfrm>
                      <a:custGeom>
                        <a:avLst/>
                        <a:gdLst/>
                        <a:ahLst/>
                        <a:cxnLst/>
                        <a:rect l="l" t="t" r="r" b="b"/>
                        <a:pathLst>
                          <a:path w="242" h="327" extrusionOk="0">
                            <a:moveTo>
                              <a:pt x="127" y="108"/>
                            </a:moveTo>
                            <a:cubicBezTo>
                              <a:pt x="110" y="103"/>
                              <a:pt x="93" y="106"/>
                              <a:pt x="77" y="113"/>
                            </a:cubicBezTo>
                            <a:lnTo>
                              <a:pt x="95" y="65"/>
                            </a:lnTo>
                            <a:lnTo>
                              <a:pt x="242" y="36"/>
                            </a:lnTo>
                            <a:lnTo>
                              <a:pt x="235" y="0"/>
                            </a:lnTo>
                            <a:lnTo>
                              <a:pt x="77" y="31"/>
                            </a:lnTo>
                            <a:cubicBezTo>
                              <a:pt x="71" y="32"/>
                              <a:pt x="66" y="37"/>
                              <a:pt x="64" y="43"/>
                            </a:cubicBezTo>
                            <a:lnTo>
                              <a:pt x="24" y="152"/>
                            </a:lnTo>
                            <a:cubicBezTo>
                              <a:pt x="21" y="160"/>
                              <a:pt x="24" y="169"/>
                              <a:pt x="32" y="174"/>
                            </a:cubicBezTo>
                            <a:cubicBezTo>
                              <a:pt x="39" y="178"/>
                              <a:pt x="48" y="177"/>
                              <a:pt x="54" y="172"/>
                            </a:cubicBezTo>
                            <a:cubicBezTo>
                              <a:pt x="66" y="160"/>
                              <a:pt x="98" y="138"/>
                              <a:pt x="116" y="143"/>
                            </a:cubicBezTo>
                            <a:cubicBezTo>
                              <a:pt x="128" y="147"/>
                              <a:pt x="134" y="165"/>
                              <a:pt x="137" y="179"/>
                            </a:cubicBezTo>
                            <a:cubicBezTo>
                              <a:pt x="148" y="232"/>
                              <a:pt x="124" y="276"/>
                              <a:pt x="95" y="288"/>
                            </a:cubicBezTo>
                            <a:cubicBezTo>
                              <a:pt x="73" y="297"/>
                              <a:pt x="50" y="285"/>
                              <a:pt x="31" y="254"/>
                            </a:cubicBezTo>
                            <a:lnTo>
                              <a:pt x="0" y="273"/>
                            </a:lnTo>
                            <a:cubicBezTo>
                              <a:pt x="21" y="308"/>
                              <a:pt x="50" y="327"/>
                              <a:pt x="80" y="327"/>
                            </a:cubicBezTo>
                            <a:cubicBezTo>
                              <a:pt x="90" y="327"/>
                              <a:pt x="99" y="325"/>
                              <a:pt x="109" y="322"/>
                            </a:cubicBezTo>
                            <a:cubicBezTo>
                              <a:pt x="152" y="304"/>
                              <a:pt x="188" y="244"/>
                              <a:pt x="173" y="172"/>
                            </a:cubicBezTo>
                            <a:cubicBezTo>
                              <a:pt x="166" y="137"/>
                              <a:pt x="150" y="116"/>
                              <a:pt x="127" y="10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87" name="Google Shape;2387;p48"/>
                      <p:cNvSpPr/>
                      <p:nvPr/>
                    </p:nvSpPr>
                    <p:spPr>
                      <a:xfrm>
                        <a:off x="-1098565" y="1037125"/>
                        <a:ext cx="555120" cy="13320"/>
                      </a:xfrm>
                      <a:custGeom>
                        <a:avLst/>
                        <a:gdLst/>
                        <a:ahLst/>
                        <a:cxnLst/>
                        <a:rect l="l" t="t" r="r" b="b"/>
                        <a:pathLst>
                          <a:path w="1542" h="37" extrusionOk="0">
                            <a:moveTo>
                              <a:pt x="0" y="37"/>
                            </a:moveTo>
                            <a:lnTo>
                              <a:pt x="1542" y="37"/>
                            </a:lnTo>
                            <a:lnTo>
                              <a:pt x="1542" y="0"/>
                            </a:lnTo>
                            <a:lnTo>
                              <a:pt x="0" y="0"/>
                            </a:lnTo>
                            <a:lnTo>
                              <a:pt x="0" y="37"/>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88" name="Google Shape;2388;p48"/>
                      <p:cNvSpPr/>
                      <p:nvPr/>
                    </p:nvSpPr>
                    <p:spPr>
                      <a:xfrm>
                        <a:off x="-961405" y="1180405"/>
                        <a:ext cx="86760" cy="13320"/>
                      </a:xfrm>
                      <a:custGeom>
                        <a:avLst/>
                        <a:gdLst/>
                        <a:ahLst/>
                        <a:cxnLst/>
                        <a:rect l="l" t="t" r="r" b="b"/>
                        <a:pathLst>
                          <a:path w="241" h="37" extrusionOk="0">
                            <a:moveTo>
                              <a:pt x="0" y="37"/>
                            </a:moveTo>
                            <a:lnTo>
                              <a:pt x="241" y="37"/>
                            </a:lnTo>
                            <a:lnTo>
                              <a:pt x="241" y="0"/>
                            </a:lnTo>
                            <a:lnTo>
                              <a:pt x="0" y="0"/>
                            </a:lnTo>
                            <a:lnTo>
                              <a:pt x="0" y="37"/>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89" name="Google Shape;2389;p48"/>
                      <p:cNvSpPr/>
                      <p:nvPr/>
                    </p:nvSpPr>
                    <p:spPr>
                      <a:xfrm>
                        <a:off x="-858805" y="1126765"/>
                        <a:ext cx="65160" cy="99720"/>
                      </a:xfrm>
                      <a:custGeom>
                        <a:avLst/>
                        <a:gdLst/>
                        <a:ahLst/>
                        <a:cxnLst/>
                        <a:rect l="l" t="t" r="r" b="b"/>
                        <a:pathLst>
                          <a:path w="181" h="277" extrusionOk="0">
                            <a:moveTo>
                              <a:pt x="140" y="48"/>
                            </a:moveTo>
                            <a:cubicBezTo>
                              <a:pt x="137" y="35"/>
                              <a:pt x="131" y="2"/>
                              <a:pt x="106" y="0"/>
                            </a:cubicBezTo>
                            <a:cubicBezTo>
                              <a:pt x="76" y="-3"/>
                              <a:pt x="53" y="40"/>
                              <a:pt x="38" y="78"/>
                            </a:cubicBezTo>
                            <a:lnTo>
                              <a:pt x="72" y="91"/>
                            </a:lnTo>
                            <a:cubicBezTo>
                              <a:pt x="81" y="71"/>
                              <a:pt x="92" y="50"/>
                              <a:pt x="100" y="40"/>
                            </a:cubicBezTo>
                            <a:cubicBezTo>
                              <a:pt x="101" y="43"/>
                              <a:pt x="102" y="48"/>
                              <a:pt x="104" y="55"/>
                            </a:cubicBezTo>
                            <a:cubicBezTo>
                              <a:pt x="117" y="126"/>
                              <a:pt x="57" y="169"/>
                              <a:pt x="21" y="195"/>
                            </a:cubicBezTo>
                            <a:lnTo>
                              <a:pt x="11" y="202"/>
                            </a:lnTo>
                            <a:cubicBezTo>
                              <a:pt x="-2" y="213"/>
                              <a:pt x="0" y="225"/>
                              <a:pt x="1" y="229"/>
                            </a:cubicBezTo>
                            <a:cubicBezTo>
                              <a:pt x="4" y="240"/>
                              <a:pt x="10" y="262"/>
                              <a:pt x="178" y="277"/>
                            </a:cubicBezTo>
                            <a:lnTo>
                              <a:pt x="181" y="240"/>
                            </a:lnTo>
                            <a:cubicBezTo>
                              <a:pt x="133" y="236"/>
                              <a:pt x="77" y="228"/>
                              <a:pt x="49" y="220"/>
                            </a:cubicBezTo>
                            <a:cubicBezTo>
                              <a:pt x="88" y="192"/>
                              <a:pt x="156" y="137"/>
                              <a:pt x="140" y="4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90" name="Google Shape;2390;p48"/>
                      <p:cNvSpPr/>
                      <p:nvPr/>
                    </p:nvSpPr>
                    <p:spPr>
                      <a:xfrm>
                        <a:off x="-770605" y="1128925"/>
                        <a:ext cx="113040" cy="100080"/>
                      </a:xfrm>
                      <a:custGeom>
                        <a:avLst/>
                        <a:gdLst/>
                        <a:ahLst/>
                        <a:cxnLst/>
                        <a:rect l="l" t="t" r="r" b="b"/>
                        <a:pathLst>
                          <a:path w="314" h="278" extrusionOk="0">
                            <a:moveTo>
                              <a:pt x="183" y="237"/>
                            </a:moveTo>
                            <a:cubicBezTo>
                              <a:pt x="176" y="240"/>
                              <a:pt x="172" y="241"/>
                              <a:pt x="172" y="242"/>
                            </a:cubicBezTo>
                            <a:cubicBezTo>
                              <a:pt x="165" y="231"/>
                              <a:pt x="172" y="178"/>
                              <a:pt x="176" y="147"/>
                            </a:cubicBezTo>
                            <a:cubicBezTo>
                              <a:pt x="181" y="115"/>
                              <a:pt x="185" y="82"/>
                              <a:pt x="185" y="54"/>
                            </a:cubicBezTo>
                            <a:cubicBezTo>
                              <a:pt x="185" y="28"/>
                              <a:pt x="174" y="20"/>
                              <a:pt x="165" y="18"/>
                            </a:cubicBezTo>
                            <a:cubicBezTo>
                              <a:pt x="154" y="15"/>
                              <a:pt x="133" y="10"/>
                              <a:pt x="60" y="132"/>
                            </a:cubicBezTo>
                            <a:lnTo>
                              <a:pt x="85" y="7"/>
                            </a:lnTo>
                            <a:lnTo>
                              <a:pt x="49" y="0"/>
                            </a:lnTo>
                            <a:lnTo>
                              <a:pt x="0" y="240"/>
                            </a:lnTo>
                            <a:cubicBezTo>
                              <a:pt x="-2" y="249"/>
                              <a:pt x="3" y="258"/>
                              <a:pt x="11" y="261"/>
                            </a:cubicBezTo>
                            <a:cubicBezTo>
                              <a:pt x="20" y="264"/>
                              <a:pt x="30" y="261"/>
                              <a:pt x="34" y="253"/>
                            </a:cubicBezTo>
                            <a:cubicBezTo>
                              <a:pt x="73" y="180"/>
                              <a:pt x="122" y="98"/>
                              <a:pt x="148" y="66"/>
                            </a:cubicBezTo>
                            <a:cubicBezTo>
                              <a:pt x="147" y="89"/>
                              <a:pt x="144" y="116"/>
                              <a:pt x="140" y="142"/>
                            </a:cubicBezTo>
                            <a:cubicBezTo>
                              <a:pt x="131" y="207"/>
                              <a:pt x="125" y="254"/>
                              <a:pt x="151" y="272"/>
                            </a:cubicBezTo>
                            <a:cubicBezTo>
                              <a:pt x="157" y="276"/>
                              <a:pt x="163" y="278"/>
                              <a:pt x="170" y="278"/>
                            </a:cubicBezTo>
                            <a:cubicBezTo>
                              <a:pt x="179" y="278"/>
                              <a:pt x="189" y="275"/>
                              <a:pt x="201" y="268"/>
                            </a:cubicBezTo>
                            <a:cubicBezTo>
                              <a:pt x="278" y="226"/>
                              <a:pt x="312" y="183"/>
                              <a:pt x="314" y="181"/>
                            </a:cubicBezTo>
                            <a:lnTo>
                              <a:pt x="285" y="158"/>
                            </a:lnTo>
                            <a:cubicBezTo>
                              <a:pt x="285" y="159"/>
                              <a:pt x="253" y="198"/>
                              <a:pt x="183" y="23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91" name="Google Shape;2391;p48"/>
                      <p:cNvSpPr/>
                      <p:nvPr/>
                    </p:nvSpPr>
                    <p:spPr>
                      <a:xfrm>
                        <a:off x="-651445" y="1140445"/>
                        <a:ext cx="55080" cy="60120"/>
                      </a:xfrm>
                      <a:custGeom>
                        <a:avLst/>
                        <a:gdLst/>
                        <a:ahLst/>
                        <a:cxnLst/>
                        <a:rect l="l" t="t" r="r" b="b"/>
                        <a:pathLst>
                          <a:path w="153" h="167" extrusionOk="0">
                            <a:moveTo>
                              <a:pt x="149" y="89"/>
                            </a:moveTo>
                            <a:lnTo>
                              <a:pt x="153" y="53"/>
                            </a:lnTo>
                            <a:lnTo>
                              <a:pt x="93" y="46"/>
                            </a:lnTo>
                            <a:lnTo>
                              <a:pt x="102" y="10"/>
                            </a:lnTo>
                            <a:lnTo>
                              <a:pt x="67" y="0"/>
                            </a:lnTo>
                            <a:lnTo>
                              <a:pt x="56" y="42"/>
                            </a:lnTo>
                            <a:lnTo>
                              <a:pt x="4" y="36"/>
                            </a:lnTo>
                            <a:lnTo>
                              <a:pt x="0" y="73"/>
                            </a:lnTo>
                            <a:lnTo>
                              <a:pt x="46" y="78"/>
                            </a:lnTo>
                            <a:lnTo>
                              <a:pt x="25" y="158"/>
                            </a:lnTo>
                            <a:lnTo>
                              <a:pt x="61" y="167"/>
                            </a:lnTo>
                            <a:lnTo>
                              <a:pt x="83" y="82"/>
                            </a:lnTo>
                            <a:lnTo>
                              <a:pt x="149" y="89"/>
                            </a:lnTo>
                            <a:close/>
                          </a:path>
                        </a:pathLst>
                      </a:custGeom>
                      <a:solidFill>
                        <a:schemeClr val="dk1"/>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92" name="Google Shape;2392;p48"/>
                      <p:cNvSpPr/>
                      <p:nvPr/>
                    </p:nvSpPr>
                    <p:spPr>
                      <a:xfrm>
                        <a:off x="-599245" y="1101925"/>
                        <a:ext cx="90360" cy="116280"/>
                      </a:xfrm>
                      <a:custGeom>
                        <a:avLst/>
                        <a:gdLst/>
                        <a:ahLst/>
                        <a:cxnLst/>
                        <a:rect l="l" t="t" r="r" b="b"/>
                        <a:pathLst>
                          <a:path w="251" h="323" extrusionOk="0">
                            <a:moveTo>
                              <a:pt x="151" y="318"/>
                            </a:moveTo>
                            <a:cubicBezTo>
                              <a:pt x="202" y="306"/>
                              <a:pt x="236" y="273"/>
                              <a:pt x="248" y="224"/>
                            </a:cubicBezTo>
                            <a:cubicBezTo>
                              <a:pt x="256" y="187"/>
                              <a:pt x="244" y="166"/>
                              <a:pt x="232" y="155"/>
                            </a:cubicBezTo>
                            <a:cubicBezTo>
                              <a:pt x="209" y="134"/>
                              <a:pt x="169" y="134"/>
                              <a:pt x="135" y="139"/>
                            </a:cubicBezTo>
                            <a:cubicBezTo>
                              <a:pt x="149" y="116"/>
                              <a:pt x="161" y="84"/>
                              <a:pt x="157" y="44"/>
                            </a:cubicBezTo>
                            <a:cubicBezTo>
                              <a:pt x="156" y="34"/>
                              <a:pt x="153" y="5"/>
                              <a:pt x="129" y="1"/>
                            </a:cubicBezTo>
                            <a:cubicBezTo>
                              <a:pt x="106" y="-4"/>
                              <a:pt x="78" y="25"/>
                              <a:pt x="48" y="87"/>
                            </a:cubicBezTo>
                            <a:lnTo>
                              <a:pt x="80" y="104"/>
                            </a:lnTo>
                            <a:cubicBezTo>
                              <a:pt x="93" y="79"/>
                              <a:pt x="109" y="53"/>
                              <a:pt x="120" y="42"/>
                            </a:cubicBezTo>
                            <a:cubicBezTo>
                              <a:pt x="120" y="44"/>
                              <a:pt x="120" y="45"/>
                              <a:pt x="120" y="47"/>
                            </a:cubicBezTo>
                            <a:cubicBezTo>
                              <a:pt x="127" y="118"/>
                              <a:pt x="73" y="153"/>
                              <a:pt x="71" y="154"/>
                            </a:cubicBezTo>
                            <a:cubicBezTo>
                              <a:pt x="63" y="159"/>
                              <a:pt x="60" y="169"/>
                              <a:pt x="64" y="178"/>
                            </a:cubicBezTo>
                            <a:cubicBezTo>
                              <a:pt x="68" y="186"/>
                              <a:pt x="78" y="190"/>
                              <a:pt x="86" y="187"/>
                            </a:cubicBezTo>
                            <a:cubicBezTo>
                              <a:pt x="117" y="177"/>
                              <a:pt x="186" y="163"/>
                              <a:pt x="207" y="182"/>
                            </a:cubicBezTo>
                            <a:cubicBezTo>
                              <a:pt x="210" y="185"/>
                              <a:pt x="217" y="192"/>
                              <a:pt x="212" y="216"/>
                            </a:cubicBezTo>
                            <a:cubicBezTo>
                              <a:pt x="202" y="260"/>
                              <a:pt x="168" y="276"/>
                              <a:pt x="142" y="283"/>
                            </a:cubicBezTo>
                            <a:cubicBezTo>
                              <a:pt x="96" y="294"/>
                              <a:pt x="46" y="279"/>
                              <a:pt x="28" y="258"/>
                            </a:cubicBezTo>
                            <a:lnTo>
                              <a:pt x="0" y="281"/>
                            </a:lnTo>
                            <a:cubicBezTo>
                              <a:pt x="22" y="307"/>
                              <a:pt x="66" y="323"/>
                              <a:pt x="110" y="323"/>
                            </a:cubicBezTo>
                            <a:cubicBezTo>
                              <a:pt x="124" y="323"/>
                              <a:pt x="137" y="321"/>
                              <a:pt x="151" y="3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2393" name="Google Shape;2393;p48"/>
                      <p:cNvGrpSpPr/>
                      <p:nvPr/>
                    </p:nvGrpSpPr>
                    <p:grpSpPr>
                      <a:xfrm>
                        <a:off x="-6172765" y="-147995"/>
                        <a:ext cx="5400360" cy="4197600"/>
                        <a:chOff x="-6172765" y="-71795"/>
                        <a:chExt cx="5400360" cy="4197600"/>
                      </a:xfrm>
                    </p:grpSpPr>
                    <p:sp>
                      <p:nvSpPr>
                        <p:cNvPr id="2394" name="Google Shape;2394;p48"/>
                        <p:cNvSpPr/>
                        <p:nvPr/>
                      </p:nvSpPr>
                      <p:spPr>
                        <a:xfrm>
                          <a:off x="-4671205" y="207925"/>
                          <a:ext cx="66600" cy="12960"/>
                        </a:xfrm>
                        <a:custGeom>
                          <a:avLst/>
                          <a:gdLst/>
                          <a:ahLst/>
                          <a:cxnLst/>
                          <a:rect l="l" t="t" r="r" b="b"/>
                          <a:pathLst>
                            <a:path w="185" h="36" extrusionOk="0">
                              <a:moveTo>
                                <a:pt x="19" y="36"/>
                              </a:moveTo>
                              <a:lnTo>
                                <a:pt x="166" y="36"/>
                              </a:lnTo>
                              <a:cubicBezTo>
                                <a:pt x="177" y="36"/>
                                <a:pt x="185" y="28"/>
                                <a:pt x="185" y="18"/>
                              </a:cubicBezTo>
                              <a:cubicBezTo>
                                <a:pt x="185" y="8"/>
                                <a:pt x="177" y="0"/>
                                <a:pt x="166" y="0"/>
                              </a:cubicBezTo>
                              <a:lnTo>
                                <a:pt x="19" y="0"/>
                              </a:lnTo>
                              <a:cubicBezTo>
                                <a:pt x="8" y="0"/>
                                <a:pt x="0" y="8"/>
                                <a:pt x="0" y="18"/>
                              </a:cubicBezTo>
                              <a:cubicBezTo>
                                <a:pt x="0" y="28"/>
                                <a:pt x="8" y="36"/>
                                <a:pt x="19" y="3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95" name="Google Shape;2395;p48"/>
                        <p:cNvSpPr/>
                        <p:nvPr/>
                      </p:nvSpPr>
                      <p:spPr>
                        <a:xfrm>
                          <a:off x="-4681645" y="226285"/>
                          <a:ext cx="77040" cy="26640"/>
                        </a:xfrm>
                        <a:custGeom>
                          <a:avLst/>
                          <a:gdLst/>
                          <a:ahLst/>
                          <a:cxnLst/>
                          <a:rect l="l" t="t" r="r" b="b"/>
                          <a:pathLst>
                            <a:path w="214" h="74" extrusionOk="0">
                              <a:moveTo>
                                <a:pt x="14" y="37"/>
                              </a:moveTo>
                              <a:lnTo>
                                <a:pt x="192" y="73"/>
                              </a:lnTo>
                              <a:cubicBezTo>
                                <a:pt x="193" y="74"/>
                                <a:pt x="194" y="74"/>
                                <a:pt x="195" y="74"/>
                              </a:cubicBezTo>
                              <a:cubicBezTo>
                                <a:pt x="204" y="74"/>
                                <a:pt x="212" y="68"/>
                                <a:pt x="213" y="59"/>
                              </a:cubicBezTo>
                              <a:cubicBezTo>
                                <a:pt x="215" y="49"/>
                                <a:pt x="209" y="40"/>
                                <a:pt x="199" y="38"/>
                              </a:cubicBezTo>
                              <a:lnTo>
                                <a:pt x="22" y="1"/>
                              </a:lnTo>
                              <a:cubicBezTo>
                                <a:pt x="12" y="-1"/>
                                <a:pt x="2" y="5"/>
                                <a:pt x="0" y="15"/>
                              </a:cubicBezTo>
                              <a:cubicBezTo>
                                <a:pt x="-2" y="25"/>
                                <a:pt x="4" y="34"/>
                                <a:pt x="14" y="3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96" name="Google Shape;2396;p48"/>
                        <p:cNvSpPr/>
                        <p:nvPr/>
                      </p:nvSpPr>
                      <p:spPr>
                        <a:xfrm>
                          <a:off x="-4713685" y="295765"/>
                          <a:ext cx="93240" cy="140760"/>
                        </a:xfrm>
                        <a:custGeom>
                          <a:avLst/>
                          <a:gdLst/>
                          <a:ahLst/>
                          <a:cxnLst/>
                          <a:rect l="l" t="t" r="r" b="b"/>
                          <a:pathLst>
                            <a:path w="259" h="391" extrusionOk="0">
                              <a:moveTo>
                                <a:pt x="60" y="350"/>
                              </a:moveTo>
                              <a:cubicBezTo>
                                <a:pt x="53" y="356"/>
                                <a:pt x="51" y="354"/>
                                <a:pt x="49" y="352"/>
                              </a:cubicBezTo>
                              <a:cubicBezTo>
                                <a:pt x="31" y="335"/>
                                <a:pt x="29" y="258"/>
                                <a:pt x="78" y="183"/>
                              </a:cubicBezTo>
                              <a:cubicBezTo>
                                <a:pt x="94" y="159"/>
                                <a:pt x="110" y="147"/>
                                <a:pt x="126" y="147"/>
                              </a:cubicBezTo>
                              <a:lnTo>
                                <a:pt x="127" y="147"/>
                              </a:lnTo>
                              <a:cubicBezTo>
                                <a:pt x="152" y="148"/>
                                <a:pt x="176" y="176"/>
                                <a:pt x="189" y="195"/>
                              </a:cubicBezTo>
                              <a:cubicBezTo>
                                <a:pt x="167" y="226"/>
                                <a:pt x="100" y="321"/>
                                <a:pt x="60" y="350"/>
                              </a:cubicBezTo>
                              <a:moveTo>
                                <a:pt x="243" y="0"/>
                              </a:moveTo>
                              <a:cubicBezTo>
                                <a:pt x="233" y="-2"/>
                                <a:pt x="224" y="5"/>
                                <a:pt x="222" y="15"/>
                              </a:cubicBezTo>
                              <a:lnTo>
                                <a:pt x="200" y="150"/>
                              </a:lnTo>
                              <a:cubicBezTo>
                                <a:pt x="182" y="131"/>
                                <a:pt x="158" y="112"/>
                                <a:pt x="129" y="111"/>
                              </a:cubicBezTo>
                              <a:cubicBezTo>
                                <a:pt x="99" y="110"/>
                                <a:pt x="72" y="127"/>
                                <a:pt x="48" y="163"/>
                              </a:cubicBezTo>
                              <a:cubicBezTo>
                                <a:pt x="-9" y="249"/>
                                <a:pt x="-11" y="345"/>
                                <a:pt x="24" y="378"/>
                              </a:cubicBezTo>
                              <a:cubicBezTo>
                                <a:pt x="32" y="386"/>
                                <a:pt x="42" y="390"/>
                                <a:pt x="52" y="390"/>
                              </a:cubicBezTo>
                              <a:cubicBezTo>
                                <a:pt x="62" y="390"/>
                                <a:pt x="72" y="387"/>
                                <a:pt x="81" y="380"/>
                              </a:cubicBezTo>
                              <a:cubicBezTo>
                                <a:pt x="110" y="359"/>
                                <a:pt x="149" y="311"/>
                                <a:pt x="179" y="271"/>
                              </a:cubicBezTo>
                              <a:lnTo>
                                <a:pt x="163" y="370"/>
                              </a:lnTo>
                              <a:cubicBezTo>
                                <a:pt x="161" y="380"/>
                                <a:pt x="168" y="389"/>
                                <a:pt x="178" y="391"/>
                              </a:cubicBezTo>
                              <a:cubicBezTo>
                                <a:pt x="179" y="391"/>
                                <a:pt x="180" y="391"/>
                                <a:pt x="181" y="391"/>
                              </a:cubicBezTo>
                              <a:cubicBezTo>
                                <a:pt x="190" y="391"/>
                                <a:pt x="197" y="385"/>
                                <a:pt x="199" y="376"/>
                              </a:cubicBezTo>
                              <a:lnTo>
                                <a:pt x="258" y="21"/>
                              </a:lnTo>
                              <a:cubicBezTo>
                                <a:pt x="260" y="11"/>
                                <a:pt x="253" y="1"/>
                                <a:pt x="243"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97" name="Google Shape;2397;p48"/>
                        <p:cNvSpPr/>
                        <p:nvPr/>
                      </p:nvSpPr>
                      <p:spPr>
                        <a:xfrm>
                          <a:off x="-4622965" y="308005"/>
                          <a:ext cx="77040" cy="128520"/>
                        </a:xfrm>
                        <a:custGeom>
                          <a:avLst/>
                          <a:gdLst/>
                          <a:ahLst/>
                          <a:cxnLst/>
                          <a:rect l="l" t="t" r="r" b="b"/>
                          <a:pathLst>
                            <a:path w="214" h="357" extrusionOk="0">
                              <a:moveTo>
                                <a:pt x="136" y="1"/>
                              </a:moveTo>
                              <a:cubicBezTo>
                                <a:pt x="122" y="4"/>
                                <a:pt x="103" y="13"/>
                                <a:pt x="90" y="43"/>
                              </a:cubicBezTo>
                              <a:cubicBezTo>
                                <a:pt x="81" y="62"/>
                                <a:pt x="78" y="89"/>
                                <a:pt x="77" y="117"/>
                              </a:cubicBezTo>
                              <a:cubicBezTo>
                                <a:pt x="45" y="119"/>
                                <a:pt x="17" y="127"/>
                                <a:pt x="12" y="129"/>
                              </a:cubicBezTo>
                              <a:cubicBezTo>
                                <a:pt x="2" y="132"/>
                                <a:pt x="-3" y="143"/>
                                <a:pt x="0" y="152"/>
                              </a:cubicBezTo>
                              <a:cubicBezTo>
                                <a:pt x="3" y="162"/>
                                <a:pt x="14" y="167"/>
                                <a:pt x="23" y="164"/>
                              </a:cubicBezTo>
                              <a:cubicBezTo>
                                <a:pt x="34" y="160"/>
                                <a:pt x="55" y="155"/>
                                <a:pt x="76" y="154"/>
                              </a:cubicBezTo>
                              <a:cubicBezTo>
                                <a:pt x="76" y="156"/>
                                <a:pt x="76" y="158"/>
                                <a:pt x="76" y="160"/>
                              </a:cubicBezTo>
                              <a:cubicBezTo>
                                <a:pt x="75" y="225"/>
                                <a:pt x="74" y="297"/>
                                <a:pt x="37" y="324"/>
                              </a:cubicBezTo>
                              <a:cubicBezTo>
                                <a:pt x="28" y="329"/>
                                <a:pt x="26" y="341"/>
                                <a:pt x="32" y="349"/>
                              </a:cubicBezTo>
                              <a:cubicBezTo>
                                <a:pt x="36" y="354"/>
                                <a:pt x="41" y="357"/>
                                <a:pt x="47" y="357"/>
                              </a:cubicBezTo>
                              <a:cubicBezTo>
                                <a:pt x="51" y="357"/>
                                <a:pt x="54" y="356"/>
                                <a:pt x="58" y="354"/>
                              </a:cubicBezTo>
                              <a:cubicBezTo>
                                <a:pt x="111" y="316"/>
                                <a:pt x="112" y="234"/>
                                <a:pt x="112" y="161"/>
                              </a:cubicBezTo>
                              <a:cubicBezTo>
                                <a:pt x="112" y="160"/>
                                <a:pt x="112" y="158"/>
                                <a:pt x="112" y="157"/>
                              </a:cubicBezTo>
                              <a:cubicBezTo>
                                <a:pt x="119" y="159"/>
                                <a:pt x="126" y="162"/>
                                <a:pt x="130" y="167"/>
                              </a:cubicBezTo>
                              <a:cubicBezTo>
                                <a:pt x="134" y="170"/>
                                <a:pt x="139" y="172"/>
                                <a:pt x="143" y="172"/>
                              </a:cubicBezTo>
                              <a:cubicBezTo>
                                <a:pt x="148" y="172"/>
                                <a:pt x="153" y="170"/>
                                <a:pt x="156" y="167"/>
                              </a:cubicBezTo>
                              <a:cubicBezTo>
                                <a:pt x="163" y="160"/>
                                <a:pt x="163" y="148"/>
                                <a:pt x="156" y="141"/>
                              </a:cubicBezTo>
                              <a:cubicBezTo>
                                <a:pt x="144" y="129"/>
                                <a:pt x="129" y="123"/>
                                <a:pt x="113" y="120"/>
                              </a:cubicBezTo>
                              <a:cubicBezTo>
                                <a:pt x="114" y="95"/>
                                <a:pt x="117" y="72"/>
                                <a:pt x="123" y="58"/>
                              </a:cubicBezTo>
                              <a:cubicBezTo>
                                <a:pt x="128" y="46"/>
                                <a:pt x="135" y="39"/>
                                <a:pt x="142" y="37"/>
                              </a:cubicBezTo>
                              <a:cubicBezTo>
                                <a:pt x="157" y="35"/>
                                <a:pt x="176" y="50"/>
                                <a:pt x="182" y="56"/>
                              </a:cubicBezTo>
                              <a:cubicBezTo>
                                <a:pt x="189" y="63"/>
                                <a:pt x="201" y="63"/>
                                <a:pt x="208" y="56"/>
                              </a:cubicBezTo>
                              <a:cubicBezTo>
                                <a:pt x="215" y="49"/>
                                <a:pt x="215" y="37"/>
                                <a:pt x="208" y="30"/>
                              </a:cubicBezTo>
                              <a:cubicBezTo>
                                <a:pt x="204" y="26"/>
                                <a:pt x="171" y="-5"/>
                                <a:pt x="136"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98" name="Google Shape;2398;p48"/>
                        <p:cNvSpPr/>
                        <p:nvPr/>
                      </p:nvSpPr>
                      <p:spPr>
                        <a:xfrm>
                          <a:off x="-4551325" y="45925"/>
                          <a:ext cx="111600" cy="374760"/>
                        </a:xfrm>
                        <a:custGeom>
                          <a:avLst/>
                          <a:gdLst/>
                          <a:ahLst/>
                          <a:cxnLst/>
                          <a:rect l="l" t="t" r="r" b="b"/>
                          <a:pathLst>
                            <a:path w="310" h="1041" extrusionOk="0">
                              <a:moveTo>
                                <a:pt x="113" y="988"/>
                              </a:moveTo>
                              <a:cubicBezTo>
                                <a:pt x="118" y="933"/>
                                <a:pt x="125" y="824"/>
                                <a:pt x="125" y="719"/>
                              </a:cubicBezTo>
                              <a:cubicBezTo>
                                <a:pt x="125" y="620"/>
                                <a:pt x="87" y="566"/>
                                <a:pt x="58" y="540"/>
                              </a:cubicBezTo>
                              <a:cubicBezTo>
                                <a:pt x="81" y="528"/>
                                <a:pt x="109" y="503"/>
                                <a:pt x="138" y="455"/>
                              </a:cubicBezTo>
                              <a:cubicBezTo>
                                <a:pt x="170" y="400"/>
                                <a:pt x="161" y="328"/>
                                <a:pt x="152" y="252"/>
                              </a:cubicBezTo>
                              <a:cubicBezTo>
                                <a:pt x="145" y="196"/>
                                <a:pt x="138" y="139"/>
                                <a:pt x="147" y="87"/>
                              </a:cubicBezTo>
                              <a:cubicBezTo>
                                <a:pt x="151" y="62"/>
                                <a:pt x="161" y="47"/>
                                <a:pt x="175" y="41"/>
                              </a:cubicBezTo>
                              <a:cubicBezTo>
                                <a:pt x="208" y="27"/>
                                <a:pt x="263" y="56"/>
                                <a:pt x="281" y="69"/>
                              </a:cubicBezTo>
                              <a:cubicBezTo>
                                <a:pt x="290" y="75"/>
                                <a:pt x="301" y="73"/>
                                <a:pt x="307" y="64"/>
                              </a:cubicBezTo>
                              <a:cubicBezTo>
                                <a:pt x="312" y="56"/>
                                <a:pt x="310" y="45"/>
                                <a:pt x="302" y="39"/>
                              </a:cubicBezTo>
                              <a:cubicBezTo>
                                <a:pt x="294" y="33"/>
                                <a:pt x="218" y="-17"/>
                                <a:pt x="161" y="7"/>
                              </a:cubicBezTo>
                              <a:cubicBezTo>
                                <a:pt x="135" y="18"/>
                                <a:pt x="118" y="43"/>
                                <a:pt x="111" y="80"/>
                              </a:cubicBezTo>
                              <a:cubicBezTo>
                                <a:pt x="101" y="138"/>
                                <a:pt x="108" y="198"/>
                                <a:pt x="115" y="256"/>
                              </a:cubicBezTo>
                              <a:cubicBezTo>
                                <a:pt x="124" y="326"/>
                                <a:pt x="132" y="392"/>
                                <a:pt x="106" y="436"/>
                              </a:cubicBezTo>
                              <a:cubicBezTo>
                                <a:pt x="61" y="513"/>
                                <a:pt x="18" y="516"/>
                                <a:pt x="18" y="516"/>
                              </a:cubicBezTo>
                              <a:cubicBezTo>
                                <a:pt x="10" y="516"/>
                                <a:pt x="2" y="522"/>
                                <a:pt x="0" y="531"/>
                              </a:cubicBezTo>
                              <a:cubicBezTo>
                                <a:pt x="-1" y="539"/>
                                <a:pt x="3" y="548"/>
                                <a:pt x="11" y="551"/>
                              </a:cubicBezTo>
                              <a:cubicBezTo>
                                <a:pt x="14" y="553"/>
                                <a:pt x="89" y="587"/>
                                <a:pt x="89" y="719"/>
                              </a:cubicBezTo>
                              <a:cubicBezTo>
                                <a:pt x="89" y="864"/>
                                <a:pt x="74" y="1019"/>
                                <a:pt x="74" y="1020"/>
                              </a:cubicBezTo>
                              <a:cubicBezTo>
                                <a:pt x="73" y="1028"/>
                                <a:pt x="77" y="1035"/>
                                <a:pt x="83" y="1038"/>
                              </a:cubicBezTo>
                              <a:cubicBezTo>
                                <a:pt x="86" y="1040"/>
                                <a:pt x="89" y="1041"/>
                                <a:pt x="92" y="1041"/>
                              </a:cubicBezTo>
                              <a:cubicBezTo>
                                <a:pt x="96" y="1041"/>
                                <a:pt x="100" y="1039"/>
                                <a:pt x="103" y="1037"/>
                              </a:cubicBezTo>
                              <a:cubicBezTo>
                                <a:pt x="125" y="1021"/>
                                <a:pt x="178" y="993"/>
                                <a:pt x="197" y="1013"/>
                              </a:cubicBezTo>
                              <a:cubicBezTo>
                                <a:pt x="205" y="1020"/>
                                <a:pt x="216" y="1020"/>
                                <a:pt x="223" y="1013"/>
                              </a:cubicBezTo>
                              <a:cubicBezTo>
                                <a:pt x="230" y="1006"/>
                                <a:pt x="230" y="994"/>
                                <a:pt x="223" y="987"/>
                              </a:cubicBezTo>
                              <a:cubicBezTo>
                                <a:pt x="193" y="956"/>
                                <a:pt x="145" y="972"/>
                                <a:pt x="113" y="98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99" name="Google Shape;2399;p48"/>
                        <p:cNvSpPr/>
                        <p:nvPr/>
                      </p:nvSpPr>
                      <p:spPr>
                        <a:xfrm>
                          <a:off x="-4471765" y="165085"/>
                          <a:ext cx="118080" cy="122400"/>
                        </a:xfrm>
                        <a:custGeom>
                          <a:avLst/>
                          <a:gdLst/>
                          <a:ahLst/>
                          <a:cxnLst/>
                          <a:rect l="l" t="t" r="r" b="b"/>
                          <a:pathLst>
                            <a:path w="328" h="340" extrusionOk="0">
                              <a:moveTo>
                                <a:pt x="246" y="290"/>
                              </a:moveTo>
                              <a:cubicBezTo>
                                <a:pt x="239" y="278"/>
                                <a:pt x="229" y="257"/>
                                <a:pt x="218" y="230"/>
                              </a:cubicBezTo>
                              <a:cubicBezTo>
                                <a:pt x="261" y="156"/>
                                <a:pt x="293" y="68"/>
                                <a:pt x="302" y="39"/>
                              </a:cubicBezTo>
                              <a:cubicBezTo>
                                <a:pt x="306" y="30"/>
                                <a:pt x="300" y="19"/>
                                <a:pt x="291" y="16"/>
                              </a:cubicBezTo>
                              <a:cubicBezTo>
                                <a:pt x="281" y="13"/>
                                <a:pt x="271" y="18"/>
                                <a:pt x="268" y="27"/>
                              </a:cubicBezTo>
                              <a:cubicBezTo>
                                <a:pt x="251" y="78"/>
                                <a:pt x="226" y="136"/>
                                <a:pt x="200" y="185"/>
                              </a:cubicBezTo>
                              <a:cubicBezTo>
                                <a:pt x="181" y="134"/>
                                <a:pt x="159" y="72"/>
                                <a:pt x="140" y="13"/>
                              </a:cubicBezTo>
                              <a:cubicBezTo>
                                <a:pt x="137" y="3"/>
                                <a:pt x="126" y="-2"/>
                                <a:pt x="117" y="1"/>
                              </a:cubicBezTo>
                              <a:cubicBezTo>
                                <a:pt x="107" y="4"/>
                                <a:pt x="102" y="15"/>
                                <a:pt x="105" y="24"/>
                              </a:cubicBezTo>
                              <a:cubicBezTo>
                                <a:pt x="135" y="117"/>
                                <a:pt x="159" y="182"/>
                                <a:pt x="177" y="227"/>
                              </a:cubicBezTo>
                              <a:cubicBezTo>
                                <a:pt x="148" y="275"/>
                                <a:pt x="119" y="307"/>
                                <a:pt x="96" y="304"/>
                              </a:cubicBezTo>
                              <a:cubicBezTo>
                                <a:pt x="61" y="298"/>
                                <a:pt x="46" y="286"/>
                                <a:pt x="41" y="278"/>
                              </a:cubicBezTo>
                              <a:cubicBezTo>
                                <a:pt x="35" y="269"/>
                                <a:pt x="37" y="260"/>
                                <a:pt x="37" y="260"/>
                              </a:cubicBezTo>
                              <a:cubicBezTo>
                                <a:pt x="39" y="250"/>
                                <a:pt x="34" y="240"/>
                                <a:pt x="24" y="238"/>
                              </a:cubicBezTo>
                              <a:cubicBezTo>
                                <a:pt x="14" y="235"/>
                                <a:pt x="4" y="240"/>
                                <a:pt x="1" y="250"/>
                              </a:cubicBezTo>
                              <a:cubicBezTo>
                                <a:pt x="1" y="252"/>
                                <a:pt x="-5" y="274"/>
                                <a:pt x="9" y="297"/>
                              </a:cubicBezTo>
                              <a:cubicBezTo>
                                <a:pt x="23" y="319"/>
                                <a:pt x="50" y="333"/>
                                <a:pt x="90" y="340"/>
                              </a:cubicBezTo>
                              <a:cubicBezTo>
                                <a:pt x="93" y="340"/>
                                <a:pt x="96" y="340"/>
                                <a:pt x="99" y="340"/>
                              </a:cubicBezTo>
                              <a:cubicBezTo>
                                <a:pt x="132" y="340"/>
                                <a:pt x="165" y="309"/>
                                <a:pt x="194" y="267"/>
                              </a:cubicBezTo>
                              <a:cubicBezTo>
                                <a:pt x="222" y="328"/>
                                <a:pt x="234" y="332"/>
                                <a:pt x="240" y="333"/>
                              </a:cubicBezTo>
                              <a:cubicBezTo>
                                <a:pt x="241" y="333"/>
                                <a:pt x="243" y="333"/>
                                <a:pt x="244" y="333"/>
                              </a:cubicBezTo>
                              <a:cubicBezTo>
                                <a:pt x="250" y="333"/>
                                <a:pt x="257" y="331"/>
                                <a:pt x="261" y="327"/>
                              </a:cubicBezTo>
                              <a:lnTo>
                                <a:pt x="328" y="261"/>
                              </a:lnTo>
                              <a:lnTo>
                                <a:pt x="302" y="235"/>
                              </a:lnTo>
                              <a:lnTo>
                                <a:pt x="246" y="29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00" name="Google Shape;2400;p48"/>
                        <p:cNvSpPr/>
                        <p:nvPr/>
                      </p:nvSpPr>
                      <p:spPr>
                        <a:xfrm>
                          <a:off x="-4341085" y="255805"/>
                          <a:ext cx="82440" cy="108720"/>
                        </a:xfrm>
                        <a:custGeom>
                          <a:avLst/>
                          <a:gdLst/>
                          <a:ahLst/>
                          <a:cxnLst/>
                          <a:rect l="l" t="t" r="r" b="b"/>
                          <a:pathLst>
                            <a:path w="229" h="302" extrusionOk="0">
                              <a:moveTo>
                                <a:pt x="196" y="221"/>
                              </a:moveTo>
                              <a:cubicBezTo>
                                <a:pt x="189" y="229"/>
                                <a:pt x="184" y="234"/>
                                <a:pt x="181" y="237"/>
                              </a:cubicBezTo>
                              <a:cubicBezTo>
                                <a:pt x="178" y="225"/>
                                <a:pt x="177" y="202"/>
                                <a:pt x="176" y="184"/>
                              </a:cubicBezTo>
                              <a:cubicBezTo>
                                <a:pt x="175" y="147"/>
                                <a:pt x="173" y="106"/>
                                <a:pt x="161" y="71"/>
                              </a:cubicBezTo>
                              <a:cubicBezTo>
                                <a:pt x="153" y="47"/>
                                <a:pt x="139" y="42"/>
                                <a:pt x="129" y="42"/>
                              </a:cubicBezTo>
                              <a:lnTo>
                                <a:pt x="129" y="42"/>
                              </a:lnTo>
                              <a:cubicBezTo>
                                <a:pt x="106" y="42"/>
                                <a:pt x="79" y="79"/>
                                <a:pt x="48" y="151"/>
                              </a:cubicBezTo>
                              <a:lnTo>
                                <a:pt x="59" y="19"/>
                              </a:lnTo>
                              <a:cubicBezTo>
                                <a:pt x="59" y="9"/>
                                <a:pt x="52" y="1"/>
                                <a:pt x="42" y="0"/>
                              </a:cubicBezTo>
                              <a:cubicBezTo>
                                <a:pt x="32" y="-2"/>
                                <a:pt x="23" y="6"/>
                                <a:pt x="22" y="16"/>
                              </a:cubicBezTo>
                              <a:lnTo>
                                <a:pt x="0" y="282"/>
                              </a:lnTo>
                              <a:cubicBezTo>
                                <a:pt x="-1" y="292"/>
                                <a:pt x="5" y="300"/>
                                <a:pt x="15" y="302"/>
                              </a:cubicBezTo>
                              <a:cubicBezTo>
                                <a:pt x="16" y="302"/>
                                <a:pt x="17" y="302"/>
                                <a:pt x="18" y="302"/>
                              </a:cubicBezTo>
                              <a:cubicBezTo>
                                <a:pt x="26" y="302"/>
                                <a:pt x="33" y="297"/>
                                <a:pt x="36" y="290"/>
                              </a:cubicBezTo>
                              <a:cubicBezTo>
                                <a:pt x="64" y="203"/>
                                <a:pt x="105" y="105"/>
                                <a:pt x="126" y="82"/>
                              </a:cubicBezTo>
                              <a:cubicBezTo>
                                <a:pt x="126" y="83"/>
                                <a:pt x="126" y="83"/>
                                <a:pt x="126" y="83"/>
                              </a:cubicBezTo>
                              <a:cubicBezTo>
                                <a:pt x="136" y="113"/>
                                <a:pt x="138" y="151"/>
                                <a:pt x="140" y="186"/>
                              </a:cubicBezTo>
                              <a:cubicBezTo>
                                <a:pt x="142" y="235"/>
                                <a:pt x="144" y="268"/>
                                <a:pt x="168" y="276"/>
                              </a:cubicBezTo>
                              <a:cubicBezTo>
                                <a:pt x="189" y="282"/>
                                <a:pt x="208" y="264"/>
                                <a:pt x="224" y="244"/>
                              </a:cubicBezTo>
                              <a:cubicBezTo>
                                <a:pt x="231" y="236"/>
                                <a:pt x="230" y="225"/>
                                <a:pt x="222" y="218"/>
                              </a:cubicBezTo>
                              <a:cubicBezTo>
                                <a:pt x="214" y="212"/>
                                <a:pt x="203" y="213"/>
                                <a:pt x="196" y="2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01" name="Google Shape;2401;p48"/>
                        <p:cNvSpPr/>
                        <p:nvPr/>
                      </p:nvSpPr>
                      <p:spPr>
                        <a:xfrm>
                          <a:off x="-4245325" y="199645"/>
                          <a:ext cx="63720" cy="69120"/>
                        </a:xfrm>
                        <a:custGeom>
                          <a:avLst/>
                          <a:gdLst/>
                          <a:ahLst/>
                          <a:cxnLst/>
                          <a:rect l="l" t="t" r="r" b="b"/>
                          <a:pathLst>
                            <a:path w="177" h="192" extrusionOk="0">
                              <a:moveTo>
                                <a:pt x="159" y="82"/>
                              </a:moveTo>
                              <a:lnTo>
                                <a:pt x="137" y="82"/>
                              </a:lnTo>
                              <a:cubicBezTo>
                                <a:pt x="139" y="53"/>
                                <a:pt x="140" y="28"/>
                                <a:pt x="140" y="19"/>
                              </a:cubicBezTo>
                              <a:cubicBezTo>
                                <a:pt x="140" y="9"/>
                                <a:pt x="132" y="0"/>
                                <a:pt x="122" y="0"/>
                              </a:cubicBezTo>
                              <a:cubicBezTo>
                                <a:pt x="112" y="0"/>
                                <a:pt x="103" y="9"/>
                                <a:pt x="103" y="19"/>
                              </a:cubicBezTo>
                              <a:cubicBezTo>
                                <a:pt x="103" y="27"/>
                                <a:pt x="102" y="53"/>
                                <a:pt x="101" y="82"/>
                              </a:cubicBezTo>
                              <a:lnTo>
                                <a:pt x="18" y="82"/>
                              </a:lnTo>
                              <a:cubicBezTo>
                                <a:pt x="8" y="82"/>
                                <a:pt x="0" y="90"/>
                                <a:pt x="0" y="100"/>
                              </a:cubicBezTo>
                              <a:cubicBezTo>
                                <a:pt x="0" y="110"/>
                                <a:pt x="8" y="118"/>
                                <a:pt x="18" y="118"/>
                              </a:cubicBezTo>
                              <a:lnTo>
                                <a:pt x="99" y="118"/>
                              </a:lnTo>
                              <a:cubicBezTo>
                                <a:pt x="97" y="148"/>
                                <a:pt x="96" y="172"/>
                                <a:pt x="96" y="173"/>
                              </a:cubicBezTo>
                              <a:cubicBezTo>
                                <a:pt x="95" y="183"/>
                                <a:pt x="103" y="192"/>
                                <a:pt x="113" y="192"/>
                              </a:cubicBezTo>
                              <a:cubicBezTo>
                                <a:pt x="114" y="192"/>
                                <a:pt x="114" y="192"/>
                                <a:pt x="114" y="192"/>
                              </a:cubicBezTo>
                              <a:cubicBezTo>
                                <a:pt x="124" y="192"/>
                                <a:pt x="132" y="185"/>
                                <a:pt x="133" y="175"/>
                              </a:cubicBezTo>
                              <a:cubicBezTo>
                                <a:pt x="133" y="173"/>
                                <a:pt x="134" y="148"/>
                                <a:pt x="136" y="118"/>
                              </a:cubicBezTo>
                              <a:lnTo>
                                <a:pt x="159" y="118"/>
                              </a:lnTo>
                              <a:cubicBezTo>
                                <a:pt x="169" y="118"/>
                                <a:pt x="177" y="110"/>
                                <a:pt x="177" y="100"/>
                              </a:cubicBezTo>
                              <a:cubicBezTo>
                                <a:pt x="177" y="90"/>
                                <a:pt x="169" y="82"/>
                                <a:pt x="159" y="82"/>
                              </a:cubicBezTo>
                              <a:close/>
                            </a:path>
                          </a:pathLst>
                        </a:custGeom>
                        <a:solidFill>
                          <a:schemeClr val="dk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02" name="Google Shape;2402;p48"/>
                        <p:cNvSpPr/>
                        <p:nvPr/>
                      </p:nvSpPr>
                      <p:spPr>
                        <a:xfrm>
                          <a:off x="-4162885" y="173365"/>
                          <a:ext cx="79560" cy="159480"/>
                        </a:xfrm>
                        <a:custGeom>
                          <a:avLst/>
                          <a:gdLst/>
                          <a:ahLst/>
                          <a:cxnLst/>
                          <a:rect l="l" t="t" r="r" b="b"/>
                          <a:pathLst>
                            <a:path w="221" h="443" extrusionOk="0">
                              <a:moveTo>
                                <a:pt x="207" y="41"/>
                              </a:moveTo>
                              <a:cubicBezTo>
                                <a:pt x="191" y="37"/>
                                <a:pt x="185" y="48"/>
                                <a:pt x="168" y="78"/>
                              </a:cubicBezTo>
                              <a:cubicBezTo>
                                <a:pt x="153" y="104"/>
                                <a:pt x="108" y="184"/>
                                <a:pt x="82" y="177"/>
                              </a:cubicBezTo>
                              <a:cubicBezTo>
                                <a:pt x="54" y="170"/>
                                <a:pt x="50" y="82"/>
                                <a:pt x="59" y="20"/>
                              </a:cubicBezTo>
                              <a:cubicBezTo>
                                <a:pt x="60" y="10"/>
                                <a:pt x="53" y="1"/>
                                <a:pt x="43" y="0"/>
                              </a:cubicBezTo>
                              <a:cubicBezTo>
                                <a:pt x="33" y="-2"/>
                                <a:pt x="24" y="5"/>
                                <a:pt x="22" y="15"/>
                              </a:cubicBezTo>
                              <a:cubicBezTo>
                                <a:pt x="18" y="45"/>
                                <a:pt x="2" y="195"/>
                                <a:pt x="73" y="213"/>
                              </a:cubicBezTo>
                              <a:cubicBezTo>
                                <a:pt x="116" y="224"/>
                                <a:pt x="153" y="174"/>
                                <a:pt x="182" y="127"/>
                              </a:cubicBezTo>
                              <a:cubicBezTo>
                                <a:pt x="174" y="226"/>
                                <a:pt x="152" y="379"/>
                                <a:pt x="113" y="401"/>
                              </a:cubicBezTo>
                              <a:cubicBezTo>
                                <a:pt x="103" y="407"/>
                                <a:pt x="94" y="408"/>
                                <a:pt x="85" y="404"/>
                              </a:cubicBezTo>
                              <a:cubicBezTo>
                                <a:pt x="60" y="394"/>
                                <a:pt x="41" y="353"/>
                                <a:pt x="36" y="337"/>
                              </a:cubicBezTo>
                              <a:cubicBezTo>
                                <a:pt x="32" y="328"/>
                                <a:pt x="22" y="323"/>
                                <a:pt x="13" y="326"/>
                              </a:cubicBezTo>
                              <a:cubicBezTo>
                                <a:pt x="3" y="329"/>
                                <a:pt x="-2" y="339"/>
                                <a:pt x="1" y="349"/>
                              </a:cubicBezTo>
                              <a:cubicBezTo>
                                <a:pt x="3" y="356"/>
                                <a:pt x="26" y="421"/>
                                <a:pt x="72" y="438"/>
                              </a:cubicBezTo>
                              <a:cubicBezTo>
                                <a:pt x="79" y="441"/>
                                <a:pt x="87" y="443"/>
                                <a:pt x="95" y="443"/>
                              </a:cubicBezTo>
                              <a:cubicBezTo>
                                <a:pt x="107" y="443"/>
                                <a:pt x="119" y="439"/>
                                <a:pt x="131" y="433"/>
                              </a:cubicBezTo>
                              <a:cubicBezTo>
                                <a:pt x="213" y="387"/>
                                <a:pt x="221" y="65"/>
                                <a:pt x="221" y="62"/>
                              </a:cubicBezTo>
                              <a:cubicBezTo>
                                <a:pt x="221" y="54"/>
                                <a:pt x="215" y="43"/>
                                <a:pt x="207" y="4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03" name="Google Shape;2403;p48"/>
                        <p:cNvSpPr/>
                        <p:nvPr/>
                      </p:nvSpPr>
                      <p:spPr>
                        <a:xfrm>
                          <a:off x="-4064245" y="266245"/>
                          <a:ext cx="66600" cy="86400"/>
                        </a:xfrm>
                        <a:custGeom>
                          <a:avLst/>
                          <a:gdLst/>
                          <a:ahLst/>
                          <a:cxnLst/>
                          <a:rect l="l" t="t" r="r" b="b"/>
                          <a:pathLst>
                            <a:path w="185" h="240" extrusionOk="0">
                              <a:moveTo>
                                <a:pt x="179" y="198"/>
                              </a:moveTo>
                              <a:cubicBezTo>
                                <a:pt x="173" y="192"/>
                                <a:pt x="164" y="191"/>
                                <a:pt x="158" y="194"/>
                              </a:cubicBezTo>
                              <a:cubicBezTo>
                                <a:pt x="158" y="184"/>
                                <a:pt x="158" y="170"/>
                                <a:pt x="159" y="158"/>
                              </a:cubicBezTo>
                              <a:cubicBezTo>
                                <a:pt x="161" y="121"/>
                                <a:pt x="164" y="73"/>
                                <a:pt x="154" y="36"/>
                              </a:cubicBezTo>
                              <a:cubicBezTo>
                                <a:pt x="147" y="11"/>
                                <a:pt x="134" y="6"/>
                                <a:pt x="124" y="6"/>
                              </a:cubicBezTo>
                              <a:lnTo>
                                <a:pt x="124" y="6"/>
                              </a:lnTo>
                              <a:cubicBezTo>
                                <a:pt x="114" y="6"/>
                                <a:pt x="91" y="6"/>
                                <a:pt x="53" y="121"/>
                              </a:cubicBezTo>
                              <a:lnTo>
                                <a:pt x="36" y="16"/>
                              </a:lnTo>
                              <a:cubicBezTo>
                                <a:pt x="34" y="6"/>
                                <a:pt x="25" y="-1"/>
                                <a:pt x="15" y="0"/>
                              </a:cubicBezTo>
                              <a:cubicBezTo>
                                <a:pt x="5" y="2"/>
                                <a:pt x="-2" y="11"/>
                                <a:pt x="0" y="21"/>
                              </a:cubicBezTo>
                              <a:lnTo>
                                <a:pt x="29" y="206"/>
                              </a:lnTo>
                              <a:cubicBezTo>
                                <a:pt x="31" y="215"/>
                                <a:pt x="38" y="221"/>
                                <a:pt x="46" y="222"/>
                              </a:cubicBezTo>
                              <a:cubicBezTo>
                                <a:pt x="55" y="222"/>
                                <a:pt x="63" y="216"/>
                                <a:pt x="65" y="208"/>
                              </a:cubicBezTo>
                              <a:cubicBezTo>
                                <a:pt x="81" y="149"/>
                                <a:pt x="105" y="81"/>
                                <a:pt x="120" y="53"/>
                              </a:cubicBezTo>
                              <a:cubicBezTo>
                                <a:pt x="127" y="84"/>
                                <a:pt x="124" y="124"/>
                                <a:pt x="123" y="156"/>
                              </a:cubicBezTo>
                              <a:cubicBezTo>
                                <a:pt x="120" y="203"/>
                                <a:pt x="118" y="229"/>
                                <a:pt x="138" y="238"/>
                              </a:cubicBezTo>
                              <a:cubicBezTo>
                                <a:pt x="142" y="240"/>
                                <a:pt x="145" y="240"/>
                                <a:pt x="148" y="240"/>
                              </a:cubicBezTo>
                              <a:cubicBezTo>
                                <a:pt x="162" y="240"/>
                                <a:pt x="174" y="229"/>
                                <a:pt x="179" y="224"/>
                              </a:cubicBezTo>
                              <a:cubicBezTo>
                                <a:pt x="186" y="216"/>
                                <a:pt x="186" y="205"/>
                                <a:pt x="179" y="198"/>
                              </a:cubicBezTo>
                              <a:close/>
                            </a:path>
                          </a:pathLst>
                        </a:custGeom>
                        <a:solidFill>
                          <a:schemeClr val="dk1"/>
                        </a:solidFill>
                        <a:ln>
                          <a:noFill/>
                        </a:ln>
                      </p:spPr>
                      <p:txBody>
                        <a:bodyPr spcFirstLastPara="1" wrap="square" lIns="90000" tIns="41400" rIns="90000" bIns="41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04" name="Google Shape;2404;p48"/>
                        <p:cNvSpPr/>
                        <p:nvPr/>
                      </p:nvSpPr>
                      <p:spPr>
                        <a:xfrm>
                          <a:off x="-4003045" y="88765"/>
                          <a:ext cx="69120" cy="304920"/>
                        </a:xfrm>
                        <a:custGeom>
                          <a:avLst/>
                          <a:gdLst/>
                          <a:ahLst/>
                          <a:cxnLst/>
                          <a:rect l="l" t="t" r="r" b="b"/>
                          <a:pathLst>
                            <a:path w="192" h="847" extrusionOk="0">
                              <a:moveTo>
                                <a:pt x="132" y="553"/>
                              </a:moveTo>
                              <a:cubicBezTo>
                                <a:pt x="104" y="399"/>
                                <a:pt x="166" y="285"/>
                                <a:pt x="167" y="284"/>
                              </a:cubicBezTo>
                              <a:cubicBezTo>
                                <a:pt x="171" y="276"/>
                                <a:pt x="169" y="267"/>
                                <a:pt x="163" y="261"/>
                              </a:cubicBezTo>
                              <a:lnTo>
                                <a:pt x="111" y="217"/>
                              </a:lnTo>
                              <a:cubicBezTo>
                                <a:pt x="88" y="197"/>
                                <a:pt x="92" y="188"/>
                                <a:pt x="113" y="146"/>
                              </a:cubicBezTo>
                              <a:cubicBezTo>
                                <a:pt x="123" y="125"/>
                                <a:pt x="136" y="99"/>
                                <a:pt x="146" y="66"/>
                              </a:cubicBezTo>
                              <a:cubicBezTo>
                                <a:pt x="150" y="55"/>
                                <a:pt x="160" y="20"/>
                                <a:pt x="138" y="5"/>
                              </a:cubicBezTo>
                              <a:cubicBezTo>
                                <a:pt x="110" y="-14"/>
                                <a:pt x="57" y="23"/>
                                <a:pt x="28" y="46"/>
                              </a:cubicBezTo>
                              <a:cubicBezTo>
                                <a:pt x="21" y="53"/>
                                <a:pt x="19" y="64"/>
                                <a:pt x="26" y="72"/>
                              </a:cubicBezTo>
                              <a:cubicBezTo>
                                <a:pt x="32" y="80"/>
                                <a:pt x="44" y="81"/>
                                <a:pt x="52" y="75"/>
                              </a:cubicBezTo>
                              <a:cubicBezTo>
                                <a:pt x="75" y="56"/>
                                <a:pt x="103" y="39"/>
                                <a:pt x="115" y="37"/>
                              </a:cubicBezTo>
                              <a:cubicBezTo>
                                <a:pt x="115" y="40"/>
                                <a:pt x="114" y="46"/>
                                <a:pt x="111" y="55"/>
                              </a:cubicBezTo>
                              <a:cubicBezTo>
                                <a:pt x="102" y="86"/>
                                <a:pt x="90" y="109"/>
                                <a:pt x="80" y="129"/>
                              </a:cubicBezTo>
                              <a:cubicBezTo>
                                <a:pt x="60" y="170"/>
                                <a:pt x="42" y="206"/>
                                <a:pt x="87" y="245"/>
                              </a:cubicBezTo>
                              <a:lnTo>
                                <a:pt x="128" y="280"/>
                              </a:lnTo>
                              <a:cubicBezTo>
                                <a:pt x="111" y="316"/>
                                <a:pt x="71" y="422"/>
                                <a:pt x="96" y="559"/>
                              </a:cubicBezTo>
                              <a:cubicBezTo>
                                <a:pt x="106" y="617"/>
                                <a:pt x="122" y="664"/>
                                <a:pt x="135" y="701"/>
                              </a:cubicBezTo>
                              <a:cubicBezTo>
                                <a:pt x="161" y="777"/>
                                <a:pt x="163" y="793"/>
                                <a:pt x="130" y="805"/>
                              </a:cubicBezTo>
                              <a:cubicBezTo>
                                <a:pt x="67" y="828"/>
                                <a:pt x="38" y="769"/>
                                <a:pt x="34" y="763"/>
                              </a:cubicBezTo>
                              <a:cubicBezTo>
                                <a:pt x="30" y="753"/>
                                <a:pt x="20" y="749"/>
                                <a:pt x="10" y="754"/>
                              </a:cubicBezTo>
                              <a:cubicBezTo>
                                <a:pt x="1" y="758"/>
                                <a:pt x="-3" y="769"/>
                                <a:pt x="1" y="778"/>
                              </a:cubicBezTo>
                              <a:cubicBezTo>
                                <a:pt x="14" y="805"/>
                                <a:pt x="48" y="847"/>
                                <a:pt x="102" y="847"/>
                              </a:cubicBezTo>
                              <a:cubicBezTo>
                                <a:pt x="114" y="847"/>
                                <a:pt x="128" y="844"/>
                                <a:pt x="142" y="839"/>
                              </a:cubicBezTo>
                              <a:cubicBezTo>
                                <a:pt x="212" y="814"/>
                                <a:pt x="194" y="759"/>
                                <a:pt x="170" y="689"/>
                              </a:cubicBezTo>
                              <a:cubicBezTo>
                                <a:pt x="157" y="653"/>
                                <a:pt x="142" y="608"/>
                                <a:pt x="132" y="55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05" name="Google Shape;2405;p48"/>
                        <p:cNvSpPr/>
                        <p:nvPr/>
                      </p:nvSpPr>
                      <p:spPr>
                        <a:xfrm>
                          <a:off x="-3899365" y="223765"/>
                          <a:ext cx="29160" cy="66240"/>
                        </a:xfrm>
                        <a:custGeom>
                          <a:avLst/>
                          <a:gdLst/>
                          <a:ahLst/>
                          <a:cxnLst/>
                          <a:rect l="l" t="t" r="r" b="b"/>
                          <a:pathLst>
                            <a:path w="81" h="184" extrusionOk="0">
                              <a:moveTo>
                                <a:pt x="65" y="0"/>
                              </a:moveTo>
                              <a:cubicBezTo>
                                <a:pt x="55" y="-1"/>
                                <a:pt x="46" y="6"/>
                                <a:pt x="44" y="16"/>
                              </a:cubicBezTo>
                              <a:cubicBezTo>
                                <a:pt x="40" y="43"/>
                                <a:pt x="25" y="122"/>
                                <a:pt x="3" y="156"/>
                              </a:cubicBezTo>
                              <a:cubicBezTo>
                                <a:pt x="-3" y="164"/>
                                <a:pt x="0" y="176"/>
                                <a:pt x="8" y="181"/>
                              </a:cubicBezTo>
                              <a:cubicBezTo>
                                <a:pt x="11" y="183"/>
                                <a:pt x="15" y="184"/>
                                <a:pt x="18" y="184"/>
                              </a:cubicBezTo>
                              <a:cubicBezTo>
                                <a:pt x="24" y="184"/>
                                <a:pt x="30" y="181"/>
                                <a:pt x="33" y="176"/>
                              </a:cubicBezTo>
                              <a:cubicBezTo>
                                <a:pt x="65" y="129"/>
                                <a:pt x="80" y="25"/>
                                <a:pt x="81" y="21"/>
                              </a:cubicBezTo>
                              <a:cubicBezTo>
                                <a:pt x="82" y="11"/>
                                <a:pt x="75" y="2"/>
                                <a:pt x="65" y="0"/>
                              </a:cubicBezTo>
                              <a:close/>
                            </a:path>
                          </a:pathLst>
                        </a:custGeom>
                        <a:solidFill>
                          <a:schemeClr val="dk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06" name="Google Shape;2406;p48"/>
                        <p:cNvSpPr/>
                        <p:nvPr/>
                      </p:nvSpPr>
                      <p:spPr>
                        <a:xfrm>
                          <a:off x="-3891445" y="165085"/>
                          <a:ext cx="15840" cy="39960"/>
                        </a:xfrm>
                        <a:custGeom>
                          <a:avLst/>
                          <a:gdLst/>
                          <a:ahLst/>
                          <a:cxnLst/>
                          <a:rect l="l" t="t" r="r" b="b"/>
                          <a:pathLst>
                            <a:path w="44" h="111" extrusionOk="0">
                              <a:moveTo>
                                <a:pt x="26" y="111"/>
                              </a:moveTo>
                              <a:cubicBezTo>
                                <a:pt x="26" y="111"/>
                                <a:pt x="27" y="111"/>
                                <a:pt x="28" y="111"/>
                              </a:cubicBezTo>
                              <a:cubicBezTo>
                                <a:pt x="38" y="110"/>
                                <a:pt x="45" y="101"/>
                                <a:pt x="44" y="91"/>
                              </a:cubicBezTo>
                              <a:lnTo>
                                <a:pt x="36" y="17"/>
                              </a:lnTo>
                              <a:cubicBezTo>
                                <a:pt x="35" y="7"/>
                                <a:pt x="27" y="0"/>
                                <a:pt x="16" y="0"/>
                              </a:cubicBezTo>
                              <a:cubicBezTo>
                                <a:pt x="6" y="1"/>
                                <a:pt x="-1" y="10"/>
                                <a:pt x="0" y="20"/>
                              </a:cubicBezTo>
                              <a:lnTo>
                                <a:pt x="7" y="94"/>
                              </a:lnTo>
                              <a:cubicBezTo>
                                <a:pt x="8" y="104"/>
                                <a:pt x="16" y="111"/>
                                <a:pt x="26" y="11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07" name="Google Shape;2407;p48"/>
                        <p:cNvSpPr/>
                        <p:nvPr/>
                      </p:nvSpPr>
                      <p:spPr>
                        <a:xfrm>
                          <a:off x="-3795685" y="167965"/>
                          <a:ext cx="47880" cy="183240"/>
                        </a:xfrm>
                        <a:custGeom>
                          <a:avLst/>
                          <a:gdLst/>
                          <a:ahLst/>
                          <a:cxnLst/>
                          <a:rect l="l" t="t" r="r" b="b"/>
                          <a:pathLst>
                            <a:path w="133" h="509" extrusionOk="0">
                              <a:moveTo>
                                <a:pt x="8" y="181"/>
                              </a:moveTo>
                              <a:cubicBezTo>
                                <a:pt x="17" y="187"/>
                                <a:pt x="28" y="184"/>
                                <a:pt x="34" y="176"/>
                              </a:cubicBezTo>
                              <a:lnTo>
                                <a:pt x="79" y="105"/>
                              </a:lnTo>
                              <a:lnTo>
                                <a:pt x="8" y="488"/>
                              </a:lnTo>
                              <a:cubicBezTo>
                                <a:pt x="6" y="498"/>
                                <a:pt x="12" y="507"/>
                                <a:pt x="22" y="509"/>
                              </a:cubicBezTo>
                              <a:cubicBezTo>
                                <a:pt x="24" y="509"/>
                                <a:pt x="25" y="509"/>
                                <a:pt x="26" y="509"/>
                              </a:cubicBezTo>
                              <a:cubicBezTo>
                                <a:pt x="34" y="509"/>
                                <a:pt x="42" y="503"/>
                                <a:pt x="44" y="494"/>
                              </a:cubicBezTo>
                              <a:lnTo>
                                <a:pt x="132" y="21"/>
                              </a:lnTo>
                              <a:cubicBezTo>
                                <a:pt x="134" y="13"/>
                                <a:pt x="129" y="4"/>
                                <a:pt x="121" y="1"/>
                              </a:cubicBezTo>
                              <a:cubicBezTo>
                                <a:pt x="113" y="-2"/>
                                <a:pt x="104" y="1"/>
                                <a:pt x="99" y="8"/>
                              </a:cubicBezTo>
                              <a:lnTo>
                                <a:pt x="3" y="156"/>
                              </a:lnTo>
                              <a:cubicBezTo>
                                <a:pt x="-2" y="164"/>
                                <a:pt x="0" y="176"/>
                                <a:pt x="8" y="18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08" name="Google Shape;2408;p48"/>
                        <p:cNvSpPr/>
                        <p:nvPr/>
                      </p:nvSpPr>
                      <p:spPr>
                        <a:xfrm>
                          <a:off x="-3744925" y="166165"/>
                          <a:ext cx="79920" cy="165240"/>
                        </a:xfrm>
                        <a:custGeom>
                          <a:avLst/>
                          <a:gdLst/>
                          <a:ahLst/>
                          <a:cxnLst/>
                          <a:rect l="l" t="t" r="r" b="b"/>
                          <a:pathLst>
                            <a:path w="222" h="459" extrusionOk="0">
                              <a:moveTo>
                                <a:pt x="33" y="130"/>
                              </a:moveTo>
                              <a:cubicBezTo>
                                <a:pt x="61" y="91"/>
                                <a:pt x="93" y="55"/>
                                <a:pt x="111" y="42"/>
                              </a:cubicBezTo>
                              <a:cubicBezTo>
                                <a:pt x="111" y="42"/>
                                <a:pt x="111" y="43"/>
                                <a:pt x="110" y="44"/>
                              </a:cubicBezTo>
                              <a:cubicBezTo>
                                <a:pt x="104" y="127"/>
                                <a:pt x="25" y="256"/>
                                <a:pt x="24" y="257"/>
                              </a:cubicBezTo>
                              <a:cubicBezTo>
                                <a:pt x="20" y="265"/>
                                <a:pt x="21" y="275"/>
                                <a:pt x="29" y="281"/>
                              </a:cubicBezTo>
                              <a:cubicBezTo>
                                <a:pt x="36" y="287"/>
                                <a:pt x="46" y="286"/>
                                <a:pt x="53" y="280"/>
                              </a:cubicBezTo>
                              <a:cubicBezTo>
                                <a:pt x="105" y="230"/>
                                <a:pt x="166" y="191"/>
                                <a:pt x="181" y="198"/>
                              </a:cubicBezTo>
                              <a:cubicBezTo>
                                <a:pt x="183" y="199"/>
                                <a:pt x="187" y="206"/>
                                <a:pt x="184" y="228"/>
                              </a:cubicBezTo>
                              <a:cubicBezTo>
                                <a:pt x="174" y="325"/>
                                <a:pt x="121" y="408"/>
                                <a:pt x="80" y="421"/>
                              </a:cubicBezTo>
                              <a:cubicBezTo>
                                <a:pt x="67" y="425"/>
                                <a:pt x="56" y="421"/>
                                <a:pt x="46" y="410"/>
                              </a:cubicBezTo>
                              <a:cubicBezTo>
                                <a:pt x="40" y="402"/>
                                <a:pt x="28" y="402"/>
                                <a:pt x="20" y="408"/>
                              </a:cubicBezTo>
                              <a:cubicBezTo>
                                <a:pt x="13" y="415"/>
                                <a:pt x="12" y="427"/>
                                <a:pt x="19" y="434"/>
                              </a:cubicBezTo>
                              <a:cubicBezTo>
                                <a:pt x="33" y="450"/>
                                <a:pt x="51" y="459"/>
                                <a:pt x="70" y="459"/>
                              </a:cubicBezTo>
                              <a:cubicBezTo>
                                <a:pt x="77" y="459"/>
                                <a:pt x="84" y="458"/>
                                <a:pt x="91" y="455"/>
                              </a:cubicBezTo>
                              <a:cubicBezTo>
                                <a:pt x="151" y="436"/>
                                <a:pt x="209" y="336"/>
                                <a:pt x="221" y="232"/>
                              </a:cubicBezTo>
                              <a:cubicBezTo>
                                <a:pt x="225" y="197"/>
                                <a:pt x="217" y="175"/>
                                <a:pt x="197" y="165"/>
                              </a:cubicBezTo>
                              <a:cubicBezTo>
                                <a:pt x="172" y="153"/>
                                <a:pt x="134" y="171"/>
                                <a:pt x="100" y="194"/>
                              </a:cubicBezTo>
                              <a:cubicBezTo>
                                <a:pt x="121" y="149"/>
                                <a:pt x="143" y="93"/>
                                <a:pt x="147" y="47"/>
                              </a:cubicBezTo>
                              <a:cubicBezTo>
                                <a:pt x="149" y="22"/>
                                <a:pt x="143" y="7"/>
                                <a:pt x="128" y="2"/>
                              </a:cubicBezTo>
                              <a:cubicBezTo>
                                <a:pt x="119" y="-1"/>
                                <a:pt x="90" y="-12"/>
                                <a:pt x="3" y="108"/>
                              </a:cubicBezTo>
                              <a:cubicBezTo>
                                <a:pt x="-3" y="116"/>
                                <a:pt x="-1" y="128"/>
                                <a:pt x="7" y="134"/>
                              </a:cubicBezTo>
                              <a:cubicBezTo>
                                <a:pt x="15" y="140"/>
                                <a:pt x="27" y="138"/>
                                <a:pt x="33" y="1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09" name="Google Shape;2409;p48"/>
                        <p:cNvSpPr/>
                        <p:nvPr/>
                      </p:nvSpPr>
                      <p:spPr>
                        <a:xfrm>
                          <a:off x="-3731605" y="-71795"/>
                          <a:ext cx="26280" cy="162360"/>
                        </a:xfrm>
                        <a:custGeom>
                          <a:avLst/>
                          <a:gdLst/>
                          <a:ahLst/>
                          <a:cxnLst/>
                          <a:rect l="l" t="t" r="r" b="b"/>
                          <a:pathLst>
                            <a:path w="73" h="451" extrusionOk="0">
                              <a:moveTo>
                                <a:pt x="16" y="451"/>
                              </a:moveTo>
                              <a:cubicBezTo>
                                <a:pt x="17" y="451"/>
                                <a:pt x="17" y="451"/>
                                <a:pt x="18" y="451"/>
                              </a:cubicBezTo>
                              <a:cubicBezTo>
                                <a:pt x="27" y="451"/>
                                <a:pt x="35" y="444"/>
                                <a:pt x="36" y="434"/>
                              </a:cubicBezTo>
                              <a:lnTo>
                                <a:pt x="73" y="20"/>
                              </a:lnTo>
                              <a:cubicBezTo>
                                <a:pt x="74" y="10"/>
                                <a:pt x="66" y="1"/>
                                <a:pt x="56" y="0"/>
                              </a:cubicBezTo>
                              <a:cubicBezTo>
                                <a:pt x="46" y="0"/>
                                <a:pt x="37" y="7"/>
                                <a:pt x="37" y="17"/>
                              </a:cubicBezTo>
                              <a:lnTo>
                                <a:pt x="0" y="431"/>
                              </a:lnTo>
                              <a:cubicBezTo>
                                <a:pt x="-1" y="441"/>
                                <a:pt x="6" y="450"/>
                                <a:pt x="16" y="45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10" name="Google Shape;2410;p48"/>
                        <p:cNvSpPr/>
                        <p:nvPr/>
                      </p:nvSpPr>
                      <p:spPr>
                        <a:xfrm>
                          <a:off x="-3699925" y="-68915"/>
                          <a:ext cx="23760" cy="156960"/>
                        </a:xfrm>
                        <a:custGeom>
                          <a:avLst/>
                          <a:gdLst/>
                          <a:ahLst/>
                          <a:cxnLst/>
                          <a:rect l="l" t="t" r="r" b="b"/>
                          <a:pathLst>
                            <a:path w="66" h="436" extrusionOk="0">
                              <a:moveTo>
                                <a:pt x="17" y="436"/>
                              </a:moveTo>
                              <a:cubicBezTo>
                                <a:pt x="18" y="436"/>
                                <a:pt x="18" y="436"/>
                                <a:pt x="18" y="436"/>
                              </a:cubicBezTo>
                              <a:cubicBezTo>
                                <a:pt x="28" y="436"/>
                                <a:pt x="36" y="428"/>
                                <a:pt x="37" y="419"/>
                              </a:cubicBezTo>
                              <a:lnTo>
                                <a:pt x="66" y="19"/>
                              </a:lnTo>
                              <a:cubicBezTo>
                                <a:pt x="67" y="9"/>
                                <a:pt x="59" y="1"/>
                                <a:pt x="49" y="0"/>
                              </a:cubicBezTo>
                              <a:cubicBezTo>
                                <a:pt x="39" y="-1"/>
                                <a:pt x="31" y="7"/>
                                <a:pt x="30" y="17"/>
                              </a:cubicBezTo>
                              <a:lnTo>
                                <a:pt x="0" y="416"/>
                              </a:lnTo>
                              <a:cubicBezTo>
                                <a:pt x="-1" y="426"/>
                                <a:pt x="7" y="435"/>
                                <a:pt x="17" y="4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11" name="Google Shape;2411;p48"/>
                        <p:cNvSpPr/>
                        <p:nvPr/>
                      </p:nvSpPr>
                      <p:spPr>
                        <a:xfrm>
                          <a:off x="-3795685" y="436525"/>
                          <a:ext cx="18360" cy="146160"/>
                        </a:xfrm>
                        <a:custGeom>
                          <a:avLst/>
                          <a:gdLst/>
                          <a:ahLst/>
                          <a:cxnLst/>
                          <a:rect l="l" t="t" r="r" b="b"/>
                          <a:pathLst>
                            <a:path w="51" h="406" extrusionOk="0">
                              <a:moveTo>
                                <a:pt x="18" y="406"/>
                              </a:moveTo>
                              <a:lnTo>
                                <a:pt x="18" y="406"/>
                              </a:lnTo>
                              <a:cubicBezTo>
                                <a:pt x="28" y="406"/>
                                <a:pt x="36" y="399"/>
                                <a:pt x="37" y="389"/>
                              </a:cubicBezTo>
                              <a:lnTo>
                                <a:pt x="51" y="19"/>
                              </a:lnTo>
                              <a:cubicBezTo>
                                <a:pt x="52" y="9"/>
                                <a:pt x="44" y="1"/>
                                <a:pt x="34" y="0"/>
                              </a:cubicBezTo>
                              <a:cubicBezTo>
                                <a:pt x="24" y="-1"/>
                                <a:pt x="15" y="8"/>
                                <a:pt x="15" y="18"/>
                              </a:cubicBezTo>
                              <a:lnTo>
                                <a:pt x="0" y="387"/>
                              </a:lnTo>
                              <a:cubicBezTo>
                                <a:pt x="0" y="397"/>
                                <a:pt x="8" y="406"/>
                                <a:pt x="18" y="4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12" name="Google Shape;2412;p48"/>
                        <p:cNvSpPr/>
                        <p:nvPr/>
                      </p:nvSpPr>
                      <p:spPr>
                        <a:xfrm>
                          <a:off x="-3763645" y="439405"/>
                          <a:ext cx="21240" cy="164880"/>
                        </a:xfrm>
                        <a:custGeom>
                          <a:avLst/>
                          <a:gdLst/>
                          <a:ahLst/>
                          <a:cxnLst/>
                          <a:rect l="l" t="t" r="r" b="b"/>
                          <a:pathLst>
                            <a:path w="59" h="458" extrusionOk="0">
                              <a:moveTo>
                                <a:pt x="22" y="17"/>
                              </a:moveTo>
                              <a:lnTo>
                                <a:pt x="0" y="438"/>
                              </a:lnTo>
                              <a:cubicBezTo>
                                <a:pt x="-1" y="448"/>
                                <a:pt x="7" y="457"/>
                                <a:pt x="17" y="458"/>
                              </a:cubicBezTo>
                              <a:lnTo>
                                <a:pt x="18" y="458"/>
                              </a:lnTo>
                              <a:cubicBezTo>
                                <a:pt x="28" y="458"/>
                                <a:pt x="36" y="450"/>
                                <a:pt x="36" y="440"/>
                              </a:cubicBezTo>
                              <a:lnTo>
                                <a:pt x="59" y="19"/>
                              </a:lnTo>
                              <a:cubicBezTo>
                                <a:pt x="59" y="9"/>
                                <a:pt x="51" y="0"/>
                                <a:pt x="41" y="0"/>
                              </a:cubicBezTo>
                              <a:cubicBezTo>
                                <a:pt x="31" y="-1"/>
                                <a:pt x="22" y="7"/>
                                <a:pt x="22" y="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13" name="Google Shape;2413;p48"/>
                        <p:cNvSpPr/>
                        <p:nvPr/>
                      </p:nvSpPr>
                      <p:spPr>
                        <a:xfrm>
                          <a:off x="-3835645" y="558925"/>
                          <a:ext cx="146520" cy="117000"/>
                        </a:xfrm>
                        <a:custGeom>
                          <a:avLst/>
                          <a:gdLst/>
                          <a:ahLst/>
                          <a:cxnLst/>
                          <a:rect l="l" t="t" r="r" b="b"/>
                          <a:pathLst>
                            <a:path w="407" h="325" extrusionOk="0">
                              <a:moveTo>
                                <a:pt x="381" y="39"/>
                              </a:moveTo>
                              <a:cubicBezTo>
                                <a:pt x="318" y="64"/>
                                <a:pt x="177" y="212"/>
                                <a:pt x="122" y="271"/>
                              </a:cubicBezTo>
                              <a:lnTo>
                                <a:pt x="36" y="13"/>
                              </a:lnTo>
                              <a:cubicBezTo>
                                <a:pt x="33" y="3"/>
                                <a:pt x="22" y="-2"/>
                                <a:pt x="13" y="1"/>
                              </a:cubicBezTo>
                              <a:cubicBezTo>
                                <a:pt x="3" y="4"/>
                                <a:pt x="-2" y="15"/>
                                <a:pt x="1" y="24"/>
                              </a:cubicBezTo>
                              <a:lnTo>
                                <a:pt x="97" y="313"/>
                              </a:lnTo>
                              <a:cubicBezTo>
                                <a:pt x="99" y="319"/>
                                <a:pt x="104" y="323"/>
                                <a:pt x="111" y="325"/>
                              </a:cubicBezTo>
                              <a:cubicBezTo>
                                <a:pt x="112" y="325"/>
                                <a:pt x="113" y="325"/>
                                <a:pt x="115" y="325"/>
                              </a:cubicBezTo>
                              <a:cubicBezTo>
                                <a:pt x="120" y="325"/>
                                <a:pt x="125" y="323"/>
                                <a:pt x="128" y="319"/>
                              </a:cubicBezTo>
                              <a:cubicBezTo>
                                <a:pt x="183" y="258"/>
                                <a:pt x="338" y="95"/>
                                <a:pt x="395" y="73"/>
                              </a:cubicBezTo>
                              <a:cubicBezTo>
                                <a:pt x="404" y="69"/>
                                <a:pt x="409" y="58"/>
                                <a:pt x="405" y="49"/>
                              </a:cubicBezTo>
                              <a:cubicBezTo>
                                <a:pt x="401" y="39"/>
                                <a:pt x="391" y="35"/>
                                <a:pt x="381" y="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14" name="Google Shape;2414;p48"/>
                        <p:cNvSpPr/>
                        <p:nvPr/>
                      </p:nvSpPr>
                      <p:spPr>
                        <a:xfrm>
                          <a:off x="-3667885" y="617965"/>
                          <a:ext cx="92880" cy="104040"/>
                        </a:xfrm>
                        <a:custGeom>
                          <a:avLst/>
                          <a:gdLst/>
                          <a:ahLst/>
                          <a:cxnLst/>
                          <a:rect l="l" t="t" r="r" b="b"/>
                          <a:pathLst>
                            <a:path w="258" h="289" extrusionOk="0">
                              <a:moveTo>
                                <a:pt x="228" y="227"/>
                              </a:moveTo>
                              <a:cubicBezTo>
                                <a:pt x="219" y="235"/>
                                <a:pt x="214" y="238"/>
                                <a:pt x="211" y="240"/>
                              </a:cubicBezTo>
                              <a:cubicBezTo>
                                <a:pt x="206" y="225"/>
                                <a:pt x="208" y="180"/>
                                <a:pt x="211" y="143"/>
                              </a:cubicBezTo>
                              <a:cubicBezTo>
                                <a:pt x="212" y="114"/>
                                <a:pt x="214" y="81"/>
                                <a:pt x="214" y="49"/>
                              </a:cubicBezTo>
                              <a:cubicBezTo>
                                <a:pt x="214" y="38"/>
                                <a:pt x="214" y="7"/>
                                <a:pt x="190" y="1"/>
                              </a:cubicBezTo>
                              <a:cubicBezTo>
                                <a:pt x="179" y="-1"/>
                                <a:pt x="149" y="-9"/>
                                <a:pt x="54" y="162"/>
                              </a:cubicBezTo>
                              <a:lnTo>
                                <a:pt x="73" y="44"/>
                              </a:lnTo>
                              <a:cubicBezTo>
                                <a:pt x="75" y="34"/>
                                <a:pt x="68" y="25"/>
                                <a:pt x="58" y="23"/>
                              </a:cubicBezTo>
                              <a:cubicBezTo>
                                <a:pt x="48" y="21"/>
                                <a:pt x="39" y="28"/>
                                <a:pt x="37" y="38"/>
                              </a:cubicBezTo>
                              <a:lnTo>
                                <a:pt x="0" y="267"/>
                              </a:lnTo>
                              <a:cubicBezTo>
                                <a:pt x="-1" y="276"/>
                                <a:pt x="4" y="285"/>
                                <a:pt x="13" y="288"/>
                              </a:cubicBezTo>
                              <a:cubicBezTo>
                                <a:pt x="14" y="288"/>
                                <a:pt x="16" y="289"/>
                                <a:pt x="18" y="289"/>
                              </a:cubicBezTo>
                              <a:cubicBezTo>
                                <a:pt x="25" y="289"/>
                                <a:pt x="31" y="285"/>
                                <a:pt x="35" y="278"/>
                              </a:cubicBezTo>
                              <a:cubicBezTo>
                                <a:pt x="84" y="180"/>
                                <a:pt x="148" y="70"/>
                                <a:pt x="177" y="43"/>
                              </a:cubicBezTo>
                              <a:cubicBezTo>
                                <a:pt x="177" y="44"/>
                                <a:pt x="177" y="46"/>
                                <a:pt x="177" y="49"/>
                              </a:cubicBezTo>
                              <a:cubicBezTo>
                                <a:pt x="177" y="81"/>
                                <a:pt x="176" y="113"/>
                                <a:pt x="174" y="141"/>
                              </a:cubicBezTo>
                              <a:cubicBezTo>
                                <a:pt x="170" y="216"/>
                                <a:pt x="167" y="261"/>
                                <a:pt x="195" y="274"/>
                              </a:cubicBezTo>
                              <a:cubicBezTo>
                                <a:pt x="218" y="285"/>
                                <a:pt x="243" y="263"/>
                                <a:pt x="252" y="254"/>
                              </a:cubicBezTo>
                              <a:cubicBezTo>
                                <a:pt x="260" y="248"/>
                                <a:pt x="260" y="236"/>
                                <a:pt x="254" y="228"/>
                              </a:cubicBezTo>
                              <a:cubicBezTo>
                                <a:pt x="247" y="221"/>
                                <a:pt x="235" y="220"/>
                                <a:pt x="228" y="2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15" name="Google Shape;2415;p48"/>
                        <p:cNvSpPr/>
                        <p:nvPr/>
                      </p:nvSpPr>
                      <p:spPr>
                        <a:xfrm>
                          <a:off x="-3542965" y="644605"/>
                          <a:ext cx="109080" cy="64080"/>
                        </a:xfrm>
                        <a:custGeom>
                          <a:avLst/>
                          <a:gdLst/>
                          <a:ahLst/>
                          <a:cxnLst/>
                          <a:rect l="l" t="t" r="r" b="b"/>
                          <a:pathLst>
                            <a:path w="303" h="178" extrusionOk="0">
                              <a:moveTo>
                                <a:pt x="292" y="61"/>
                              </a:moveTo>
                              <a:lnTo>
                                <a:pt x="159" y="2"/>
                              </a:lnTo>
                              <a:cubicBezTo>
                                <a:pt x="150" y="-2"/>
                                <a:pt x="139" y="2"/>
                                <a:pt x="135" y="11"/>
                              </a:cubicBezTo>
                              <a:cubicBezTo>
                                <a:pt x="131" y="21"/>
                                <a:pt x="135" y="32"/>
                                <a:pt x="144" y="36"/>
                              </a:cubicBezTo>
                              <a:lnTo>
                                <a:pt x="215" y="67"/>
                              </a:lnTo>
                              <a:lnTo>
                                <a:pt x="19" y="67"/>
                              </a:lnTo>
                              <a:cubicBezTo>
                                <a:pt x="8" y="67"/>
                                <a:pt x="0" y="75"/>
                                <a:pt x="0" y="85"/>
                              </a:cubicBezTo>
                              <a:cubicBezTo>
                                <a:pt x="0" y="96"/>
                                <a:pt x="8" y="104"/>
                                <a:pt x="19" y="104"/>
                              </a:cubicBezTo>
                              <a:lnTo>
                                <a:pt x="215" y="104"/>
                              </a:lnTo>
                              <a:lnTo>
                                <a:pt x="156" y="144"/>
                              </a:lnTo>
                              <a:cubicBezTo>
                                <a:pt x="148" y="150"/>
                                <a:pt x="146" y="161"/>
                                <a:pt x="151" y="170"/>
                              </a:cubicBezTo>
                              <a:cubicBezTo>
                                <a:pt x="155" y="175"/>
                                <a:pt x="161" y="178"/>
                                <a:pt x="166" y="178"/>
                              </a:cubicBezTo>
                              <a:cubicBezTo>
                                <a:pt x="170" y="178"/>
                                <a:pt x="174" y="177"/>
                                <a:pt x="177" y="174"/>
                              </a:cubicBezTo>
                              <a:lnTo>
                                <a:pt x="295" y="93"/>
                              </a:lnTo>
                              <a:cubicBezTo>
                                <a:pt x="301" y="89"/>
                                <a:pt x="304" y="83"/>
                                <a:pt x="303" y="76"/>
                              </a:cubicBezTo>
                              <a:cubicBezTo>
                                <a:pt x="302" y="70"/>
                                <a:pt x="298" y="64"/>
                                <a:pt x="292" y="61"/>
                              </a:cubicBezTo>
                              <a:close/>
                            </a:path>
                          </a:pathLst>
                        </a:custGeom>
                        <a:solidFill>
                          <a:schemeClr val="dk1"/>
                        </a:solidFill>
                        <a:ln>
                          <a:noFill/>
                        </a:ln>
                      </p:spPr>
                      <p:txBody>
                        <a:bodyPr spcFirstLastPara="1" wrap="square" lIns="90000" tIns="19075" rIns="90000" bIns="19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16" name="Google Shape;2416;p48"/>
                        <p:cNvSpPr/>
                        <p:nvPr/>
                      </p:nvSpPr>
                      <p:spPr>
                        <a:xfrm>
                          <a:off x="-3425245" y="619765"/>
                          <a:ext cx="158040" cy="80280"/>
                        </a:xfrm>
                        <a:custGeom>
                          <a:avLst/>
                          <a:gdLst/>
                          <a:ahLst/>
                          <a:cxnLst/>
                          <a:rect l="l" t="t" r="r" b="b"/>
                          <a:pathLst>
                            <a:path w="439" h="223" extrusionOk="0">
                              <a:moveTo>
                                <a:pt x="313" y="136"/>
                              </a:moveTo>
                              <a:cubicBezTo>
                                <a:pt x="264" y="133"/>
                                <a:pt x="230" y="118"/>
                                <a:pt x="203" y="98"/>
                              </a:cubicBezTo>
                              <a:cubicBezTo>
                                <a:pt x="205" y="93"/>
                                <a:pt x="207" y="88"/>
                                <a:pt x="209" y="85"/>
                              </a:cubicBezTo>
                              <a:cubicBezTo>
                                <a:pt x="225" y="74"/>
                                <a:pt x="297" y="28"/>
                                <a:pt x="361" y="39"/>
                              </a:cubicBezTo>
                              <a:cubicBezTo>
                                <a:pt x="391" y="45"/>
                                <a:pt x="404" y="69"/>
                                <a:pt x="401" y="89"/>
                              </a:cubicBezTo>
                              <a:cubicBezTo>
                                <a:pt x="399" y="113"/>
                                <a:pt x="374" y="139"/>
                                <a:pt x="313" y="136"/>
                              </a:cubicBezTo>
                              <a:moveTo>
                                <a:pt x="86" y="185"/>
                              </a:moveTo>
                              <a:cubicBezTo>
                                <a:pt x="80" y="187"/>
                                <a:pt x="76" y="186"/>
                                <a:pt x="71" y="183"/>
                              </a:cubicBezTo>
                              <a:cubicBezTo>
                                <a:pt x="40" y="164"/>
                                <a:pt x="28" y="94"/>
                                <a:pt x="44" y="60"/>
                              </a:cubicBezTo>
                              <a:cubicBezTo>
                                <a:pt x="49" y="48"/>
                                <a:pt x="56" y="45"/>
                                <a:pt x="62" y="45"/>
                              </a:cubicBezTo>
                              <a:cubicBezTo>
                                <a:pt x="65" y="45"/>
                                <a:pt x="68" y="45"/>
                                <a:pt x="71" y="46"/>
                              </a:cubicBezTo>
                              <a:cubicBezTo>
                                <a:pt x="95" y="54"/>
                                <a:pt x="115" y="71"/>
                                <a:pt x="138" y="92"/>
                              </a:cubicBezTo>
                              <a:cubicBezTo>
                                <a:pt x="144" y="97"/>
                                <a:pt x="149" y="102"/>
                                <a:pt x="156" y="107"/>
                              </a:cubicBezTo>
                              <a:cubicBezTo>
                                <a:pt x="135" y="142"/>
                                <a:pt x="108" y="178"/>
                                <a:pt x="86" y="185"/>
                              </a:cubicBezTo>
                              <a:moveTo>
                                <a:pt x="367" y="3"/>
                              </a:moveTo>
                              <a:cubicBezTo>
                                <a:pt x="279" y="-13"/>
                                <a:pt x="187" y="56"/>
                                <a:pt x="183" y="58"/>
                              </a:cubicBezTo>
                              <a:cubicBezTo>
                                <a:pt x="181" y="60"/>
                                <a:pt x="179" y="63"/>
                                <a:pt x="178" y="66"/>
                              </a:cubicBezTo>
                              <a:cubicBezTo>
                                <a:pt x="176" y="68"/>
                                <a:pt x="175" y="71"/>
                                <a:pt x="173" y="74"/>
                              </a:cubicBezTo>
                              <a:cubicBezTo>
                                <a:pt x="170" y="71"/>
                                <a:pt x="166" y="68"/>
                                <a:pt x="162" y="64"/>
                              </a:cubicBezTo>
                              <a:cubicBezTo>
                                <a:pt x="137" y="42"/>
                                <a:pt x="114" y="21"/>
                                <a:pt x="81" y="11"/>
                              </a:cubicBezTo>
                              <a:cubicBezTo>
                                <a:pt x="51" y="2"/>
                                <a:pt x="24" y="15"/>
                                <a:pt x="10" y="45"/>
                              </a:cubicBezTo>
                              <a:cubicBezTo>
                                <a:pt x="-12" y="94"/>
                                <a:pt x="3" y="184"/>
                                <a:pt x="51" y="214"/>
                              </a:cubicBezTo>
                              <a:cubicBezTo>
                                <a:pt x="60" y="220"/>
                                <a:pt x="70" y="223"/>
                                <a:pt x="80" y="223"/>
                              </a:cubicBezTo>
                              <a:cubicBezTo>
                                <a:pt x="85" y="223"/>
                                <a:pt x="91" y="222"/>
                                <a:pt x="96" y="220"/>
                              </a:cubicBezTo>
                              <a:cubicBezTo>
                                <a:pt x="131" y="210"/>
                                <a:pt x="163" y="166"/>
                                <a:pt x="185" y="130"/>
                              </a:cubicBezTo>
                              <a:cubicBezTo>
                                <a:pt x="216" y="151"/>
                                <a:pt x="255" y="170"/>
                                <a:pt x="311" y="173"/>
                              </a:cubicBezTo>
                              <a:cubicBezTo>
                                <a:pt x="392" y="177"/>
                                <a:pt x="433" y="136"/>
                                <a:pt x="438" y="94"/>
                              </a:cubicBezTo>
                              <a:cubicBezTo>
                                <a:pt x="443" y="50"/>
                                <a:pt x="413" y="12"/>
                                <a:pt x="367" y="3"/>
                              </a:cubicBezTo>
                              <a:close/>
                            </a:path>
                          </a:pathLst>
                        </a:custGeom>
                        <a:solidFill>
                          <a:schemeClr val="dk1"/>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17" name="Google Shape;2417;p48"/>
                        <p:cNvSpPr/>
                        <p:nvPr/>
                      </p:nvSpPr>
                      <p:spPr>
                        <a:xfrm>
                          <a:off x="-3271525" y="660805"/>
                          <a:ext cx="37080" cy="66240"/>
                        </a:xfrm>
                        <a:custGeom>
                          <a:avLst/>
                          <a:gdLst/>
                          <a:ahLst/>
                          <a:cxnLst/>
                          <a:rect l="l" t="t" r="r" b="b"/>
                          <a:pathLst>
                            <a:path w="103" h="184" extrusionOk="0">
                              <a:moveTo>
                                <a:pt x="87" y="0"/>
                              </a:moveTo>
                              <a:cubicBezTo>
                                <a:pt x="77" y="-1"/>
                                <a:pt x="68" y="7"/>
                                <a:pt x="67" y="17"/>
                              </a:cubicBezTo>
                              <a:cubicBezTo>
                                <a:pt x="67" y="18"/>
                                <a:pt x="59" y="99"/>
                                <a:pt x="6" y="153"/>
                              </a:cubicBezTo>
                              <a:cubicBezTo>
                                <a:pt x="-2" y="160"/>
                                <a:pt x="-2" y="172"/>
                                <a:pt x="6" y="179"/>
                              </a:cubicBezTo>
                              <a:cubicBezTo>
                                <a:pt x="9" y="183"/>
                                <a:pt x="14" y="184"/>
                                <a:pt x="19" y="184"/>
                              </a:cubicBezTo>
                              <a:cubicBezTo>
                                <a:pt x="23" y="184"/>
                                <a:pt x="28" y="183"/>
                                <a:pt x="31" y="179"/>
                              </a:cubicBezTo>
                              <a:cubicBezTo>
                                <a:pt x="95" y="116"/>
                                <a:pt x="103" y="24"/>
                                <a:pt x="103" y="20"/>
                              </a:cubicBezTo>
                              <a:cubicBezTo>
                                <a:pt x="104" y="10"/>
                                <a:pt x="97" y="1"/>
                                <a:pt x="87" y="0"/>
                              </a:cubicBezTo>
                              <a:close/>
                            </a:path>
                          </a:pathLst>
                        </a:custGeom>
                        <a:solidFill>
                          <a:schemeClr val="dk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18" name="Google Shape;2418;p48"/>
                        <p:cNvSpPr/>
                        <p:nvPr/>
                      </p:nvSpPr>
                      <p:spPr>
                        <a:xfrm>
                          <a:off x="-3240925" y="630205"/>
                          <a:ext cx="15840" cy="15840"/>
                        </a:xfrm>
                        <a:custGeom>
                          <a:avLst/>
                          <a:gdLst/>
                          <a:ahLst/>
                          <a:cxnLst/>
                          <a:rect l="l" t="t" r="r" b="b"/>
                          <a:pathLst>
                            <a:path w="44" h="44" extrusionOk="0">
                              <a:moveTo>
                                <a:pt x="22" y="0"/>
                              </a:moveTo>
                              <a:cubicBezTo>
                                <a:pt x="10" y="0"/>
                                <a:pt x="0" y="10"/>
                                <a:pt x="0" y="22"/>
                              </a:cubicBezTo>
                              <a:cubicBezTo>
                                <a:pt x="0" y="34"/>
                                <a:pt x="10" y="44"/>
                                <a:pt x="22" y="44"/>
                              </a:cubicBezTo>
                              <a:cubicBezTo>
                                <a:pt x="34" y="44"/>
                                <a:pt x="44" y="34"/>
                                <a:pt x="44" y="22"/>
                              </a:cubicBezTo>
                              <a:cubicBezTo>
                                <a:pt x="44" y="10"/>
                                <a:pt x="34" y="0"/>
                                <a:pt x="2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19" name="Google Shape;2419;p48"/>
                        <p:cNvSpPr/>
                        <p:nvPr/>
                      </p:nvSpPr>
                      <p:spPr>
                        <a:xfrm>
                          <a:off x="-1907845" y="326725"/>
                          <a:ext cx="16200" cy="15840"/>
                        </a:xfrm>
                        <a:custGeom>
                          <a:avLst/>
                          <a:gdLst/>
                          <a:ahLst/>
                          <a:cxnLst/>
                          <a:rect l="l" t="t" r="r" b="b"/>
                          <a:pathLst>
                            <a:path w="45" h="44" extrusionOk="0">
                              <a:moveTo>
                                <a:pt x="45" y="22"/>
                              </a:moveTo>
                              <a:cubicBezTo>
                                <a:pt x="45" y="10"/>
                                <a:pt x="35" y="0"/>
                                <a:pt x="22" y="0"/>
                              </a:cubicBezTo>
                              <a:cubicBezTo>
                                <a:pt x="10" y="0"/>
                                <a:pt x="0" y="10"/>
                                <a:pt x="0" y="22"/>
                              </a:cubicBezTo>
                              <a:cubicBezTo>
                                <a:pt x="0" y="35"/>
                                <a:pt x="10" y="44"/>
                                <a:pt x="22" y="44"/>
                              </a:cubicBezTo>
                              <a:cubicBezTo>
                                <a:pt x="35" y="44"/>
                                <a:pt x="45" y="35"/>
                                <a:pt x="45" y="2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20" name="Google Shape;2420;p48"/>
                        <p:cNvSpPr/>
                        <p:nvPr/>
                      </p:nvSpPr>
                      <p:spPr>
                        <a:xfrm>
                          <a:off x="-1921165" y="385405"/>
                          <a:ext cx="16200" cy="15840"/>
                        </a:xfrm>
                        <a:custGeom>
                          <a:avLst/>
                          <a:gdLst/>
                          <a:ahLst/>
                          <a:cxnLst/>
                          <a:rect l="l" t="t" r="r" b="b"/>
                          <a:pathLst>
                            <a:path w="45" h="44" extrusionOk="0">
                              <a:moveTo>
                                <a:pt x="22" y="0"/>
                              </a:moveTo>
                              <a:cubicBezTo>
                                <a:pt x="10" y="0"/>
                                <a:pt x="0" y="10"/>
                                <a:pt x="0" y="22"/>
                              </a:cubicBezTo>
                              <a:cubicBezTo>
                                <a:pt x="0" y="34"/>
                                <a:pt x="10" y="44"/>
                                <a:pt x="22" y="44"/>
                              </a:cubicBezTo>
                              <a:cubicBezTo>
                                <a:pt x="35" y="44"/>
                                <a:pt x="45" y="34"/>
                                <a:pt x="45" y="22"/>
                              </a:cubicBezTo>
                              <a:cubicBezTo>
                                <a:pt x="45" y="10"/>
                                <a:pt x="35" y="0"/>
                                <a:pt x="2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21" name="Google Shape;2421;p48"/>
                        <p:cNvSpPr/>
                        <p:nvPr/>
                      </p:nvSpPr>
                      <p:spPr>
                        <a:xfrm>
                          <a:off x="-1373245" y="515725"/>
                          <a:ext cx="15840" cy="15840"/>
                        </a:xfrm>
                        <a:custGeom>
                          <a:avLst/>
                          <a:gdLst/>
                          <a:ahLst/>
                          <a:cxnLst/>
                          <a:rect l="l" t="t" r="r" b="b"/>
                          <a:pathLst>
                            <a:path w="44" h="44" extrusionOk="0">
                              <a:moveTo>
                                <a:pt x="22" y="0"/>
                              </a:moveTo>
                              <a:cubicBezTo>
                                <a:pt x="10" y="0"/>
                                <a:pt x="0" y="10"/>
                                <a:pt x="0" y="22"/>
                              </a:cubicBezTo>
                              <a:cubicBezTo>
                                <a:pt x="0" y="34"/>
                                <a:pt x="10" y="44"/>
                                <a:pt x="22" y="44"/>
                              </a:cubicBezTo>
                              <a:cubicBezTo>
                                <a:pt x="34" y="44"/>
                                <a:pt x="44" y="34"/>
                                <a:pt x="44" y="22"/>
                              </a:cubicBezTo>
                              <a:cubicBezTo>
                                <a:pt x="44" y="10"/>
                                <a:pt x="34" y="0"/>
                                <a:pt x="2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22" name="Google Shape;2422;p48"/>
                        <p:cNvSpPr/>
                        <p:nvPr/>
                      </p:nvSpPr>
                      <p:spPr>
                        <a:xfrm>
                          <a:off x="-801205" y="491605"/>
                          <a:ext cx="15840" cy="16200"/>
                        </a:xfrm>
                        <a:custGeom>
                          <a:avLst/>
                          <a:gdLst/>
                          <a:ahLst/>
                          <a:cxnLst/>
                          <a:rect l="l" t="t" r="r" b="b"/>
                          <a:pathLst>
                            <a:path w="44" h="45" extrusionOk="0">
                              <a:moveTo>
                                <a:pt x="22" y="45"/>
                              </a:moveTo>
                              <a:cubicBezTo>
                                <a:pt x="35" y="45"/>
                                <a:pt x="44" y="35"/>
                                <a:pt x="44" y="23"/>
                              </a:cubicBezTo>
                              <a:cubicBezTo>
                                <a:pt x="44" y="10"/>
                                <a:pt x="35" y="0"/>
                                <a:pt x="22" y="0"/>
                              </a:cubicBezTo>
                              <a:cubicBezTo>
                                <a:pt x="10" y="0"/>
                                <a:pt x="0" y="10"/>
                                <a:pt x="0" y="23"/>
                              </a:cubicBezTo>
                              <a:cubicBezTo>
                                <a:pt x="0" y="35"/>
                                <a:pt x="10" y="45"/>
                                <a:pt x="22"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23" name="Google Shape;2423;p48"/>
                        <p:cNvSpPr/>
                        <p:nvPr/>
                      </p:nvSpPr>
                      <p:spPr>
                        <a:xfrm>
                          <a:off x="-3020605" y="458485"/>
                          <a:ext cx="94680" cy="215640"/>
                        </a:xfrm>
                        <a:custGeom>
                          <a:avLst/>
                          <a:gdLst/>
                          <a:ahLst/>
                          <a:cxnLst/>
                          <a:rect l="l" t="t" r="r" b="b"/>
                          <a:pathLst>
                            <a:path w="263" h="599" extrusionOk="0">
                              <a:moveTo>
                                <a:pt x="132" y="486"/>
                              </a:moveTo>
                              <a:cubicBezTo>
                                <a:pt x="117" y="529"/>
                                <a:pt x="83" y="557"/>
                                <a:pt x="58" y="561"/>
                              </a:cubicBezTo>
                              <a:cubicBezTo>
                                <a:pt x="52" y="562"/>
                                <a:pt x="44" y="562"/>
                                <a:pt x="40" y="557"/>
                              </a:cubicBezTo>
                              <a:cubicBezTo>
                                <a:pt x="33" y="548"/>
                                <a:pt x="34" y="522"/>
                                <a:pt x="55" y="477"/>
                              </a:cubicBezTo>
                              <a:cubicBezTo>
                                <a:pt x="87" y="410"/>
                                <a:pt x="129" y="375"/>
                                <a:pt x="165" y="358"/>
                              </a:cubicBezTo>
                              <a:cubicBezTo>
                                <a:pt x="153" y="410"/>
                                <a:pt x="142" y="456"/>
                                <a:pt x="132" y="486"/>
                              </a:cubicBezTo>
                              <a:moveTo>
                                <a:pt x="251" y="23"/>
                              </a:moveTo>
                              <a:cubicBezTo>
                                <a:pt x="243" y="20"/>
                                <a:pt x="234" y="24"/>
                                <a:pt x="229" y="32"/>
                              </a:cubicBezTo>
                              <a:cubicBezTo>
                                <a:pt x="206" y="75"/>
                                <a:pt x="126" y="193"/>
                                <a:pt x="65" y="178"/>
                              </a:cubicBezTo>
                              <a:cubicBezTo>
                                <a:pt x="51" y="175"/>
                                <a:pt x="46" y="167"/>
                                <a:pt x="44" y="162"/>
                              </a:cubicBezTo>
                              <a:cubicBezTo>
                                <a:pt x="32" y="131"/>
                                <a:pt x="62" y="63"/>
                                <a:pt x="84" y="28"/>
                              </a:cubicBezTo>
                              <a:cubicBezTo>
                                <a:pt x="89" y="20"/>
                                <a:pt x="86" y="8"/>
                                <a:pt x="78" y="3"/>
                              </a:cubicBezTo>
                              <a:cubicBezTo>
                                <a:pt x="69" y="-2"/>
                                <a:pt x="58" y="0"/>
                                <a:pt x="53" y="9"/>
                              </a:cubicBezTo>
                              <a:cubicBezTo>
                                <a:pt x="46" y="20"/>
                                <a:pt x="-13" y="118"/>
                                <a:pt x="10" y="176"/>
                              </a:cubicBezTo>
                              <a:cubicBezTo>
                                <a:pt x="18" y="195"/>
                                <a:pt x="34" y="208"/>
                                <a:pt x="56" y="214"/>
                              </a:cubicBezTo>
                              <a:cubicBezTo>
                                <a:pt x="115" y="228"/>
                                <a:pt x="172" y="175"/>
                                <a:pt x="212" y="125"/>
                              </a:cubicBezTo>
                              <a:cubicBezTo>
                                <a:pt x="202" y="178"/>
                                <a:pt x="188" y="248"/>
                                <a:pt x="174" y="314"/>
                              </a:cubicBezTo>
                              <a:cubicBezTo>
                                <a:pt x="128" y="330"/>
                                <a:pt x="66" y="369"/>
                                <a:pt x="22" y="462"/>
                              </a:cubicBezTo>
                              <a:cubicBezTo>
                                <a:pt x="-10" y="528"/>
                                <a:pt x="-2" y="562"/>
                                <a:pt x="11" y="579"/>
                              </a:cubicBezTo>
                              <a:cubicBezTo>
                                <a:pt x="21" y="592"/>
                                <a:pt x="35" y="599"/>
                                <a:pt x="52" y="599"/>
                              </a:cubicBezTo>
                              <a:cubicBezTo>
                                <a:pt x="56" y="599"/>
                                <a:pt x="60" y="598"/>
                                <a:pt x="64" y="598"/>
                              </a:cubicBezTo>
                              <a:cubicBezTo>
                                <a:pt x="99" y="592"/>
                                <a:pt x="146" y="558"/>
                                <a:pt x="167" y="497"/>
                              </a:cubicBezTo>
                              <a:cubicBezTo>
                                <a:pt x="178" y="462"/>
                                <a:pt x="192" y="405"/>
                                <a:pt x="206" y="343"/>
                              </a:cubicBezTo>
                              <a:cubicBezTo>
                                <a:pt x="224" y="339"/>
                                <a:pt x="235" y="340"/>
                                <a:pt x="237" y="340"/>
                              </a:cubicBezTo>
                              <a:cubicBezTo>
                                <a:pt x="247" y="340"/>
                                <a:pt x="256" y="333"/>
                                <a:pt x="256" y="323"/>
                              </a:cubicBezTo>
                              <a:cubicBezTo>
                                <a:pt x="257" y="313"/>
                                <a:pt x="249" y="304"/>
                                <a:pt x="239" y="303"/>
                              </a:cubicBezTo>
                              <a:cubicBezTo>
                                <a:pt x="238" y="303"/>
                                <a:pt x="228" y="303"/>
                                <a:pt x="214" y="305"/>
                              </a:cubicBezTo>
                              <a:cubicBezTo>
                                <a:pt x="239" y="181"/>
                                <a:pt x="262" y="52"/>
                                <a:pt x="263" y="44"/>
                              </a:cubicBezTo>
                              <a:cubicBezTo>
                                <a:pt x="265" y="35"/>
                                <a:pt x="260" y="26"/>
                                <a:pt x="251"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24" name="Google Shape;2424;p48"/>
                        <p:cNvSpPr/>
                        <p:nvPr/>
                      </p:nvSpPr>
                      <p:spPr>
                        <a:xfrm>
                          <a:off x="-2909365" y="548845"/>
                          <a:ext cx="76680" cy="83160"/>
                        </a:xfrm>
                        <a:custGeom>
                          <a:avLst/>
                          <a:gdLst/>
                          <a:ahLst/>
                          <a:cxnLst/>
                          <a:rect l="l" t="t" r="r" b="b"/>
                          <a:pathLst>
                            <a:path w="213" h="231" extrusionOk="0">
                              <a:moveTo>
                                <a:pt x="203" y="135"/>
                              </a:moveTo>
                              <a:cubicBezTo>
                                <a:pt x="193" y="131"/>
                                <a:pt x="183" y="135"/>
                                <a:pt x="178" y="144"/>
                              </a:cubicBezTo>
                              <a:cubicBezTo>
                                <a:pt x="169" y="167"/>
                                <a:pt x="161" y="179"/>
                                <a:pt x="156" y="186"/>
                              </a:cubicBezTo>
                              <a:cubicBezTo>
                                <a:pt x="153" y="169"/>
                                <a:pt x="150" y="130"/>
                                <a:pt x="154" y="57"/>
                              </a:cubicBezTo>
                              <a:cubicBezTo>
                                <a:pt x="155" y="44"/>
                                <a:pt x="157" y="13"/>
                                <a:pt x="134" y="7"/>
                              </a:cubicBezTo>
                              <a:cubicBezTo>
                                <a:pt x="124" y="4"/>
                                <a:pt x="102" y="-2"/>
                                <a:pt x="39" y="109"/>
                              </a:cubicBezTo>
                              <a:cubicBezTo>
                                <a:pt x="40" y="71"/>
                                <a:pt x="39" y="30"/>
                                <a:pt x="36" y="14"/>
                              </a:cubicBezTo>
                              <a:cubicBezTo>
                                <a:pt x="33" y="5"/>
                                <a:pt x="23" y="-1"/>
                                <a:pt x="13" y="1"/>
                              </a:cubicBezTo>
                              <a:cubicBezTo>
                                <a:pt x="4" y="4"/>
                                <a:pt x="-2" y="13"/>
                                <a:pt x="0" y="23"/>
                              </a:cubicBezTo>
                              <a:cubicBezTo>
                                <a:pt x="5" y="43"/>
                                <a:pt x="2" y="135"/>
                                <a:pt x="0" y="188"/>
                              </a:cubicBezTo>
                              <a:cubicBezTo>
                                <a:pt x="-1" y="197"/>
                                <a:pt x="5" y="204"/>
                                <a:pt x="13" y="207"/>
                              </a:cubicBezTo>
                              <a:cubicBezTo>
                                <a:pt x="22" y="209"/>
                                <a:pt x="30" y="205"/>
                                <a:pt x="34" y="197"/>
                              </a:cubicBezTo>
                              <a:cubicBezTo>
                                <a:pt x="61" y="142"/>
                                <a:pt x="97" y="82"/>
                                <a:pt x="118" y="55"/>
                              </a:cubicBezTo>
                              <a:cubicBezTo>
                                <a:pt x="108" y="208"/>
                                <a:pt x="128" y="225"/>
                                <a:pt x="147" y="230"/>
                              </a:cubicBezTo>
                              <a:cubicBezTo>
                                <a:pt x="149" y="231"/>
                                <a:pt x="151" y="231"/>
                                <a:pt x="153" y="231"/>
                              </a:cubicBezTo>
                              <a:cubicBezTo>
                                <a:pt x="175" y="231"/>
                                <a:pt x="193" y="202"/>
                                <a:pt x="212" y="159"/>
                              </a:cubicBezTo>
                              <a:cubicBezTo>
                                <a:pt x="216" y="150"/>
                                <a:pt x="212" y="139"/>
                                <a:pt x="203" y="135"/>
                              </a:cubicBezTo>
                              <a:close/>
                            </a:path>
                          </a:pathLst>
                        </a:custGeom>
                        <a:solidFill>
                          <a:schemeClr val="dk1"/>
                        </a:solidFill>
                        <a:ln>
                          <a:noFill/>
                        </a:ln>
                      </p:spPr>
                      <p:txBody>
                        <a:bodyPr spcFirstLastPara="1" wrap="square" lIns="90000" tIns="38150" rIns="90000" bIns="38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25" name="Google Shape;2425;p48"/>
                        <p:cNvSpPr/>
                        <p:nvPr/>
                      </p:nvSpPr>
                      <p:spPr>
                        <a:xfrm>
                          <a:off x="-2654125" y="325285"/>
                          <a:ext cx="45000" cy="151920"/>
                        </a:xfrm>
                        <a:custGeom>
                          <a:avLst/>
                          <a:gdLst/>
                          <a:ahLst/>
                          <a:cxnLst/>
                          <a:rect l="l" t="t" r="r" b="b"/>
                          <a:pathLst>
                            <a:path w="125" h="422" extrusionOk="0">
                              <a:moveTo>
                                <a:pt x="111" y="1"/>
                              </a:moveTo>
                              <a:cubicBezTo>
                                <a:pt x="101" y="-1"/>
                                <a:pt x="92" y="5"/>
                                <a:pt x="89" y="15"/>
                              </a:cubicBezTo>
                              <a:lnTo>
                                <a:pt x="1" y="399"/>
                              </a:lnTo>
                              <a:cubicBezTo>
                                <a:pt x="-2" y="409"/>
                                <a:pt x="4" y="419"/>
                                <a:pt x="14" y="421"/>
                              </a:cubicBezTo>
                              <a:cubicBezTo>
                                <a:pt x="16" y="421"/>
                                <a:pt x="17" y="422"/>
                                <a:pt x="18" y="422"/>
                              </a:cubicBezTo>
                              <a:cubicBezTo>
                                <a:pt x="27" y="422"/>
                                <a:pt x="34" y="416"/>
                                <a:pt x="36" y="407"/>
                              </a:cubicBezTo>
                              <a:lnTo>
                                <a:pt x="125" y="23"/>
                              </a:lnTo>
                              <a:cubicBezTo>
                                <a:pt x="127" y="13"/>
                                <a:pt x="121" y="3"/>
                                <a:pt x="111"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26" name="Google Shape;2426;p48"/>
                        <p:cNvSpPr/>
                        <p:nvPr/>
                      </p:nvSpPr>
                      <p:spPr>
                        <a:xfrm>
                          <a:off x="-2582485" y="318805"/>
                          <a:ext cx="74520" cy="129600"/>
                        </a:xfrm>
                        <a:custGeom>
                          <a:avLst/>
                          <a:gdLst/>
                          <a:ahLst/>
                          <a:cxnLst/>
                          <a:rect l="l" t="t" r="r" b="b"/>
                          <a:pathLst>
                            <a:path w="207" h="360" extrusionOk="0">
                              <a:moveTo>
                                <a:pt x="159" y="123"/>
                              </a:moveTo>
                              <a:cubicBezTo>
                                <a:pt x="156" y="123"/>
                                <a:pt x="153" y="123"/>
                                <a:pt x="150" y="123"/>
                              </a:cubicBezTo>
                              <a:cubicBezTo>
                                <a:pt x="161" y="91"/>
                                <a:pt x="168" y="63"/>
                                <a:pt x="170" y="56"/>
                              </a:cubicBezTo>
                              <a:cubicBezTo>
                                <a:pt x="172" y="44"/>
                                <a:pt x="179" y="13"/>
                                <a:pt x="157" y="3"/>
                              </a:cubicBezTo>
                              <a:cubicBezTo>
                                <a:pt x="148" y="-2"/>
                                <a:pt x="120" y="-15"/>
                                <a:pt x="20" y="107"/>
                              </a:cubicBezTo>
                              <a:cubicBezTo>
                                <a:pt x="13" y="114"/>
                                <a:pt x="14" y="126"/>
                                <a:pt x="22" y="132"/>
                              </a:cubicBezTo>
                              <a:cubicBezTo>
                                <a:pt x="30" y="139"/>
                                <a:pt x="41" y="138"/>
                                <a:pt x="48" y="130"/>
                              </a:cubicBezTo>
                              <a:cubicBezTo>
                                <a:pt x="80" y="91"/>
                                <a:pt x="116" y="55"/>
                                <a:pt x="135" y="42"/>
                              </a:cubicBezTo>
                              <a:cubicBezTo>
                                <a:pt x="135" y="44"/>
                                <a:pt x="135" y="46"/>
                                <a:pt x="134" y="48"/>
                              </a:cubicBezTo>
                              <a:cubicBezTo>
                                <a:pt x="127" y="80"/>
                                <a:pt x="116" y="114"/>
                                <a:pt x="105" y="144"/>
                              </a:cubicBezTo>
                              <a:cubicBezTo>
                                <a:pt x="78" y="165"/>
                                <a:pt x="56" y="199"/>
                                <a:pt x="53" y="227"/>
                              </a:cubicBezTo>
                              <a:cubicBezTo>
                                <a:pt x="49" y="253"/>
                                <a:pt x="60" y="260"/>
                                <a:pt x="69" y="262"/>
                              </a:cubicBezTo>
                              <a:cubicBezTo>
                                <a:pt x="91" y="265"/>
                                <a:pt x="115" y="218"/>
                                <a:pt x="135" y="168"/>
                              </a:cubicBezTo>
                              <a:cubicBezTo>
                                <a:pt x="143" y="162"/>
                                <a:pt x="150" y="159"/>
                                <a:pt x="157" y="160"/>
                              </a:cubicBezTo>
                              <a:cubicBezTo>
                                <a:pt x="170" y="160"/>
                                <a:pt x="171" y="190"/>
                                <a:pt x="171" y="200"/>
                              </a:cubicBezTo>
                              <a:cubicBezTo>
                                <a:pt x="171" y="268"/>
                                <a:pt x="117" y="315"/>
                                <a:pt x="78" y="322"/>
                              </a:cubicBezTo>
                              <a:cubicBezTo>
                                <a:pt x="63" y="325"/>
                                <a:pt x="44" y="324"/>
                                <a:pt x="36" y="304"/>
                              </a:cubicBezTo>
                              <a:cubicBezTo>
                                <a:pt x="32" y="294"/>
                                <a:pt x="22" y="290"/>
                                <a:pt x="12" y="293"/>
                              </a:cubicBezTo>
                              <a:cubicBezTo>
                                <a:pt x="3" y="297"/>
                                <a:pt x="-2" y="308"/>
                                <a:pt x="2" y="317"/>
                              </a:cubicBezTo>
                              <a:cubicBezTo>
                                <a:pt x="13" y="344"/>
                                <a:pt x="37" y="360"/>
                                <a:pt x="67" y="360"/>
                              </a:cubicBezTo>
                              <a:cubicBezTo>
                                <a:pt x="72" y="360"/>
                                <a:pt x="79" y="359"/>
                                <a:pt x="85" y="358"/>
                              </a:cubicBezTo>
                              <a:cubicBezTo>
                                <a:pt x="144" y="347"/>
                                <a:pt x="207" y="283"/>
                                <a:pt x="207" y="200"/>
                              </a:cubicBezTo>
                              <a:cubicBezTo>
                                <a:pt x="207" y="136"/>
                                <a:pt x="177" y="124"/>
                                <a:pt x="159" y="1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27" name="Google Shape;2427;p48"/>
                        <p:cNvSpPr/>
                        <p:nvPr/>
                      </p:nvSpPr>
                      <p:spPr>
                        <a:xfrm>
                          <a:off x="-2481325" y="378565"/>
                          <a:ext cx="61200" cy="13320"/>
                        </a:xfrm>
                        <a:custGeom>
                          <a:avLst/>
                          <a:gdLst/>
                          <a:ahLst/>
                          <a:cxnLst/>
                          <a:rect l="l" t="t" r="r" b="b"/>
                          <a:pathLst>
                            <a:path w="170" h="37" extrusionOk="0">
                              <a:moveTo>
                                <a:pt x="152" y="37"/>
                              </a:moveTo>
                              <a:cubicBezTo>
                                <a:pt x="162" y="37"/>
                                <a:pt x="170" y="29"/>
                                <a:pt x="170" y="19"/>
                              </a:cubicBezTo>
                              <a:cubicBezTo>
                                <a:pt x="170" y="9"/>
                                <a:pt x="162" y="0"/>
                                <a:pt x="152" y="0"/>
                              </a:cubicBezTo>
                              <a:lnTo>
                                <a:pt x="19" y="0"/>
                              </a:lnTo>
                              <a:cubicBezTo>
                                <a:pt x="9" y="0"/>
                                <a:pt x="0" y="9"/>
                                <a:pt x="0" y="19"/>
                              </a:cubicBezTo>
                              <a:cubicBezTo>
                                <a:pt x="0" y="29"/>
                                <a:pt x="9" y="37"/>
                                <a:pt x="19" y="37"/>
                              </a:cubicBezTo>
                              <a:lnTo>
                                <a:pt x="152" y="37"/>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28" name="Google Shape;2428;p48"/>
                        <p:cNvSpPr/>
                        <p:nvPr/>
                      </p:nvSpPr>
                      <p:spPr>
                        <a:xfrm>
                          <a:off x="-2478445" y="402685"/>
                          <a:ext cx="82440" cy="18360"/>
                        </a:xfrm>
                        <a:custGeom>
                          <a:avLst/>
                          <a:gdLst/>
                          <a:ahLst/>
                          <a:cxnLst/>
                          <a:rect l="l" t="t" r="r" b="b"/>
                          <a:pathLst>
                            <a:path w="229" h="51" extrusionOk="0">
                              <a:moveTo>
                                <a:pt x="212" y="15"/>
                              </a:moveTo>
                              <a:lnTo>
                                <a:pt x="20" y="0"/>
                              </a:lnTo>
                              <a:cubicBezTo>
                                <a:pt x="10" y="-1"/>
                                <a:pt x="1" y="7"/>
                                <a:pt x="0" y="17"/>
                              </a:cubicBezTo>
                              <a:cubicBezTo>
                                <a:pt x="-1" y="27"/>
                                <a:pt x="7" y="36"/>
                                <a:pt x="17" y="37"/>
                              </a:cubicBezTo>
                              <a:lnTo>
                                <a:pt x="209" y="51"/>
                              </a:lnTo>
                              <a:lnTo>
                                <a:pt x="210" y="51"/>
                              </a:lnTo>
                              <a:cubicBezTo>
                                <a:pt x="220" y="51"/>
                                <a:pt x="228" y="44"/>
                                <a:pt x="229" y="34"/>
                              </a:cubicBezTo>
                              <a:cubicBezTo>
                                <a:pt x="229" y="24"/>
                                <a:pt x="222" y="16"/>
                                <a:pt x="212" y="1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29" name="Google Shape;2429;p48"/>
                        <p:cNvSpPr/>
                        <p:nvPr/>
                      </p:nvSpPr>
                      <p:spPr>
                        <a:xfrm>
                          <a:off x="-2378365" y="346885"/>
                          <a:ext cx="120600" cy="223920"/>
                        </a:xfrm>
                        <a:custGeom>
                          <a:avLst/>
                          <a:gdLst/>
                          <a:ahLst/>
                          <a:cxnLst/>
                          <a:rect l="l" t="t" r="r" b="b"/>
                          <a:pathLst>
                            <a:path w="335" h="622" extrusionOk="0">
                              <a:moveTo>
                                <a:pt x="189" y="411"/>
                              </a:moveTo>
                              <a:cubicBezTo>
                                <a:pt x="138" y="541"/>
                                <a:pt x="85" y="587"/>
                                <a:pt x="67" y="586"/>
                              </a:cubicBezTo>
                              <a:cubicBezTo>
                                <a:pt x="56" y="585"/>
                                <a:pt x="46" y="567"/>
                                <a:pt x="39" y="539"/>
                              </a:cubicBezTo>
                              <a:cubicBezTo>
                                <a:pt x="33" y="512"/>
                                <a:pt x="40" y="483"/>
                                <a:pt x="61" y="452"/>
                              </a:cubicBezTo>
                              <a:cubicBezTo>
                                <a:pt x="95" y="402"/>
                                <a:pt x="157" y="357"/>
                                <a:pt x="215" y="327"/>
                              </a:cubicBezTo>
                              <a:cubicBezTo>
                                <a:pt x="208" y="355"/>
                                <a:pt x="199" y="384"/>
                                <a:pt x="189" y="411"/>
                              </a:cubicBezTo>
                              <a:moveTo>
                                <a:pt x="192" y="147"/>
                              </a:moveTo>
                              <a:cubicBezTo>
                                <a:pt x="180" y="161"/>
                                <a:pt x="156" y="165"/>
                                <a:pt x="136" y="155"/>
                              </a:cubicBezTo>
                              <a:cubicBezTo>
                                <a:pt x="126" y="150"/>
                                <a:pt x="102" y="132"/>
                                <a:pt x="113" y="89"/>
                              </a:cubicBezTo>
                              <a:cubicBezTo>
                                <a:pt x="117" y="71"/>
                                <a:pt x="125" y="66"/>
                                <a:pt x="131" y="64"/>
                              </a:cubicBezTo>
                              <a:cubicBezTo>
                                <a:pt x="136" y="62"/>
                                <a:pt x="141" y="61"/>
                                <a:pt x="147" y="61"/>
                              </a:cubicBezTo>
                              <a:cubicBezTo>
                                <a:pt x="172" y="61"/>
                                <a:pt x="206" y="77"/>
                                <a:pt x="224" y="87"/>
                              </a:cubicBezTo>
                              <a:cubicBezTo>
                                <a:pt x="215" y="109"/>
                                <a:pt x="204" y="132"/>
                                <a:pt x="192" y="147"/>
                              </a:cubicBezTo>
                              <a:moveTo>
                                <a:pt x="314" y="251"/>
                              </a:moveTo>
                              <a:cubicBezTo>
                                <a:pt x="300" y="253"/>
                                <a:pt x="283" y="258"/>
                                <a:pt x="265" y="264"/>
                              </a:cubicBezTo>
                              <a:cubicBezTo>
                                <a:pt x="287" y="138"/>
                                <a:pt x="284" y="24"/>
                                <a:pt x="283" y="17"/>
                              </a:cubicBezTo>
                              <a:cubicBezTo>
                                <a:pt x="283" y="8"/>
                                <a:pt x="276" y="1"/>
                                <a:pt x="267" y="0"/>
                              </a:cubicBezTo>
                              <a:cubicBezTo>
                                <a:pt x="257" y="-1"/>
                                <a:pt x="249" y="5"/>
                                <a:pt x="247" y="14"/>
                              </a:cubicBezTo>
                              <a:cubicBezTo>
                                <a:pt x="247" y="14"/>
                                <a:pt x="243" y="31"/>
                                <a:pt x="236" y="52"/>
                              </a:cubicBezTo>
                              <a:cubicBezTo>
                                <a:pt x="210" y="38"/>
                                <a:pt x="157" y="15"/>
                                <a:pt x="118" y="30"/>
                              </a:cubicBezTo>
                              <a:cubicBezTo>
                                <a:pt x="104" y="36"/>
                                <a:pt x="85" y="49"/>
                                <a:pt x="77" y="80"/>
                              </a:cubicBezTo>
                              <a:cubicBezTo>
                                <a:pt x="63" y="136"/>
                                <a:pt x="90" y="172"/>
                                <a:pt x="120" y="188"/>
                              </a:cubicBezTo>
                              <a:cubicBezTo>
                                <a:pt x="155" y="205"/>
                                <a:pt x="197" y="198"/>
                                <a:pt x="220" y="170"/>
                              </a:cubicBezTo>
                              <a:cubicBezTo>
                                <a:pt x="229" y="160"/>
                                <a:pt x="237" y="147"/>
                                <a:pt x="244" y="133"/>
                              </a:cubicBezTo>
                              <a:cubicBezTo>
                                <a:pt x="241" y="177"/>
                                <a:pt x="235" y="228"/>
                                <a:pt x="225" y="281"/>
                              </a:cubicBezTo>
                              <a:cubicBezTo>
                                <a:pt x="154" y="314"/>
                                <a:pt x="73" y="369"/>
                                <a:pt x="31" y="432"/>
                              </a:cubicBezTo>
                              <a:cubicBezTo>
                                <a:pt x="4" y="472"/>
                                <a:pt x="-5" y="510"/>
                                <a:pt x="3" y="547"/>
                              </a:cubicBezTo>
                              <a:cubicBezTo>
                                <a:pt x="15" y="595"/>
                                <a:pt x="35" y="620"/>
                                <a:pt x="64" y="622"/>
                              </a:cubicBezTo>
                              <a:cubicBezTo>
                                <a:pt x="65" y="622"/>
                                <a:pt x="67" y="622"/>
                                <a:pt x="68" y="622"/>
                              </a:cubicBezTo>
                              <a:cubicBezTo>
                                <a:pt x="140" y="622"/>
                                <a:pt x="205" y="471"/>
                                <a:pt x="223" y="424"/>
                              </a:cubicBezTo>
                              <a:cubicBezTo>
                                <a:pt x="238" y="386"/>
                                <a:pt x="249" y="346"/>
                                <a:pt x="257" y="307"/>
                              </a:cubicBezTo>
                              <a:cubicBezTo>
                                <a:pt x="281" y="297"/>
                                <a:pt x="303" y="290"/>
                                <a:pt x="320" y="287"/>
                              </a:cubicBezTo>
                              <a:cubicBezTo>
                                <a:pt x="330" y="286"/>
                                <a:pt x="336" y="277"/>
                                <a:pt x="335" y="267"/>
                              </a:cubicBezTo>
                              <a:cubicBezTo>
                                <a:pt x="333" y="257"/>
                                <a:pt x="324" y="250"/>
                                <a:pt x="314" y="25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30" name="Google Shape;2430;p48"/>
                        <p:cNvSpPr/>
                        <p:nvPr/>
                      </p:nvSpPr>
                      <p:spPr>
                        <a:xfrm>
                          <a:off x="-2198005" y="365245"/>
                          <a:ext cx="19440" cy="32040"/>
                        </a:xfrm>
                        <a:custGeom>
                          <a:avLst/>
                          <a:gdLst/>
                          <a:ahLst/>
                          <a:cxnLst/>
                          <a:rect l="l" t="t" r="r" b="b"/>
                          <a:pathLst>
                            <a:path w="54" h="89" extrusionOk="0">
                              <a:moveTo>
                                <a:pt x="38" y="89"/>
                              </a:moveTo>
                              <a:cubicBezTo>
                                <a:pt x="48" y="89"/>
                                <a:pt x="54" y="81"/>
                                <a:pt x="54" y="70"/>
                              </a:cubicBezTo>
                              <a:cubicBezTo>
                                <a:pt x="54" y="61"/>
                                <a:pt x="46" y="53"/>
                                <a:pt x="37" y="52"/>
                              </a:cubicBezTo>
                              <a:cubicBezTo>
                                <a:pt x="38" y="47"/>
                                <a:pt x="41" y="36"/>
                                <a:pt x="46" y="28"/>
                              </a:cubicBezTo>
                              <a:cubicBezTo>
                                <a:pt x="51" y="19"/>
                                <a:pt x="48" y="8"/>
                                <a:pt x="39" y="3"/>
                              </a:cubicBezTo>
                              <a:cubicBezTo>
                                <a:pt x="30" y="-2"/>
                                <a:pt x="19" y="1"/>
                                <a:pt x="14" y="10"/>
                              </a:cubicBezTo>
                              <a:cubicBezTo>
                                <a:pt x="9" y="19"/>
                                <a:pt x="-7" y="51"/>
                                <a:pt x="5" y="72"/>
                              </a:cubicBezTo>
                              <a:cubicBezTo>
                                <a:pt x="9" y="79"/>
                                <a:pt x="18" y="89"/>
                                <a:pt x="38"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31" name="Google Shape;2431;p48"/>
                        <p:cNvSpPr/>
                        <p:nvPr/>
                      </p:nvSpPr>
                      <p:spPr>
                        <a:xfrm>
                          <a:off x="-2215285" y="405205"/>
                          <a:ext cx="45720" cy="87840"/>
                        </a:xfrm>
                        <a:custGeom>
                          <a:avLst/>
                          <a:gdLst/>
                          <a:ahLst/>
                          <a:cxnLst/>
                          <a:rect l="l" t="t" r="r" b="b"/>
                          <a:pathLst>
                            <a:path w="127" h="244" extrusionOk="0">
                              <a:moveTo>
                                <a:pt x="86" y="2"/>
                              </a:moveTo>
                              <a:cubicBezTo>
                                <a:pt x="77" y="5"/>
                                <a:pt x="72" y="16"/>
                                <a:pt x="76" y="25"/>
                              </a:cubicBezTo>
                              <a:cubicBezTo>
                                <a:pt x="76" y="26"/>
                                <a:pt x="107" y="105"/>
                                <a:pt x="79" y="160"/>
                              </a:cubicBezTo>
                              <a:cubicBezTo>
                                <a:pt x="66" y="184"/>
                                <a:pt x="45" y="200"/>
                                <a:pt x="14" y="208"/>
                              </a:cubicBezTo>
                              <a:cubicBezTo>
                                <a:pt x="5" y="210"/>
                                <a:pt x="-1" y="221"/>
                                <a:pt x="1" y="230"/>
                              </a:cubicBezTo>
                              <a:cubicBezTo>
                                <a:pt x="3" y="238"/>
                                <a:pt x="11" y="244"/>
                                <a:pt x="19" y="244"/>
                              </a:cubicBezTo>
                              <a:cubicBezTo>
                                <a:pt x="20" y="244"/>
                                <a:pt x="22" y="244"/>
                                <a:pt x="24" y="243"/>
                              </a:cubicBezTo>
                              <a:cubicBezTo>
                                <a:pt x="65" y="232"/>
                                <a:pt x="94" y="210"/>
                                <a:pt x="111" y="177"/>
                              </a:cubicBezTo>
                              <a:cubicBezTo>
                                <a:pt x="147" y="107"/>
                                <a:pt x="111" y="16"/>
                                <a:pt x="110" y="12"/>
                              </a:cubicBezTo>
                              <a:cubicBezTo>
                                <a:pt x="106" y="3"/>
                                <a:pt x="96" y="-2"/>
                                <a:pt x="86" y="2"/>
                              </a:cubicBezTo>
                              <a:close/>
                            </a:path>
                          </a:pathLst>
                        </a:custGeom>
                        <a:solidFill>
                          <a:schemeClr val="dk1"/>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32" name="Google Shape;2432;p48"/>
                        <p:cNvSpPr/>
                        <p:nvPr/>
                      </p:nvSpPr>
                      <p:spPr>
                        <a:xfrm>
                          <a:off x="-2069125" y="298645"/>
                          <a:ext cx="96120" cy="113040"/>
                        </a:xfrm>
                        <a:custGeom>
                          <a:avLst/>
                          <a:gdLst/>
                          <a:ahLst/>
                          <a:cxnLst/>
                          <a:rect l="l" t="t" r="r" b="b"/>
                          <a:pathLst>
                            <a:path w="267" h="314" extrusionOk="0">
                              <a:moveTo>
                                <a:pt x="259" y="233"/>
                              </a:moveTo>
                              <a:cubicBezTo>
                                <a:pt x="250" y="227"/>
                                <a:pt x="239" y="230"/>
                                <a:pt x="233" y="238"/>
                              </a:cubicBezTo>
                              <a:cubicBezTo>
                                <a:pt x="216" y="266"/>
                                <a:pt x="199" y="280"/>
                                <a:pt x="188" y="277"/>
                              </a:cubicBezTo>
                              <a:cubicBezTo>
                                <a:pt x="171" y="273"/>
                                <a:pt x="154" y="240"/>
                                <a:pt x="140" y="194"/>
                              </a:cubicBezTo>
                              <a:cubicBezTo>
                                <a:pt x="195" y="117"/>
                                <a:pt x="234" y="31"/>
                                <a:pt x="236" y="27"/>
                              </a:cubicBezTo>
                              <a:cubicBezTo>
                                <a:pt x="240" y="17"/>
                                <a:pt x="236" y="6"/>
                                <a:pt x="227" y="2"/>
                              </a:cubicBezTo>
                              <a:cubicBezTo>
                                <a:pt x="217" y="-2"/>
                                <a:pt x="207" y="2"/>
                                <a:pt x="202" y="12"/>
                              </a:cubicBezTo>
                              <a:cubicBezTo>
                                <a:pt x="202" y="13"/>
                                <a:pt x="171" y="80"/>
                                <a:pt x="127" y="148"/>
                              </a:cubicBezTo>
                              <a:cubicBezTo>
                                <a:pt x="117" y="107"/>
                                <a:pt x="109" y="61"/>
                                <a:pt x="104" y="17"/>
                              </a:cubicBezTo>
                              <a:cubicBezTo>
                                <a:pt x="103" y="7"/>
                                <a:pt x="94" y="0"/>
                                <a:pt x="84" y="1"/>
                              </a:cubicBezTo>
                              <a:cubicBezTo>
                                <a:pt x="74" y="2"/>
                                <a:pt x="67" y="11"/>
                                <a:pt x="68" y="21"/>
                              </a:cubicBezTo>
                              <a:cubicBezTo>
                                <a:pt x="70" y="45"/>
                                <a:pt x="80" y="119"/>
                                <a:pt x="99" y="187"/>
                              </a:cubicBezTo>
                              <a:cubicBezTo>
                                <a:pt x="86" y="205"/>
                                <a:pt x="72" y="221"/>
                                <a:pt x="58" y="235"/>
                              </a:cubicBezTo>
                              <a:cubicBezTo>
                                <a:pt x="49" y="245"/>
                                <a:pt x="42" y="250"/>
                                <a:pt x="37" y="254"/>
                              </a:cubicBezTo>
                              <a:cubicBezTo>
                                <a:pt x="38" y="246"/>
                                <a:pt x="41" y="234"/>
                                <a:pt x="44" y="224"/>
                              </a:cubicBezTo>
                              <a:cubicBezTo>
                                <a:pt x="47" y="215"/>
                                <a:pt x="42" y="204"/>
                                <a:pt x="33" y="201"/>
                              </a:cubicBezTo>
                              <a:cubicBezTo>
                                <a:pt x="23" y="198"/>
                                <a:pt x="13" y="203"/>
                                <a:pt x="10" y="213"/>
                              </a:cubicBezTo>
                              <a:cubicBezTo>
                                <a:pt x="0" y="242"/>
                                <a:pt x="-7" y="279"/>
                                <a:pt x="14" y="292"/>
                              </a:cubicBezTo>
                              <a:cubicBezTo>
                                <a:pt x="19" y="295"/>
                                <a:pt x="23" y="296"/>
                                <a:pt x="28" y="296"/>
                              </a:cubicBezTo>
                              <a:cubicBezTo>
                                <a:pt x="46" y="296"/>
                                <a:pt x="65" y="280"/>
                                <a:pt x="84" y="261"/>
                              </a:cubicBezTo>
                              <a:cubicBezTo>
                                <a:pt x="94" y="251"/>
                                <a:pt x="104" y="240"/>
                                <a:pt x="113" y="229"/>
                              </a:cubicBezTo>
                              <a:cubicBezTo>
                                <a:pt x="130" y="272"/>
                                <a:pt x="151" y="306"/>
                                <a:pt x="180" y="313"/>
                              </a:cubicBezTo>
                              <a:cubicBezTo>
                                <a:pt x="184" y="314"/>
                                <a:pt x="187" y="314"/>
                                <a:pt x="191" y="314"/>
                              </a:cubicBezTo>
                              <a:cubicBezTo>
                                <a:pt x="216" y="314"/>
                                <a:pt x="240" y="295"/>
                                <a:pt x="264" y="258"/>
                              </a:cubicBezTo>
                              <a:cubicBezTo>
                                <a:pt x="270" y="249"/>
                                <a:pt x="267" y="238"/>
                                <a:pt x="259" y="23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33" name="Google Shape;2433;p48"/>
                        <p:cNvSpPr/>
                        <p:nvPr/>
                      </p:nvSpPr>
                      <p:spPr>
                        <a:xfrm>
                          <a:off x="-1940965" y="297205"/>
                          <a:ext cx="179640" cy="267480"/>
                        </a:xfrm>
                        <a:custGeom>
                          <a:avLst/>
                          <a:gdLst/>
                          <a:ahLst/>
                          <a:cxnLst/>
                          <a:rect l="l" t="t" r="r" b="b"/>
                          <a:pathLst>
                            <a:path w="499" h="743" extrusionOk="0">
                              <a:moveTo>
                                <a:pt x="420" y="239"/>
                              </a:moveTo>
                              <a:cubicBezTo>
                                <a:pt x="395" y="261"/>
                                <a:pt x="372" y="271"/>
                                <a:pt x="351" y="268"/>
                              </a:cubicBezTo>
                              <a:cubicBezTo>
                                <a:pt x="331" y="264"/>
                                <a:pt x="316" y="251"/>
                                <a:pt x="306" y="239"/>
                              </a:cubicBezTo>
                              <a:cubicBezTo>
                                <a:pt x="316" y="138"/>
                                <a:pt x="335" y="57"/>
                                <a:pt x="380" y="40"/>
                              </a:cubicBezTo>
                              <a:cubicBezTo>
                                <a:pt x="413" y="27"/>
                                <a:pt x="435" y="51"/>
                                <a:pt x="444" y="67"/>
                              </a:cubicBezTo>
                              <a:cubicBezTo>
                                <a:pt x="473" y="112"/>
                                <a:pt x="471" y="191"/>
                                <a:pt x="420" y="239"/>
                              </a:cubicBezTo>
                              <a:moveTo>
                                <a:pt x="367" y="6"/>
                              </a:moveTo>
                              <a:cubicBezTo>
                                <a:pt x="309" y="28"/>
                                <a:pt x="285" y="108"/>
                                <a:pt x="272" y="212"/>
                              </a:cubicBezTo>
                              <a:cubicBezTo>
                                <a:pt x="271" y="213"/>
                                <a:pt x="269" y="213"/>
                                <a:pt x="268" y="214"/>
                              </a:cubicBezTo>
                              <a:cubicBezTo>
                                <a:pt x="259" y="219"/>
                                <a:pt x="256" y="230"/>
                                <a:pt x="261" y="239"/>
                              </a:cubicBezTo>
                              <a:cubicBezTo>
                                <a:pt x="261" y="239"/>
                                <a:pt x="264" y="244"/>
                                <a:pt x="268" y="250"/>
                              </a:cubicBezTo>
                              <a:cubicBezTo>
                                <a:pt x="263" y="300"/>
                                <a:pt x="260" y="355"/>
                                <a:pt x="258" y="411"/>
                              </a:cubicBezTo>
                              <a:cubicBezTo>
                                <a:pt x="256" y="449"/>
                                <a:pt x="254" y="487"/>
                                <a:pt x="251" y="524"/>
                              </a:cubicBezTo>
                              <a:cubicBezTo>
                                <a:pt x="243" y="640"/>
                                <a:pt x="193" y="698"/>
                                <a:pt x="147" y="706"/>
                              </a:cubicBezTo>
                              <a:cubicBezTo>
                                <a:pt x="105" y="712"/>
                                <a:pt x="63" y="676"/>
                                <a:pt x="35" y="608"/>
                              </a:cubicBezTo>
                              <a:cubicBezTo>
                                <a:pt x="32" y="598"/>
                                <a:pt x="21" y="594"/>
                                <a:pt x="12" y="597"/>
                              </a:cubicBezTo>
                              <a:cubicBezTo>
                                <a:pt x="2" y="601"/>
                                <a:pt x="-2" y="612"/>
                                <a:pt x="1" y="621"/>
                              </a:cubicBezTo>
                              <a:cubicBezTo>
                                <a:pt x="32" y="699"/>
                                <a:pt x="82" y="743"/>
                                <a:pt x="137" y="743"/>
                              </a:cubicBezTo>
                              <a:cubicBezTo>
                                <a:pt x="142" y="743"/>
                                <a:pt x="148" y="743"/>
                                <a:pt x="153" y="742"/>
                              </a:cubicBezTo>
                              <a:cubicBezTo>
                                <a:pt x="226" y="730"/>
                                <a:pt x="280" y="644"/>
                                <a:pt x="288" y="527"/>
                              </a:cubicBezTo>
                              <a:cubicBezTo>
                                <a:pt x="290" y="489"/>
                                <a:pt x="292" y="451"/>
                                <a:pt x="294" y="413"/>
                              </a:cubicBezTo>
                              <a:cubicBezTo>
                                <a:pt x="296" y="370"/>
                                <a:pt x="298" y="326"/>
                                <a:pt x="302" y="285"/>
                              </a:cubicBezTo>
                              <a:cubicBezTo>
                                <a:pt x="313" y="294"/>
                                <a:pt x="328" y="301"/>
                                <a:pt x="344" y="304"/>
                              </a:cubicBezTo>
                              <a:cubicBezTo>
                                <a:pt x="377" y="309"/>
                                <a:pt x="411" y="296"/>
                                <a:pt x="445" y="266"/>
                              </a:cubicBezTo>
                              <a:cubicBezTo>
                                <a:pt x="511" y="204"/>
                                <a:pt x="512" y="107"/>
                                <a:pt x="476" y="47"/>
                              </a:cubicBezTo>
                              <a:cubicBezTo>
                                <a:pt x="450" y="6"/>
                                <a:pt x="408" y="-10"/>
                                <a:pt x="367" y="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34" name="Google Shape;2434;p48"/>
                        <p:cNvSpPr/>
                        <p:nvPr/>
                      </p:nvSpPr>
                      <p:spPr>
                        <a:xfrm>
                          <a:off x="-1673845" y="389365"/>
                          <a:ext cx="86400" cy="130680"/>
                        </a:xfrm>
                        <a:custGeom>
                          <a:avLst/>
                          <a:gdLst/>
                          <a:ahLst/>
                          <a:cxnLst/>
                          <a:rect l="l" t="t" r="r" b="b"/>
                          <a:pathLst>
                            <a:path w="240" h="363" extrusionOk="0">
                              <a:moveTo>
                                <a:pt x="122" y="170"/>
                              </a:moveTo>
                              <a:cubicBezTo>
                                <a:pt x="101" y="303"/>
                                <a:pt x="97" y="348"/>
                                <a:pt x="122" y="360"/>
                              </a:cubicBezTo>
                              <a:cubicBezTo>
                                <a:pt x="126" y="362"/>
                                <a:pt x="130" y="363"/>
                                <a:pt x="133" y="363"/>
                              </a:cubicBezTo>
                              <a:cubicBezTo>
                                <a:pt x="142" y="363"/>
                                <a:pt x="151" y="358"/>
                                <a:pt x="160" y="349"/>
                              </a:cubicBezTo>
                              <a:cubicBezTo>
                                <a:pt x="212" y="297"/>
                                <a:pt x="235" y="267"/>
                                <a:pt x="236" y="266"/>
                              </a:cubicBezTo>
                              <a:cubicBezTo>
                                <a:pt x="242" y="258"/>
                                <a:pt x="240" y="246"/>
                                <a:pt x="232" y="240"/>
                              </a:cubicBezTo>
                              <a:cubicBezTo>
                                <a:pt x="224" y="234"/>
                                <a:pt x="213" y="236"/>
                                <a:pt x="207" y="244"/>
                              </a:cubicBezTo>
                              <a:cubicBezTo>
                                <a:pt x="207" y="244"/>
                                <a:pt x="186" y="271"/>
                                <a:pt x="141" y="317"/>
                              </a:cubicBezTo>
                              <a:cubicBezTo>
                                <a:pt x="141" y="286"/>
                                <a:pt x="150" y="223"/>
                                <a:pt x="158" y="175"/>
                              </a:cubicBezTo>
                              <a:cubicBezTo>
                                <a:pt x="163" y="138"/>
                                <a:pt x="169" y="99"/>
                                <a:pt x="173" y="65"/>
                              </a:cubicBezTo>
                              <a:cubicBezTo>
                                <a:pt x="175" y="48"/>
                                <a:pt x="178" y="18"/>
                                <a:pt x="155" y="13"/>
                              </a:cubicBezTo>
                              <a:cubicBezTo>
                                <a:pt x="124" y="6"/>
                                <a:pt x="71" y="114"/>
                                <a:pt x="37" y="192"/>
                              </a:cubicBezTo>
                              <a:cubicBezTo>
                                <a:pt x="37" y="143"/>
                                <a:pt x="39" y="79"/>
                                <a:pt x="40" y="19"/>
                              </a:cubicBezTo>
                              <a:cubicBezTo>
                                <a:pt x="40" y="9"/>
                                <a:pt x="32" y="0"/>
                                <a:pt x="22" y="0"/>
                              </a:cubicBezTo>
                              <a:cubicBezTo>
                                <a:pt x="13" y="1"/>
                                <a:pt x="4" y="8"/>
                                <a:pt x="4" y="18"/>
                              </a:cubicBezTo>
                              <a:cubicBezTo>
                                <a:pt x="-4" y="292"/>
                                <a:pt x="-2" y="293"/>
                                <a:pt x="18" y="296"/>
                              </a:cubicBezTo>
                              <a:cubicBezTo>
                                <a:pt x="27" y="298"/>
                                <a:pt x="36" y="291"/>
                                <a:pt x="39" y="283"/>
                              </a:cubicBezTo>
                              <a:cubicBezTo>
                                <a:pt x="46" y="261"/>
                                <a:pt x="100" y="139"/>
                                <a:pt x="134" y="79"/>
                              </a:cubicBezTo>
                              <a:cubicBezTo>
                                <a:pt x="131" y="108"/>
                                <a:pt x="126" y="139"/>
                                <a:pt x="122" y="17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35" name="Google Shape;2435;p48"/>
                        <p:cNvSpPr/>
                        <p:nvPr/>
                      </p:nvSpPr>
                      <p:spPr>
                        <a:xfrm>
                          <a:off x="-1645765" y="369925"/>
                          <a:ext cx="300240" cy="293040"/>
                        </a:xfrm>
                        <a:custGeom>
                          <a:avLst/>
                          <a:gdLst/>
                          <a:ahLst/>
                          <a:cxnLst/>
                          <a:rect l="l" t="t" r="r" b="b"/>
                          <a:pathLst>
                            <a:path w="834" h="814" extrusionOk="0">
                              <a:moveTo>
                                <a:pt x="764" y="13"/>
                              </a:moveTo>
                              <a:cubicBezTo>
                                <a:pt x="732" y="28"/>
                                <a:pt x="678" y="54"/>
                                <a:pt x="587" y="54"/>
                              </a:cubicBezTo>
                              <a:cubicBezTo>
                                <a:pt x="457" y="54"/>
                                <a:pt x="421" y="44"/>
                                <a:pt x="390" y="35"/>
                              </a:cubicBezTo>
                              <a:cubicBezTo>
                                <a:pt x="374" y="31"/>
                                <a:pt x="360" y="27"/>
                                <a:pt x="338" y="25"/>
                              </a:cubicBezTo>
                              <a:cubicBezTo>
                                <a:pt x="319" y="22"/>
                                <a:pt x="304" y="27"/>
                                <a:pt x="293" y="37"/>
                              </a:cubicBezTo>
                              <a:cubicBezTo>
                                <a:pt x="267" y="59"/>
                                <a:pt x="267" y="105"/>
                                <a:pt x="267" y="182"/>
                              </a:cubicBezTo>
                              <a:cubicBezTo>
                                <a:pt x="267" y="214"/>
                                <a:pt x="267" y="251"/>
                                <a:pt x="266" y="293"/>
                              </a:cubicBezTo>
                              <a:cubicBezTo>
                                <a:pt x="259" y="449"/>
                                <a:pt x="151" y="703"/>
                                <a:pt x="108" y="766"/>
                              </a:cubicBezTo>
                              <a:cubicBezTo>
                                <a:pt x="105" y="749"/>
                                <a:pt x="104" y="719"/>
                                <a:pt x="103" y="696"/>
                              </a:cubicBezTo>
                              <a:cubicBezTo>
                                <a:pt x="102" y="661"/>
                                <a:pt x="100" y="621"/>
                                <a:pt x="95" y="587"/>
                              </a:cubicBezTo>
                              <a:cubicBezTo>
                                <a:pt x="93" y="572"/>
                                <a:pt x="85" y="525"/>
                                <a:pt x="54" y="518"/>
                              </a:cubicBezTo>
                              <a:cubicBezTo>
                                <a:pt x="28" y="511"/>
                                <a:pt x="6" y="539"/>
                                <a:pt x="3" y="542"/>
                              </a:cubicBezTo>
                              <a:cubicBezTo>
                                <a:pt x="-3" y="550"/>
                                <a:pt x="-1" y="561"/>
                                <a:pt x="7" y="567"/>
                              </a:cubicBezTo>
                              <a:cubicBezTo>
                                <a:pt x="15" y="573"/>
                                <a:pt x="26" y="572"/>
                                <a:pt x="32" y="564"/>
                              </a:cubicBezTo>
                              <a:cubicBezTo>
                                <a:pt x="36" y="559"/>
                                <a:pt x="43" y="553"/>
                                <a:pt x="45" y="553"/>
                              </a:cubicBezTo>
                              <a:cubicBezTo>
                                <a:pt x="45" y="553"/>
                                <a:pt x="54" y="558"/>
                                <a:pt x="59" y="593"/>
                              </a:cubicBezTo>
                              <a:cubicBezTo>
                                <a:pt x="64" y="625"/>
                                <a:pt x="65" y="663"/>
                                <a:pt x="67" y="697"/>
                              </a:cubicBezTo>
                              <a:cubicBezTo>
                                <a:pt x="70" y="771"/>
                                <a:pt x="72" y="803"/>
                                <a:pt x="94" y="812"/>
                              </a:cubicBezTo>
                              <a:cubicBezTo>
                                <a:pt x="97" y="813"/>
                                <a:pt x="100" y="814"/>
                                <a:pt x="103" y="814"/>
                              </a:cubicBezTo>
                              <a:cubicBezTo>
                                <a:pt x="110" y="814"/>
                                <a:pt x="118" y="811"/>
                                <a:pt x="127" y="802"/>
                              </a:cubicBezTo>
                              <a:cubicBezTo>
                                <a:pt x="168" y="761"/>
                                <a:pt x="295" y="465"/>
                                <a:pt x="302" y="295"/>
                              </a:cubicBezTo>
                              <a:cubicBezTo>
                                <a:pt x="304" y="252"/>
                                <a:pt x="304" y="215"/>
                                <a:pt x="304" y="182"/>
                              </a:cubicBezTo>
                              <a:cubicBezTo>
                                <a:pt x="304" y="125"/>
                                <a:pt x="304" y="76"/>
                                <a:pt x="317" y="64"/>
                              </a:cubicBezTo>
                              <a:cubicBezTo>
                                <a:pt x="318" y="63"/>
                                <a:pt x="322" y="60"/>
                                <a:pt x="334" y="61"/>
                              </a:cubicBezTo>
                              <a:cubicBezTo>
                                <a:pt x="353" y="63"/>
                                <a:pt x="365" y="67"/>
                                <a:pt x="380" y="71"/>
                              </a:cubicBezTo>
                              <a:cubicBezTo>
                                <a:pt x="414" y="80"/>
                                <a:pt x="452" y="91"/>
                                <a:pt x="587" y="91"/>
                              </a:cubicBezTo>
                              <a:cubicBezTo>
                                <a:pt x="686" y="91"/>
                                <a:pt x="745" y="63"/>
                                <a:pt x="780" y="46"/>
                              </a:cubicBezTo>
                              <a:cubicBezTo>
                                <a:pt x="786" y="43"/>
                                <a:pt x="792" y="40"/>
                                <a:pt x="797" y="38"/>
                              </a:cubicBezTo>
                              <a:cubicBezTo>
                                <a:pt x="797" y="42"/>
                                <a:pt x="798" y="48"/>
                                <a:pt x="798" y="58"/>
                              </a:cubicBezTo>
                              <a:cubicBezTo>
                                <a:pt x="798" y="152"/>
                                <a:pt x="791" y="247"/>
                                <a:pt x="790" y="248"/>
                              </a:cubicBezTo>
                              <a:cubicBezTo>
                                <a:pt x="790" y="258"/>
                                <a:pt x="797" y="267"/>
                                <a:pt x="807" y="268"/>
                              </a:cubicBezTo>
                              <a:cubicBezTo>
                                <a:pt x="817" y="269"/>
                                <a:pt x="826" y="261"/>
                                <a:pt x="827" y="251"/>
                              </a:cubicBezTo>
                              <a:cubicBezTo>
                                <a:pt x="827" y="250"/>
                                <a:pt x="834" y="153"/>
                                <a:pt x="834" y="58"/>
                              </a:cubicBezTo>
                              <a:cubicBezTo>
                                <a:pt x="834" y="35"/>
                                <a:pt x="833" y="14"/>
                                <a:pt x="818" y="4"/>
                              </a:cubicBezTo>
                              <a:cubicBezTo>
                                <a:pt x="803" y="-5"/>
                                <a:pt x="787" y="2"/>
                                <a:pt x="764" y="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36" name="Google Shape;2436;p48"/>
                        <p:cNvSpPr/>
                        <p:nvPr/>
                      </p:nvSpPr>
                      <p:spPr>
                        <a:xfrm>
                          <a:off x="-1520485" y="426445"/>
                          <a:ext cx="95400" cy="156960"/>
                        </a:xfrm>
                        <a:custGeom>
                          <a:avLst/>
                          <a:gdLst/>
                          <a:ahLst/>
                          <a:cxnLst/>
                          <a:rect l="l" t="t" r="r" b="b"/>
                          <a:pathLst>
                            <a:path w="265" h="436" extrusionOk="0">
                              <a:moveTo>
                                <a:pt x="252" y="105"/>
                              </a:moveTo>
                              <a:cubicBezTo>
                                <a:pt x="242" y="102"/>
                                <a:pt x="232" y="107"/>
                                <a:pt x="229" y="117"/>
                              </a:cubicBezTo>
                              <a:lnTo>
                                <a:pt x="186" y="259"/>
                              </a:lnTo>
                              <a:lnTo>
                                <a:pt x="57" y="248"/>
                              </a:lnTo>
                              <a:cubicBezTo>
                                <a:pt x="70" y="232"/>
                                <a:pt x="86" y="210"/>
                                <a:pt x="100" y="182"/>
                              </a:cubicBezTo>
                              <a:cubicBezTo>
                                <a:pt x="126" y="130"/>
                                <a:pt x="121" y="68"/>
                                <a:pt x="118" y="35"/>
                              </a:cubicBezTo>
                              <a:cubicBezTo>
                                <a:pt x="117" y="28"/>
                                <a:pt x="117" y="23"/>
                                <a:pt x="117" y="19"/>
                              </a:cubicBezTo>
                              <a:cubicBezTo>
                                <a:pt x="117" y="9"/>
                                <a:pt x="109" y="0"/>
                                <a:pt x="98" y="0"/>
                              </a:cubicBezTo>
                              <a:cubicBezTo>
                                <a:pt x="88" y="0"/>
                                <a:pt x="80" y="9"/>
                                <a:pt x="80" y="19"/>
                              </a:cubicBezTo>
                              <a:cubicBezTo>
                                <a:pt x="80" y="23"/>
                                <a:pt x="81" y="30"/>
                                <a:pt x="81" y="38"/>
                              </a:cubicBezTo>
                              <a:cubicBezTo>
                                <a:pt x="84" y="70"/>
                                <a:pt x="89" y="123"/>
                                <a:pt x="67" y="166"/>
                              </a:cubicBezTo>
                              <a:cubicBezTo>
                                <a:pt x="40" y="220"/>
                                <a:pt x="6" y="248"/>
                                <a:pt x="6" y="248"/>
                              </a:cubicBezTo>
                              <a:cubicBezTo>
                                <a:pt x="0" y="253"/>
                                <a:pt x="-2" y="261"/>
                                <a:pt x="0" y="268"/>
                              </a:cubicBezTo>
                              <a:cubicBezTo>
                                <a:pt x="2" y="275"/>
                                <a:pt x="8" y="280"/>
                                <a:pt x="16" y="281"/>
                              </a:cubicBezTo>
                              <a:lnTo>
                                <a:pt x="175" y="295"/>
                              </a:lnTo>
                              <a:lnTo>
                                <a:pt x="140" y="413"/>
                              </a:lnTo>
                              <a:cubicBezTo>
                                <a:pt x="137" y="422"/>
                                <a:pt x="143" y="433"/>
                                <a:pt x="152" y="435"/>
                              </a:cubicBezTo>
                              <a:cubicBezTo>
                                <a:pt x="154" y="436"/>
                                <a:pt x="156" y="436"/>
                                <a:pt x="158" y="436"/>
                              </a:cubicBezTo>
                              <a:cubicBezTo>
                                <a:pt x="165" y="436"/>
                                <a:pt x="173" y="431"/>
                                <a:pt x="175" y="423"/>
                              </a:cubicBezTo>
                              <a:lnTo>
                                <a:pt x="264" y="128"/>
                              </a:lnTo>
                              <a:cubicBezTo>
                                <a:pt x="267" y="118"/>
                                <a:pt x="261" y="108"/>
                                <a:pt x="252" y="1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37" name="Google Shape;2437;p48"/>
                        <p:cNvSpPr/>
                        <p:nvPr/>
                      </p:nvSpPr>
                      <p:spPr>
                        <a:xfrm>
                          <a:off x="-1286845" y="385765"/>
                          <a:ext cx="84960" cy="86400"/>
                        </a:xfrm>
                        <a:custGeom>
                          <a:avLst/>
                          <a:gdLst/>
                          <a:ahLst/>
                          <a:cxnLst/>
                          <a:rect l="l" t="t" r="r" b="b"/>
                          <a:pathLst>
                            <a:path w="236" h="240" extrusionOk="0">
                              <a:moveTo>
                                <a:pt x="118" y="130"/>
                              </a:moveTo>
                              <a:cubicBezTo>
                                <a:pt x="107" y="175"/>
                                <a:pt x="99" y="211"/>
                                <a:pt x="118" y="230"/>
                              </a:cubicBezTo>
                              <a:cubicBezTo>
                                <a:pt x="123" y="235"/>
                                <a:pt x="131" y="240"/>
                                <a:pt x="143" y="240"/>
                              </a:cubicBezTo>
                              <a:cubicBezTo>
                                <a:pt x="147" y="240"/>
                                <a:pt x="151" y="239"/>
                                <a:pt x="156" y="238"/>
                              </a:cubicBezTo>
                              <a:cubicBezTo>
                                <a:pt x="233" y="221"/>
                                <a:pt x="236" y="184"/>
                                <a:pt x="236" y="176"/>
                              </a:cubicBezTo>
                              <a:cubicBezTo>
                                <a:pt x="236" y="166"/>
                                <a:pt x="228" y="157"/>
                                <a:pt x="218" y="157"/>
                              </a:cubicBezTo>
                              <a:cubicBezTo>
                                <a:pt x="208" y="157"/>
                                <a:pt x="200" y="164"/>
                                <a:pt x="200" y="175"/>
                              </a:cubicBezTo>
                              <a:cubicBezTo>
                                <a:pt x="199" y="179"/>
                                <a:pt x="188" y="194"/>
                                <a:pt x="148" y="203"/>
                              </a:cubicBezTo>
                              <a:cubicBezTo>
                                <a:pt x="146" y="203"/>
                                <a:pt x="144" y="203"/>
                                <a:pt x="144" y="203"/>
                              </a:cubicBezTo>
                              <a:cubicBezTo>
                                <a:pt x="141" y="193"/>
                                <a:pt x="149" y="159"/>
                                <a:pt x="153" y="138"/>
                              </a:cubicBezTo>
                              <a:cubicBezTo>
                                <a:pt x="163" y="96"/>
                                <a:pt x="173" y="52"/>
                                <a:pt x="161" y="22"/>
                              </a:cubicBezTo>
                              <a:cubicBezTo>
                                <a:pt x="154" y="3"/>
                                <a:pt x="140" y="0"/>
                                <a:pt x="134" y="0"/>
                              </a:cubicBezTo>
                              <a:cubicBezTo>
                                <a:pt x="106" y="-2"/>
                                <a:pt x="70" y="49"/>
                                <a:pt x="37" y="108"/>
                              </a:cubicBezTo>
                              <a:lnTo>
                                <a:pt x="37" y="36"/>
                              </a:lnTo>
                              <a:cubicBezTo>
                                <a:pt x="37" y="26"/>
                                <a:pt x="29" y="17"/>
                                <a:pt x="19" y="17"/>
                              </a:cubicBezTo>
                              <a:cubicBezTo>
                                <a:pt x="9" y="17"/>
                                <a:pt x="0" y="26"/>
                                <a:pt x="0" y="36"/>
                              </a:cubicBezTo>
                              <a:lnTo>
                                <a:pt x="0" y="184"/>
                              </a:lnTo>
                              <a:cubicBezTo>
                                <a:pt x="0" y="192"/>
                                <a:pt x="6" y="199"/>
                                <a:pt x="15" y="201"/>
                              </a:cubicBezTo>
                              <a:cubicBezTo>
                                <a:pt x="23" y="203"/>
                                <a:pt x="31" y="199"/>
                                <a:pt x="35" y="192"/>
                              </a:cubicBezTo>
                              <a:cubicBezTo>
                                <a:pt x="69" y="121"/>
                                <a:pt x="109" y="56"/>
                                <a:pt x="129" y="40"/>
                              </a:cubicBezTo>
                              <a:cubicBezTo>
                                <a:pt x="133" y="61"/>
                                <a:pt x="125" y="99"/>
                                <a:pt x="118" y="130"/>
                              </a:cubicBezTo>
                              <a:close/>
                            </a:path>
                          </a:pathLst>
                        </a:custGeom>
                        <a:solidFill>
                          <a:schemeClr val="dk1"/>
                        </a:solidFill>
                        <a:ln>
                          <a:noFill/>
                        </a:ln>
                      </p:spPr>
                      <p:txBody>
                        <a:bodyPr spcFirstLastPara="1" wrap="square" lIns="90000" tIns="41400" rIns="90000" bIns="41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38" name="Google Shape;2438;p48"/>
                        <p:cNvSpPr/>
                        <p:nvPr/>
                      </p:nvSpPr>
                      <p:spPr>
                        <a:xfrm>
                          <a:off x="-1268125" y="345085"/>
                          <a:ext cx="462960" cy="297720"/>
                        </a:xfrm>
                        <a:custGeom>
                          <a:avLst/>
                          <a:gdLst/>
                          <a:ahLst/>
                          <a:cxnLst/>
                          <a:rect l="l" t="t" r="r" b="b"/>
                          <a:pathLst>
                            <a:path w="1286" h="827" extrusionOk="0">
                              <a:moveTo>
                                <a:pt x="1168" y="16"/>
                              </a:moveTo>
                              <a:cubicBezTo>
                                <a:pt x="1098" y="33"/>
                                <a:pt x="991" y="59"/>
                                <a:pt x="852" y="71"/>
                              </a:cubicBezTo>
                              <a:cubicBezTo>
                                <a:pt x="606" y="93"/>
                                <a:pt x="290" y="50"/>
                                <a:pt x="287" y="49"/>
                              </a:cubicBezTo>
                              <a:cubicBezTo>
                                <a:pt x="278" y="48"/>
                                <a:pt x="268" y="54"/>
                                <a:pt x="266" y="64"/>
                              </a:cubicBezTo>
                              <a:cubicBezTo>
                                <a:pt x="266" y="69"/>
                                <a:pt x="170" y="575"/>
                                <a:pt x="105" y="756"/>
                              </a:cubicBezTo>
                              <a:cubicBezTo>
                                <a:pt x="98" y="775"/>
                                <a:pt x="92" y="784"/>
                                <a:pt x="89" y="788"/>
                              </a:cubicBezTo>
                              <a:cubicBezTo>
                                <a:pt x="70" y="763"/>
                                <a:pt x="47" y="632"/>
                                <a:pt x="37" y="517"/>
                              </a:cubicBezTo>
                              <a:cubicBezTo>
                                <a:pt x="36" y="507"/>
                                <a:pt x="26" y="499"/>
                                <a:pt x="17" y="500"/>
                              </a:cubicBezTo>
                              <a:cubicBezTo>
                                <a:pt x="7" y="501"/>
                                <a:pt x="-1" y="510"/>
                                <a:pt x="0" y="520"/>
                              </a:cubicBezTo>
                              <a:cubicBezTo>
                                <a:pt x="12" y="656"/>
                                <a:pt x="36" y="820"/>
                                <a:pt x="86" y="827"/>
                              </a:cubicBezTo>
                              <a:cubicBezTo>
                                <a:pt x="87" y="827"/>
                                <a:pt x="88" y="827"/>
                                <a:pt x="90" y="827"/>
                              </a:cubicBezTo>
                              <a:cubicBezTo>
                                <a:pt x="115" y="827"/>
                                <a:pt x="129" y="796"/>
                                <a:pt x="139" y="768"/>
                              </a:cubicBezTo>
                              <a:cubicBezTo>
                                <a:pt x="199" y="601"/>
                                <a:pt x="282" y="179"/>
                                <a:pt x="299" y="88"/>
                              </a:cubicBezTo>
                              <a:cubicBezTo>
                                <a:pt x="369" y="97"/>
                                <a:pt x="638" y="127"/>
                                <a:pt x="855" y="108"/>
                              </a:cubicBezTo>
                              <a:cubicBezTo>
                                <a:pt x="997" y="95"/>
                                <a:pt x="1105" y="69"/>
                                <a:pt x="1176" y="52"/>
                              </a:cubicBezTo>
                              <a:cubicBezTo>
                                <a:pt x="1203" y="45"/>
                                <a:pt x="1231" y="38"/>
                                <a:pt x="1244" y="37"/>
                              </a:cubicBezTo>
                              <a:cubicBezTo>
                                <a:pt x="1248" y="60"/>
                                <a:pt x="1249" y="113"/>
                                <a:pt x="1249" y="149"/>
                              </a:cubicBezTo>
                              <a:cubicBezTo>
                                <a:pt x="1249" y="159"/>
                                <a:pt x="1257" y="167"/>
                                <a:pt x="1268" y="167"/>
                              </a:cubicBezTo>
                              <a:cubicBezTo>
                                <a:pt x="1278" y="167"/>
                                <a:pt x="1286" y="159"/>
                                <a:pt x="1286" y="149"/>
                              </a:cubicBezTo>
                              <a:cubicBezTo>
                                <a:pt x="1286" y="131"/>
                                <a:pt x="1285" y="41"/>
                                <a:pt x="1278" y="17"/>
                              </a:cubicBezTo>
                              <a:cubicBezTo>
                                <a:pt x="1269" y="-8"/>
                                <a:pt x="1241" y="-2"/>
                                <a:pt x="1168" y="1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39" name="Google Shape;2439;p48"/>
                        <p:cNvSpPr/>
                        <p:nvPr/>
                      </p:nvSpPr>
                      <p:spPr>
                        <a:xfrm>
                          <a:off x="-1140325" y="445165"/>
                          <a:ext cx="21600" cy="122400"/>
                        </a:xfrm>
                        <a:custGeom>
                          <a:avLst/>
                          <a:gdLst/>
                          <a:ahLst/>
                          <a:cxnLst/>
                          <a:rect l="l" t="t" r="r" b="b"/>
                          <a:pathLst>
                            <a:path w="60" h="340" extrusionOk="0">
                              <a:moveTo>
                                <a:pt x="37" y="1"/>
                              </a:moveTo>
                              <a:cubicBezTo>
                                <a:pt x="27" y="3"/>
                                <a:pt x="20" y="12"/>
                                <a:pt x="22" y="22"/>
                              </a:cubicBezTo>
                              <a:cubicBezTo>
                                <a:pt x="27" y="47"/>
                                <a:pt x="11" y="218"/>
                                <a:pt x="0" y="320"/>
                              </a:cubicBezTo>
                              <a:cubicBezTo>
                                <a:pt x="-1" y="330"/>
                                <a:pt x="6" y="339"/>
                                <a:pt x="16" y="340"/>
                              </a:cubicBezTo>
                              <a:cubicBezTo>
                                <a:pt x="17" y="340"/>
                                <a:pt x="18" y="340"/>
                                <a:pt x="18" y="340"/>
                              </a:cubicBezTo>
                              <a:cubicBezTo>
                                <a:pt x="27" y="340"/>
                                <a:pt x="35" y="333"/>
                                <a:pt x="36" y="324"/>
                              </a:cubicBezTo>
                              <a:cubicBezTo>
                                <a:pt x="41" y="279"/>
                                <a:pt x="66" y="53"/>
                                <a:pt x="58" y="15"/>
                              </a:cubicBezTo>
                              <a:cubicBezTo>
                                <a:pt x="56" y="5"/>
                                <a:pt x="46" y="-1"/>
                                <a:pt x="37"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40" name="Google Shape;2440;p48"/>
                        <p:cNvSpPr/>
                        <p:nvPr/>
                      </p:nvSpPr>
                      <p:spPr>
                        <a:xfrm>
                          <a:off x="-1103245" y="431845"/>
                          <a:ext cx="74160" cy="123840"/>
                        </a:xfrm>
                        <a:custGeom>
                          <a:avLst/>
                          <a:gdLst/>
                          <a:ahLst/>
                          <a:cxnLst/>
                          <a:rect l="l" t="t" r="r" b="b"/>
                          <a:pathLst>
                            <a:path w="206" h="344" extrusionOk="0">
                              <a:moveTo>
                                <a:pt x="159" y="125"/>
                              </a:moveTo>
                              <a:cubicBezTo>
                                <a:pt x="150" y="122"/>
                                <a:pt x="141" y="122"/>
                                <a:pt x="132" y="124"/>
                              </a:cubicBezTo>
                              <a:cubicBezTo>
                                <a:pt x="141" y="104"/>
                                <a:pt x="150" y="80"/>
                                <a:pt x="155" y="51"/>
                              </a:cubicBezTo>
                              <a:cubicBezTo>
                                <a:pt x="157" y="42"/>
                                <a:pt x="162" y="13"/>
                                <a:pt x="141" y="3"/>
                              </a:cubicBezTo>
                              <a:cubicBezTo>
                                <a:pt x="133" y="-1"/>
                                <a:pt x="109" y="-12"/>
                                <a:pt x="42" y="66"/>
                              </a:cubicBezTo>
                              <a:cubicBezTo>
                                <a:pt x="35" y="73"/>
                                <a:pt x="36" y="85"/>
                                <a:pt x="44" y="92"/>
                              </a:cubicBezTo>
                              <a:cubicBezTo>
                                <a:pt x="51" y="98"/>
                                <a:pt x="63" y="97"/>
                                <a:pt x="69" y="90"/>
                              </a:cubicBezTo>
                              <a:cubicBezTo>
                                <a:pt x="87" y="70"/>
                                <a:pt x="107" y="51"/>
                                <a:pt x="119" y="42"/>
                              </a:cubicBezTo>
                              <a:cubicBezTo>
                                <a:pt x="119" y="43"/>
                                <a:pt x="119" y="44"/>
                                <a:pt x="119" y="45"/>
                              </a:cubicBezTo>
                              <a:cubicBezTo>
                                <a:pt x="105" y="119"/>
                                <a:pt x="65" y="161"/>
                                <a:pt x="65" y="161"/>
                              </a:cubicBezTo>
                              <a:cubicBezTo>
                                <a:pt x="58" y="168"/>
                                <a:pt x="58" y="179"/>
                                <a:pt x="65" y="186"/>
                              </a:cubicBezTo>
                              <a:cubicBezTo>
                                <a:pt x="71" y="194"/>
                                <a:pt x="83" y="194"/>
                                <a:pt x="90" y="187"/>
                              </a:cubicBezTo>
                              <a:cubicBezTo>
                                <a:pt x="102" y="177"/>
                                <a:pt x="133" y="155"/>
                                <a:pt x="150" y="160"/>
                              </a:cubicBezTo>
                              <a:cubicBezTo>
                                <a:pt x="156" y="162"/>
                                <a:pt x="160" y="168"/>
                                <a:pt x="164" y="179"/>
                              </a:cubicBezTo>
                              <a:cubicBezTo>
                                <a:pt x="189" y="263"/>
                                <a:pt x="111" y="296"/>
                                <a:pt x="87" y="304"/>
                              </a:cubicBezTo>
                              <a:cubicBezTo>
                                <a:pt x="73" y="309"/>
                                <a:pt x="63" y="309"/>
                                <a:pt x="55" y="304"/>
                              </a:cubicBezTo>
                              <a:cubicBezTo>
                                <a:pt x="42" y="295"/>
                                <a:pt x="38" y="275"/>
                                <a:pt x="37" y="268"/>
                              </a:cubicBezTo>
                              <a:cubicBezTo>
                                <a:pt x="36" y="258"/>
                                <a:pt x="27" y="251"/>
                                <a:pt x="17" y="252"/>
                              </a:cubicBezTo>
                              <a:cubicBezTo>
                                <a:pt x="7" y="253"/>
                                <a:pt x="-1" y="262"/>
                                <a:pt x="0" y="272"/>
                              </a:cubicBezTo>
                              <a:cubicBezTo>
                                <a:pt x="1" y="276"/>
                                <a:pt x="6" y="315"/>
                                <a:pt x="35" y="334"/>
                              </a:cubicBezTo>
                              <a:cubicBezTo>
                                <a:pt x="43" y="339"/>
                                <a:pt x="54" y="344"/>
                                <a:pt x="70" y="344"/>
                              </a:cubicBezTo>
                              <a:cubicBezTo>
                                <a:pt x="78" y="344"/>
                                <a:pt x="87" y="343"/>
                                <a:pt x="98" y="339"/>
                              </a:cubicBezTo>
                              <a:cubicBezTo>
                                <a:pt x="183" y="311"/>
                                <a:pt x="222" y="245"/>
                                <a:pt x="199" y="169"/>
                              </a:cubicBezTo>
                              <a:cubicBezTo>
                                <a:pt x="190" y="139"/>
                                <a:pt x="172" y="128"/>
                                <a:pt x="159" y="12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41" name="Google Shape;2441;p48"/>
                        <p:cNvSpPr/>
                        <p:nvPr/>
                      </p:nvSpPr>
                      <p:spPr>
                        <a:xfrm>
                          <a:off x="-985885" y="403765"/>
                          <a:ext cx="108720" cy="75960"/>
                        </a:xfrm>
                        <a:custGeom>
                          <a:avLst/>
                          <a:gdLst/>
                          <a:ahLst/>
                          <a:cxnLst/>
                          <a:rect l="l" t="t" r="r" b="b"/>
                          <a:pathLst>
                            <a:path w="302" h="211" extrusionOk="0">
                              <a:moveTo>
                                <a:pt x="271" y="106"/>
                              </a:moveTo>
                              <a:cubicBezTo>
                                <a:pt x="229" y="148"/>
                                <a:pt x="214" y="146"/>
                                <a:pt x="212" y="145"/>
                              </a:cubicBezTo>
                              <a:cubicBezTo>
                                <a:pt x="200" y="141"/>
                                <a:pt x="193" y="94"/>
                                <a:pt x="188" y="63"/>
                              </a:cubicBezTo>
                              <a:cubicBezTo>
                                <a:pt x="187" y="54"/>
                                <a:pt x="185" y="44"/>
                                <a:pt x="184" y="34"/>
                              </a:cubicBezTo>
                              <a:cubicBezTo>
                                <a:pt x="179" y="9"/>
                                <a:pt x="166" y="1"/>
                                <a:pt x="156" y="0"/>
                              </a:cubicBezTo>
                              <a:cubicBezTo>
                                <a:pt x="130" y="-4"/>
                                <a:pt x="93" y="39"/>
                                <a:pt x="45" y="128"/>
                              </a:cubicBezTo>
                              <a:lnTo>
                                <a:pt x="36" y="36"/>
                              </a:lnTo>
                              <a:cubicBezTo>
                                <a:pt x="35" y="26"/>
                                <a:pt x="26" y="18"/>
                                <a:pt x="16" y="19"/>
                              </a:cubicBezTo>
                              <a:cubicBezTo>
                                <a:pt x="6" y="20"/>
                                <a:pt x="-1" y="29"/>
                                <a:pt x="0" y="39"/>
                              </a:cubicBezTo>
                              <a:lnTo>
                                <a:pt x="14" y="194"/>
                              </a:lnTo>
                              <a:cubicBezTo>
                                <a:pt x="15" y="203"/>
                                <a:pt x="21" y="209"/>
                                <a:pt x="29" y="211"/>
                              </a:cubicBezTo>
                              <a:cubicBezTo>
                                <a:pt x="31" y="211"/>
                                <a:pt x="32" y="211"/>
                                <a:pt x="33" y="211"/>
                              </a:cubicBezTo>
                              <a:cubicBezTo>
                                <a:pt x="40" y="211"/>
                                <a:pt x="46" y="207"/>
                                <a:pt x="49" y="201"/>
                              </a:cubicBezTo>
                              <a:cubicBezTo>
                                <a:pt x="85" y="126"/>
                                <a:pt x="127" y="58"/>
                                <a:pt x="148" y="40"/>
                              </a:cubicBezTo>
                              <a:lnTo>
                                <a:pt x="148" y="40"/>
                              </a:lnTo>
                              <a:cubicBezTo>
                                <a:pt x="149" y="50"/>
                                <a:pt x="151" y="59"/>
                                <a:pt x="152" y="69"/>
                              </a:cubicBezTo>
                              <a:cubicBezTo>
                                <a:pt x="160" y="122"/>
                                <a:pt x="167" y="169"/>
                                <a:pt x="201" y="180"/>
                              </a:cubicBezTo>
                              <a:cubicBezTo>
                                <a:pt x="226" y="188"/>
                                <a:pt x="255" y="173"/>
                                <a:pt x="297" y="132"/>
                              </a:cubicBezTo>
                              <a:cubicBezTo>
                                <a:pt x="304" y="125"/>
                                <a:pt x="304" y="113"/>
                                <a:pt x="297" y="106"/>
                              </a:cubicBezTo>
                              <a:cubicBezTo>
                                <a:pt x="290" y="99"/>
                                <a:pt x="278" y="99"/>
                                <a:pt x="271" y="106"/>
                              </a:cubicBezTo>
                              <a:close/>
                            </a:path>
                          </a:pathLst>
                        </a:custGeom>
                        <a:solidFill>
                          <a:schemeClr val="dk1"/>
                        </a:solidFill>
                        <a:ln>
                          <a:noFill/>
                        </a:ln>
                      </p:spPr>
                      <p:txBody>
                        <a:bodyPr spcFirstLastPara="1" wrap="square" lIns="90000" tIns="30950" rIns="90000" bIns="309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42" name="Google Shape;2442;p48"/>
                        <p:cNvSpPr/>
                        <p:nvPr/>
                      </p:nvSpPr>
                      <p:spPr>
                        <a:xfrm>
                          <a:off x="-802285" y="527605"/>
                          <a:ext cx="29880" cy="72000"/>
                        </a:xfrm>
                        <a:custGeom>
                          <a:avLst/>
                          <a:gdLst/>
                          <a:ahLst/>
                          <a:cxnLst/>
                          <a:rect l="l" t="t" r="r" b="b"/>
                          <a:pathLst>
                            <a:path w="83" h="200" extrusionOk="0">
                              <a:moveTo>
                                <a:pt x="72" y="14"/>
                              </a:moveTo>
                              <a:cubicBezTo>
                                <a:pt x="70" y="4"/>
                                <a:pt x="60" y="-2"/>
                                <a:pt x="50" y="1"/>
                              </a:cubicBezTo>
                              <a:cubicBezTo>
                                <a:pt x="40" y="4"/>
                                <a:pt x="34" y="14"/>
                                <a:pt x="37" y="24"/>
                              </a:cubicBezTo>
                              <a:cubicBezTo>
                                <a:pt x="38" y="25"/>
                                <a:pt x="69" y="135"/>
                                <a:pt x="10" y="165"/>
                              </a:cubicBezTo>
                              <a:cubicBezTo>
                                <a:pt x="1" y="169"/>
                                <a:pt x="-3" y="180"/>
                                <a:pt x="1" y="189"/>
                              </a:cubicBezTo>
                              <a:cubicBezTo>
                                <a:pt x="5" y="196"/>
                                <a:pt x="11" y="200"/>
                                <a:pt x="18" y="200"/>
                              </a:cubicBezTo>
                              <a:cubicBezTo>
                                <a:pt x="21" y="200"/>
                                <a:pt x="23" y="199"/>
                                <a:pt x="26" y="198"/>
                              </a:cubicBezTo>
                              <a:cubicBezTo>
                                <a:pt x="113" y="154"/>
                                <a:pt x="74" y="19"/>
                                <a:pt x="72" y="14"/>
                              </a:cubicBezTo>
                              <a:close/>
                            </a:path>
                          </a:pathLst>
                        </a:custGeom>
                        <a:solidFill>
                          <a:schemeClr val="dk1"/>
                        </a:solidFill>
                        <a:ln>
                          <a:noFill/>
                        </a:ln>
                      </p:spPr>
                      <p:txBody>
                        <a:bodyPr spcFirstLastPara="1" wrap="square" lIns="90000" tIns="27000" rIns="90000" bIns="27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43" name="Google Shape;2443;p48"/>
                        <p:cNvSpPr/>
                        <p:nvPr/>
                      </p:nvSpPr>
                      <p:spPr>
                        <a:xfrm>
                          <a:off x="-3444325" y="36925"/>
                          <a:ext cx="95400" cy="312480"/>
                        </a:xfrm>
                        <a:custGeom>
                          <a:avLst/>
                          <a:gdLst/>
                          <a:ahLst/>
                          <a:cxnLst/>
                          <a:rect l="l" t="t" r="r" b="b"/>
                          <a:pathLst>
                            <a:path w="265" h="868" extrusionOk="0">
                              <a:moveTo>
                                <a:pt x="210" y="868"/>
                              </a:moveTo>
                              <a:cubicBezTo>
                                <a:pt x="220" y="868"/>
                                <a:pt x="228" y="861"/>
                                <a:pt x="228" y="851"/>
                              </a:cubicBezTo>
                              <a:cubicBezTo>
                                <a:pt x="229" y="841"/>
                                <a:pt x="222" y="832"/>
                                <a:pt x="212" y="831"/>
                              </a:cubicBezTo>
                              <a:lnTo>
                                <a:pt x="78" y="819"/>
                              </a:lnTo>
                              <a:cubicBezTo>
                                <a:pt x="89" y="777"/>
                                <a:pt x="112" y="680"/>
                                <a:pt x="118" y="599"/>
                              </a:cubicBezTo>
                              <a:cubicBezTo>
                                <a:pt x="122" y="537"/>
                                <a:pt x="96" y="490"/>
                                <a:pt x="70" y="460"/>
                              </a:cubicBezTo>
                              <a:cubicBezTo>
                                <a:pt x="92" y="458"/>
                                <a:pt x="119" y="452"/>
                                <a:pt x="151" y="437"/>
                              </a:cubicBezTo>
                              <a:cubicBezTo>
                                <a:pt x="221" y="406"/>
                                <a:pt x="208" y="261"/>
                                <a:pt x="197" y="145"/>
                              </a:cubicBezTo>
                              <a:cubicBezTo>
                                <a:pt x="193" y="104"/>
                                <a:pt x="190" y="65"/>
                                <a:pt x="192" y="46"/>
                              </a:cubicBezTo>
                              <a:cubicBezTo>
                                <a:pt x="192" y="43"/>
                                <a:pt x="192" y="42"/>
                                <a:pt x="192" y="40"/>
                              </a:cubicBezTo>
                              <a:cubicBezTo>
                                <a:pt x="202" y="48"/>
                                <a:pt x="219" y="69"/>
                                <a:pt x="232" y="90"/>
                              </a:cubicBezTo>
                              <a:cubicBezTo>
                                <a:pt x="237" y="99"/>
                                <a:pt x="248" y="102"/>
                                <a:pt x="257" y="96"/>
                              </a:cubicBezTo>
                              <a:cubicBezTo>
                                <a:pt x="265" y="91"/>
                                <a:pt x="268" y="80"/>
                                <a:pt x="263" y="71"/>
                              </a:cubicBezTo>
                              <a:cubicBezTo>
                                <a:pt x="241" y="36"/>
                                <a:pt x="210" y="-5"/>
                                <a:pt x="182" y="1"/>
                              </a:cubicBezTo>
                              <a:cubicBezTo>
                                <a:pt x="166" y="4"/>
                                <a:pt x="157" y="18"/>
                                <a:pt x="155" y="42"/>
                              </a:cubicBezTo>
                              <a:cubicBezTo>
                                <a:pt x="153" y="65"/>
                                <a:pt x="156" y="104"/>
                                <a:pt x="160" y="148"/>
                              </a:cubicBezTo>
                              <a:cubicBezTo>
                                <a:pt x="168" y="236"/>
                                <a:pt x="182" y="383"/>
                                <a:pt x="136" y="404"/>
                              </a:cubicBezTo>
                              <a:cubicBezTo>
                                <a:pt x="65" y="436"/>
                                <a:pt x="26" y="419"/>
                                <a:pt x="26" y="419"/>
                              </a:cubicBezTo>
                              <a:cubicBezTo>
                                <a:pt x="18" y="415"/>
                                <a:pt x="7" y="418"/>
                                <a:pt x="2" y="426"/>
                              </a:cubicBezTo>
                              <a:cubicBezTo>
                                <a:pt x="-3" y="435"/>
                                <a:pt x="0" y="445"/>
                                <a:pt x="8" y="451"/>
                              </a:cubicBezTo>
                              <a:cubicBezTo>
                                <a:pt x="9" y="451"/>
                                <a:pt x="88" y="505"/>
                                <a:pt x="81" y="597"/>
                              </a:cubicBezTo>
                              <a:cubicBezTo>
                                <a:pt x="74" y="697"/>
                                <a:pt x="38" y="828"/>
                                <a:pt x="37" y="830"/>
                              </a:cubicBezTo>
                              <a:cubicBezTo>
                                <a:pt x="36" y="835"/>
                                <a:pt x="37" y="841"/>
                                <a:pt x="40" y="845"/>
                              </a:cubicBezTo>
                              <a:cubicBezTo>
                                <a:pt x="43" y="850"/>
                                <a:pt x="48" y="852"/>
                                <a:pt x="53" y="853"/>
                              </a:cubicBezTo>
                              <a:lnTo>
                                <a:pt x="209" y="868"/>
                              </a:lnTo>
                              <a:lnTo>
                                <a:pt x="210" y="868"/>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44" name="Google Shape;2444;p48"/>
                        <p:cNvSpPr/>
                        <p:nvPr/>
                      </p:nvSpPr>
                      <p:spPr>
                        <a:xfrm>
                          <a:off x="-3359365" y="133765"/>
                          <a:ext cx="117000" cy="108720"/>
                        </a:xfrm>
                        <a:custGeom>
                          <a:avLst/>
                          <a:gdLst/>
                          <a:ahLst/>
                          <a:cxnLst/>
                          <a:rect l="l" t="t" r="r" b="b"/>
                          <a:pathLst>
                            <a:path w="325" h="302" extrusionOk="0">
                              <a:moveTo>
                                <a:pt x="13" y="245"/>
                              </a:moveTo>
                              <a:cubicBezTo>
                                <a:pt x="4" y="248"/>
                                <a:pt x="-2" y="258"/>
                                <a:pt x="1" y="268"/>
                              </a:cubicBezTo>
                              <a:cubicBezTo>
                                <a:pt x="9" y="293"/>
                                <a:pt x="23" y="300"/>
                                <a:pt x="34" y="301"/>
                              </a:cubicBezTo>
                              <a:cubicBezTo>
                                <a:pt x="36" y="302"/>
                                <a:pt x="38" y="302"/>
                                <a:pt x="39" y="302"/>
                              </a:cubicBezTo>
                              <a:cubicBezTo>
                                <a:pt x="62" y="302"/>
                                <a:pt x="94" y="282"/>
                                <a:pt x="161" y="176"/>
                              </a:cubicBezTo>
                              <a:cubicBezTo>
                                <a:pt x="171" y="232"/>
                                <a:pt x="187" y="280"/>
                                <a:pt x="223" y="289"/>
                              </a:cubicBezTo>
                              <a:cubicBezTo>
                                <a:pt x="227" y="290"/>
                                <a:pt x="231" y="291"/>
                                <a:pt x="235" y="291"/>
                              </a:cubicBezTo>
                              <a:cubicBezTo>
                                <a:pt x="269" y="291"/>
                                <a:pt x="300" y="257"/>
                                <a:pt x="321" y="230"/>
                              </a:cubicBezTo>
                              <a:cubicBezTo>
                                <a:pt x="328" y="222"/>
                                <a:pt x="326" y="210"/>
                                <a:pt x="318" y="204"/>
                              </a:cubicBezTo>
                              <a:cubicBezTo>
                                <a:pt x="310" y="198"/>
                                <a:pt x="299" y="199"/>
                                <a:pt x="293" y="207"/>
                              </a:cubicBezTo>
                              <a:cubicBezTo>
                                <a:pt x="254" y="255"/>
                                <a:pt x="237" y="255"/>
                                <a:pt x="232" y="254"/>
                              </a:cubicBezTo>
                              <a:cubicBezTo>
                                <a:pt x="210" y="248"/>
                                <a:pt x="198" y="179"/>
                                <a:pt x="190" y="128"/>
                              </a:cubicBezTo>
                              <a:cubicBezTo>
                                <a:pt x="192" y="125"/>
                                <a:pt x="195" y="121"/>
                                <a:pt x="197" y="117"/>
                              </a:cubicBezTo>
                              <a:cubicBezTo>
                                <a:pt x="239" y="45"/>
                                <a:pt x="294" y="63"/>
                                <a:pt x="300" y="65"/>
                              </a:cubicBezTo>
                              <a:cubicBezTo>
                                <a:pt x="310" y="69"/>
                                <a:pt x="320" y="64"/>
                                <a:pt x="324" y="55"/>
                              </a:cubicBezTo>
                              <a:cubicBezTo>
                                <a:pt x="328" y="46"/>
                                <a:pt x="323" y="35"/>
                                <a:pt x="314" y="31"/>
                              </a:cubicBezTo>
                              <a:cubicBezTo>
                                <a:pt x="286" y="20"/>
                                <a:pt x="228" y="18"/>
                                <a:pt x="182" y="75"/>
                              </a:cubicBezTo>
                              <a:cubicBezTo>
                                <a:pt x="178" y="53"/>
                                <a:pt x="174" y="35"/>
                                <a:pt x="168" y="24"/>
                              </a:cubicBezTo>
                              <a:cubicBezTo>
                                <a:pt x="156" y="4"/>
                                <a:pt x="142" y="0"/>
                                <a:pt x="130" y="0"/>
                              </a:cubicBezTo>
                              <a:cubicBezTo>
                                <a:pt x="94" y="0"/>
                                <a:pt x="63" y="53"/>
                                <a:pt x="54" y="69"/>
                              </a:cubicBezTo>
                              <a:cubicBezTo>
                                <a:pt x="49" y="78"/>
                                <a:pt x="53" y="89"/>
                                <a:pt x="62" y="94"/>
                              </a:cubicBezTo>
                              <a:cubicBezTo>
                                <a:pt x="71" y="99"/>
                                <a:pt x="82" y="95"/>
                                <a:pt x="86" y="87"/>
                              </a:cubicBezTo>
                              <a:cubicBezTo>
                                <a:pt x="100" y="61"/>
                                <a:pt x="122" y="37"/>
                                <a:pt x="131" y="37"/>
                              </a:cubicBezTo>
                              <a:cubicBezTo>
                                <a:pt x="131" y="37"/>
                                <a:pt x="133" y="38"/>
                                <a:pt x="136" y="43"/>
                              </a:cubicBezTo>
                              <a:cubicBezTo>
                                <a:pt x="142" y="53"/>
                                <a:pt x="147" y="86"/>
                                <a:pt x="152" y="118"/>
                              </a:cubicBezTo>
                              <a:cubicBezTo>
                                <a:pt x="152" y="119"/>
                                <a:pt x="152" y="120"/>
                                <a:pt x="152" y="121"/>
                              </a:cubicBezTo>
                              <a:cubicBezTo>
                                <a:pt x="68" y="260"/>
                                <a:pt x="42" y="265"/>
                                <a:pt x="40" y="266"/>
                              </a:cubicBezTo>
                              <a:cubicBezTo>
                                <a:pt x="40" y="266"/>
                                <a:pt x="38" y="264"/>
                                <a:pt x="36" y="257"/>
                              </a:cubicBezTo>
                              <a:cubicBezTo>
                                <a:pt x="33" y="248"/>
                                <a:pt x="23" y="242"/>
                                <a:pt x="13" y="24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45" name="Google Shape;2445;p48"/>
                        <p:cNvSpPr/>
                        <p:nvPr/>
                      </p:nvSpPr>
                      <p:spPr>
                        <a:xfrm>
                          <a:off x="-3223645" y="221605"/>
                          <a:ext cx="55800" cy="85320"/>
                        </a:xfrm>
                        <a:custGeom>
                          <a:avLst/>
                          <a:gdLst/>
                          <a:ahLst/>
                          <a:cxnLst/>
                          <a:rect l="l" t="t" r="r" b="b"/>
                          <a:pathLst>
                            <a:path w="155" h="237" extrusionOk="0">
                              <a:moveTo>
                                <a:pt x="147" y="138"/>
                              </a:moveTo>
                              <a:cubicBezTo>
                                <a:pt x="148" y="93"/>
                                <a:pt x="150" y="36"/>
                                <a:pt x="105" y="23"/>
                              </a:cubicBezTo>
                              <a:cubicBezTo>
                                <a:pt x="94" y="20"/>
                                <a:pt x="82" y="22"/>
                                <a:pt x="72" y="28"/>
                              </a:cubicBezTo>
                              <a:cubicBezTo>
                                <a:pt x="64" y="34"/>
                                <a:pt x="56" y="43"/>
                                <a:pt x="49" y="54"/>
                              </a:cubicBezTo>
                              <a:lnTo>
                                <a:pt x="52" y="20"/>
                              </a:lnTo>
                              <a:cubicBezTo>
                                <a:pt x="52" y="10"/>
                                <a:pt x="45" y="1"/>
                                <a:pt x="35" y="0"/>
                              </a:cubicBezTo>
                              <a:cubicBezTo>
                                <a:pt x="25" y="0"/>
                                <a:pt x="16" y="7"/>
                                <a:pt x="15" y="17"/>
                              </a:cubicBezTo>
                              <a:lnTo>
                                <a:pt x="0" y="217"/>
                              </a:lnTo>
                              <a:cubicBezTo>
                                <a:pt x="0" y="227"/>
                                <a:pt x="7" y="235"/>
                                <a:pt x="16" y="236"/>
                              </a:cubicBezTo>
                              <a:cubicBezTo>
                                <a:pt x="17" y="236"/>
                                <a:pt x="18" y="237"/>
                                <a:pt x="19" y="237"/>
                              </a:cubicBezTo>
                              <a:cubicBezTo>
                                <a:pt x="27" y="237"/>
                                <a:pt x="35" y="230"/>
                                <a:pt x="37" y="221"/>
                              </a:cubicBezTo>
                              <a:cubicBezTo>
                                <a:pt x="46" y="163"/>
                                <a:pt x="69" y="74"/>
                                <a:pt x="95" y="58"/>
                              </a:cubicBezTo>
                              <a:cubicBezTo>
                                <a:pt x="112" y="63"/>
                                <a:pt x="112" y="105"/>
                                <a:pt x="111" y="138"/>
                              </a:cubicBezTo>
                              <a:cubicBezTo>
                                <a:pt x="110" y="170"/>
                                <a:pt x="110" y="198"/>
                                <a:pt x="122" y="214"/>
                              </a:cubicBezTo>
                              <a:cubicBezTo>
                                <a:pt x="128" y="223"/>
                                <a:pt x="140" y="224"/>
                                <a:pt x="148" y="218"/>
                              </a:cubicBezTo>
                              <a:cubicBezTo>
                                <a:pt x="156" y="212"/>
                                <a:pt x="158" y="201"/>
                                <a:pt x="151" y="192"/>
                              </a:cubicBezTo>
                              <a:cubicBezTo>
                                <a:pt x="146" y="186"/>
                                <a:pt x="147" y="157"/>
                                <a:pt x="147" y="138"/>
                              </a:cubicBezTo>
                              <a:close/>
                            </a:path>
                          </a:pathLst>
                        </a:custGeom>
                        <a:solidFill>
                          <a:schemeClr val="dk1"/>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46" name="Google Shape;2446;p48"/>
                        <p:cNvSpPr/>
                        <p:nvPr/>
                      </p:nvSpPr>
                      <p:spPr>
                        <a:xfrm>
                          <a:off x="-3143725" y="23605"/>
                          <a:ext cx="66960" cy="319680"/>
                        </a:xfrm>
                        <a:custGeom>
                          <a:avLst/>
                          <a:gdLst/>
                          <a:ahLst/>
                          <a:cxnLst/>
                          <a:rect l="l" t="t" r="r" b="b"/>
                          <a:pathLst>
                            <a:path w="186" h="888" extrusionOk="0">
                              <a:moveTo>
                                <a:pt x="184" y="56"/>
                              </a:moveTo>
                              <a:cubicBezTo>
                                <a:pt x="191" y="27"/>
                                <a:pt x="181" y="13"/>
                                <a:pt x="172" y="6"/>
                              </a:cubicBezTo>
                              <a:cubicBezTo>
                                <a:pt x="137" y="-17"/>
                                <a:pt x="54" y="33"/>
                                <a:pt x="8" y="66"/>
                              </a:cubicBezTo>
                              <a:cubicBezTo>
                                <a:pt x="0" y="72"/>
                                <a:pt x="-2" y="83"/>
                                <a:pt x="3" y="91"/>
                              </a:cubicBezTo>
                              <a:cubicBezTo>
                                <a:pt x="9" y="100"/>
                                <a:pt x="21" y="102"/>
                                <a:pt x="29" y="96"/>
                              </a:cubicBezTo>
                              <a:cubicBezTo>
                                <a:pt x="80" y="60"/>
                                <a:pt x="139" y="32"/>
                                <a:pt x="150" y="35"/>
                              </a:cubicBezTo>
                              <a:cubicBezTo>
                                <a:pt x="150" y="35"/>
                                <a:pt x="151" y="38"/>
                                <a:pt x="148" y="47"/>
                              </a:cubicBezTo>
                              <a:cubicBezTo>
                                <a:pt x="140" y="79"/>
                                <a:pt x="112" y="118"/>
                                <a:pt x="87" y="153"/>
                              </a:cubicBezTo>
                              <a:cubicBezTo>
                                <a:pt x="53" y="200"/>
                                <a:pt x="24" y="241"/>
                                <a:pt x="33" y="274"/>
                              </a:cubicBezTo>
                              <a:cubicBezTo>
                                <a:pt x="36" y="284"/>
                                <a:pt x="43" y="297"/>
                                <a:pt x="63" y="305"/>
                              </a:cubicBezTo>
                              <a:cubicBezTo>
                                <a:pt x="98" y="319"/>
                                <a:pt x="123" y="324"/>
                                <a:pt x="140" y="324"/>
                              </a:cubicBezTo>
                              <a:cubicBezTo>
                                <a:pt x="123" y="386"/>
                                <a:pt x="86" y="535"/>
                                <a:pt x="104" y="631"/>
                              </a:cubicBezTo>
                              <a:cubicBezTo>
                                <a:pt x="121" y="723"/>
                                <a:pt x="109" y="822"/>
                                <a:pt x="78" y="846"/>
                              </a:cubicBezTo>
                              <a:cubicBezTo>
                                <a:pt x="72" y="851"/>
                                <a:pt x="64" y="855"/>
                                <a:pt x="48" y="848"/>
                              </a:cubicBezTo>
                              <a:cubicBezTo>
                                <a:pt x="39" y="843"/>
                                <a:pt x="28" y="848"/>
                                <a:pt x="24" y="857"/>
                              </a:cubicBezTo>
                              <a:cubicBezTo>
                                <a:pt x="20" y="866"/>
                                <a:pt x="24" y="877"/>
                                <a:pt x="33" y="881"/>
                              </a:cubicBezTo>
                              <a:cubicBezTo>
                                <a:pt x="44" y="886"/>
                                <a:pt x="55" y="888"/>
                                <a:pt x="64" y="888"/>
                              </a:cubicBezTo>
                              <a:cubicBezTo>
                                <a:pt x="80" y="888"/>
                                <a:pt x="92" y="882"/>
                                <a:pt x="100" y="875"/>
                              </a:cubicBezTo>
                              <a:cubicBezTo>
                                <a:pt x="149" y="837"/>
                                <a:pt x="157" y="717"/>
                                <a:pt x="140" y="624"/>
                              </a:cubicBezTo>
                              <a:cubicBezTo>
                                <a:pt x="119" y="512"/>
                                <a:pt x="183" y="310"/>
                                <a:pt x="184" y="308"/>
                              </a:cubicBezTo>
                              <a:cubicBezTo>
                                <a:pt x="186" y="301"/>
                                <a:pt x="184" y="292"/>
                                <a:pt x="178" y="288"/>
                              </a:cubicBezTo>
                              <a:cubicBezTo>
                                <a:pt x="172" y="283"/>
                                <a:pt x="164" y="282"/>
                                <a:pt x="157" y="286"/>
                              </a:cubicBezTo>
                              <a:cubicBezTo>
                                <a:pt x="157" y="287"/>
                                <a:pt x="137" y="295"/>
                                <a:pt x="77" y="271"/>
                              </a:cubicBezTo>
                              <a:cubicBezTo>
                                <a:pt x="69" y="268"/>
                                <a:pt x="68" y="265"/>
                                <a:pt x="68" y="264"/>
                              </a:cubicBezTo>
                              <a:cubicBezTo>
                                <a:pt x="64" y="248"/>
                                <a:pt x="93" y="207"/>
                                <a:pt x="117" y="174"/>
                              </a:cubicBezTo>
                              <a:cubicBezTo>
                                <a:pt x="145" y="135"/>
                                <a:pt x="174" y="94"/>
                                <a:pt x="184" y="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47" name="Google Shape;2447;p48"/>
                        <p:cNvSpPr/>
                        <p:nvPr/>
                      </p:nvSpPr>
                      <p:spPr>
                        <a:xfrm>
                          <a:off x="-3048685" y="128365"/>
                          <a:ext cx="115200" cy="134280"/>
                        </a:xfrm>
                        <a:custGeom>
                          <a:avLst/>
                          <a:gdLst/>
                          <a:ahLst/>
                          <a:cxnLst/>
                          <a:rect l="l" t="t" r="r" b="b"/>
                          <a:pathLst>
                            <a:path w="320" h="373" extrusionOk="0">
                              <a:moveTo>
                                <a:pt x="158" y="373"/>
                              </a:moveTo>
                              <a:cubicBezTo>
                                <a:pt x="242" y="373"/>
                                <a:pt x="302" y="324"/>
                                <a:pt x="306" y="321"/>
                              </a:cubicBezTo>
                              <a:cubicBezTo>
                                <a:pt x="313" y="315"/>
                                <a:pt x="314" y="303"/>
                                <a:pt x="308" y="295"/>
                              </a:cubicBezTo>
                              <a:cubicBezTo>
                                <a:pt x="301" y="288"/>
                                <a:pt x="290" y="287"/>
                                <a:pt x="282" y="293"/>
                              </a:cubicBezTo>
                              <a:cubicBezTo>
                                <a:pt x="281" y="294"/>
                                <a:pt x="200" y="360"/>
                                <a:pt x="100" y="327"/>
                              </a:cubicBezTo>
                              <a:cubicBezTo>
                                <a:pt x="69" y="317"/>
                                <a:pt x="50" y="295"/>
                                <a:pt x="41" y="262"/>
                              </a:cubicBezTo>
                              <a:cubicBezTo>
                                <a:pt x="26" y="204"/>
                                <a:pt x="51" y="122"/>
                                <a:pt x="100" y="68"/>
                              </a:cubicBezTo>
                              <a:cubicBezTo>
                                <a:pt x="154" y="10"/>
                                <a:pt x="217" y="44"/>
                                <a:pt x="272" y="81"/>
                              </a:cubicBezTo>
                              <a:cubicBezTo>
                                <a:pt x="281" y="87"/>
                                <a:pt x="288" y="92"/>
                                <a:pt x="293" y="94"/>
                              </a:cubicBezTo>
                              <a:cubicBezTo>
                                <a:pt x="302" y="99"/>
                                <a:pt x="313" y="95"/>
                                <a:pt x="318" y="86"/>
                              </a:cubicBezTo>
                              <a:cubicBezTo>
                                <a:pt x="322" y="77"/>
                                <a:pt x="319" y="66"/>
                                <a:pt x="309" y="62"/>
                              </a:cubicBezTo>
                              <a:cubicBezTo>
                                <a:pt x="305" y="60"/>
                                <a:pt x="300" y="56"/>
                                <a:pt x="292" y="51"/>
                              </a:cubicBezTo>
                              <a:cubicBezTo>
                                <a:pt x="251" y="23"/>
                                <a:pt x="153" y="-43"/>
                                <a:pt x="73" y="44"/>
                              </a:cubicBezTo>
                              <a:cubicBezTo>
                                <a:pt x="15" y="107"/>
                                <a:pt x="-13" y="201"/>
                                <a:pt x="6" y="271"/>
                              </a:cubicBezTo>
                              <a:cubicBezTo>
                                <a:pt x="17" y="316"/>
                                <a:pt x="46" y="347"/>
                                <a:pt x="89" y="362"/>
                              </a:cubicBezTo>
                              <a:cubicBezTo>
                                <a:pt x="113" y="370"/>
                                <a:pt x="136" y="373"/>
                                <a:pt x="158" y="3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48" name="Google Shape;2448;p48"/>
                        <p:cNvSpPr/>
                        <p:nvPr/>
                      </p:nvSpPr>
                      <p:spPr>
                        <a:xfrm>
                          <a:off x="-2883085" y="67525"/>
                          <a:ext cx="114480" cy="186480"/>
                        </a:xfrm>
                        <a:custGeom>
                          <a:avLst/>
                          <a:gdLst/>
                          <a:ahLst/>
                          <a:cxnLst/>
                          <a:rect l="l" t="t" r="r" b="b"/>
                          <a:pathLst>
                            <a:path w="318" h="518" extrusionOk="0">
                              <a:moveTo>
                                <a:pt x="41" y="231"/>
                              </a:moveTo>
                              <a:lnTo>
                                <a:pt x="43" y="92"/>
                              </a:lnTo>
                              <a:cubicBezTo>
                                <a:pt x="44" y="92"/>
                                <a:pt x="45" y="91"/>
                                <a:pt x="46" y="90"/>
                              </a:cubicBezTo>
                              <a:cubicBezTo>
                                <a:pt x="61" y="77"/>
                                <a:pt x="110" y="39"/>
                                <a:pt x="143" y="45"/>
                              </a:cubicBezTo>
                              <a:cubicBezTo>
                                <a:pt x="155" y="48"/>
                                <a:pt x="165" y="56"/>
                                <a:pt x="172" y="70"/>
                              </a:cubicBezTo>
                              <a:cubicBezTo>
                                <a:pt x="190" y="105"/>
                                <a:pt x="194" y="134"/>
                                <a:pt x="186" y="156"/>
                              </a:cubicBezTo>
                              <a:cubicBezTo>
                                <a:pt x="180" y="175"/>
                                <a:pt x="163" y="190"/>
                                <a:pt x="137" y="201"/>
                              </a:cubicBezTo>
                              <a:cubicBezTo>
                                <a:pt x="88" y="222"/>
                                <a:pt x="46" y="229"/>
                                <a:pt x="45" y="229"/>
                              </a:cubicBezTo>
                              <a:cubicBezTo>
                                <a:pt x="44" y="229"/>
                                <a:pt x="42" y="230"/>
                                <a:pt x="41" y="231"/>
                              </a:cubicBezTo>
                              <a:moveTo>
                                <a:pt x="286" y="449"/>
                              </a:moveTo>
                              <a:cubicBezTo>
                                <a:pt x="285" y="450"/>
                                <a:pt x="242" y="498"/>
                                <a:pt x="181" y="474"/>
                              </a:cubicBezTo>
                              <a:cubicBezTo>
                                <a:pt x="137" y="456"/>
                                <a:pt x="92" y="341"/>
                                <a:pt x="71" y="261"/>
                              </a:cubicBezTo>
                              <a:cubicBezTo>
                                <a:pt x="89" y="257"/>
                                <a:pt x="119" y="248"/>
                                <a:pt x="152" y="234"/>
                              </a:cubicBezTo>
                              <a:cubicBezTo>
                                <a:pt x="187" y="219"/>
                                <a:pt x="210" y="197"/>
                                <a:pt x="221" y="169"/>
                              </a:cubicBezTo>
                              <a:cubicBezTo>
                                <a:pt x="232" y="137"/>
                                <a:pt x="227" y="98"/>
                                <a:pt x="205" y="54"/>
                              </a:cubicBezTo>
                              <a:cubicBezTo>
                                <a:pt x="189" y="22"/>
                                <a:pt x="166" y="12"/>
                                <a:pt x="150" y="9"/>
                              </a:cubicBezTo>
                              <a:cubicBezTo>
                                <a:pt x="111" y="2"/>
                                <a:pt x="69" y="26"/>
                                <a:pt x="44" y="45"/>
                              </a:cubicBezTo>
                              <a:lnTo>
                                <a:pt x="44" y="18"/>
                              </a:lnTo>
                              <a:cubicBezTo>
                                <a:pt x="45" y="8"/>
                                <a:pt x="36" y="0"/>
                                <a:pt x="26" y="0"/>
                              </a:cubicBezTo>
                              <a:lnTo>
                                <a:pt x="26" y="0"/>
                              </a:lnTo>
                              <a:cubicBezTo>
                                <a:pt x="16" y="0"/>
                                <a:pt x="8" y="8"/>
                                <a:pt x="8" y="18"/>
                              </a:cubicBezTo>
                              <a:lnTo>
                                <a:pt x="0" y="469"/>
                              </a:lnTo>
                              <a:cubicBezTo>
                                <a:pt x="0" y="479"/>
                                <a:pt x="8" y="487"/>
                                <a:pt x="18" y="487"/>
                              </a:cubicBezTo>
                              <a:lnTo>
                                <a:pt x="19" y="487"/>
                              </a:lnTo>
                              <a:cubicBezTo>
                                <a:pt x="29" y="487"/>
                                <a:pt x="37" y="479"/>
                                <a:pt x="37" y="469"/>
                              </a:cubicBezTo>
                              <a:lnTo>
                                <a:pt x="40" y="287"/>
                              </a:lnTo>
                              <a:cubicBezTo>
                                <a:pt x="59" y="352"/>
                                <a:pt x="104" y="483"/>
                                <a:pt x="167" y="508"/>
                              </a:cubicBezTo>
                              <a:cubicBezTo>
                                <a:pt x="184" y="515"/>
                                <a:pt x="201" y="518"/>
                                <a:pt x="216" y="518"/>
                              </a:cubicBezTo>
                              <a:cubicBezTo>
                                <a:pt x="274" y="518"/>
                                <a:pt x="311" y="476"/>
                                <a:pt x="313" y="473"/>
                              </a:cubicBezTo>
                              <a:cubicBezTo>
                                <a:pt x="320" y="466"/>
                                <a:pt x="319" y="454"/>
                                <a:pt x="312" y="448"/>
                              </a:cubicBezTo>
                              <a:cubicBezTo>
                                <a:pt x="304" y="441"/>
                                <a:pt x="292" y="442"/>
                                <a:pt x="286" y="4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49" name="Google Shape;2449;p48"/>
                        <p:cNvSpPr/>
                        <p:nvPr/>
                      </p:nvSpPr>
                      <p:spPr>
                        <a:xfrm>
                          <a:off x="-2505085" y="-31115"/>
                          <a:ext cx="103680" cy="287280"/>
                        </a:xfrm>
                        <a:custGeom>
                          <a:avLst/>
                          <a:gdLst/>
                          <a:ahLst/>
                          <a:cxnLst/>
                          <a:rect l="l" t="t" r="r" b="b"/>
                          <a:pathLst>
                            <a:path w="288" h="798" extrusionOk="0">
                              <a:moveTo>
                                <a:pt x="90" y="785"/>
                              </a:moveTo>
                              <a:cubicBezTo>
                                <a:pt x="91" y="789"/>
                                <a:pt x="93" y="791"/>
                                <a:pt x="95" y="794"/>
                              </a:cubicBezTo>
                              <a:cubicBezTo>
                                <a:pt x="96" y="794"/>
                                <a:pt x="96" y="794"/>
                                <a:pt x="97" y="795"/>
                              </a:cubicBezTo>
                              <a:cubicBezTo>
                                <a:pt x="98" y="795"/>
                                <a:pt x="99" y="796"/>
                                <a:pt x="100" y="797"/>
                              </a:cubicBezTo>
                              <a:cubicBezTo>
                                <a:pt x="103" y="798"/>
                                <a:pt x="105" y="798"/>
                                <a:pt x="107" y="798"/>
                              </a:cubicBezTo>
                              <a:cubicBezTo>
                                <a:pt x="108" y="798"/>
                                <a:pt x="108" y="798"/>
                                <a:pt x="109" y="798"/>
                              </a:cubicBezTo>
                              <a:cubicBezTo>
                                <a:pt x="112" y="798"/>
                                <a:pt x="114" y="797"/>
                                <a:pt x="117" y="795"/>
                              </a:cubicBezTo>
                              <a:cubicBezTo>
                                <a:pt x="117" y="795"/>
                                <a:pt x="117" y="794"/>
                                <a:pt x="118" y="794"/>
                              </a:cubicBezTo>
                              <a:cubicBezTo>
                                <a:pt x="121" y="792"/>
                                <a:pt x="123" y="790"/>
                                <a:pt x="124" y="786"/>
                              </a:cubicBezTo>
                              <a:lnTo>
                                <a:pt x="124" y="786"/>
                              </a:lnTo>
                              <a:cubicBezTo>
                                <a:pt x="125" y="784"/>
                                <a:pt x="205" y="576"/>
                                <a:pt x="281" y="513"/>
                              </a:cubicBezTo>
                              <a:cubicBezTo>
                                <a:pt x="289" y="507"/>
                                <a:pt x="290" y="495"/>
                                <a:pt x="284" y="487"/>
                              </a:cubicBezTo>
                              <a:cubicBezTo>
                                <a:pt x="277" y="479"/>
                                <a:pt x="266" y="478"/>
                                <a:pt x="258" y="485"/>
                              </a:cubicBezTo>
                              <a:cubicBezTo>
                                <a:pt x="208" y="526"/>
                                <a:pt x="159" y="617"/>
                                <a:pt x="127" y="686"/>
                              </a:cubicBezTo>
                              <a:lnTo>
                                <a:pt x="140" y="19"/>
                              </a:lnTo>
                              <a:cubicBezTo>
                                <a:pt x="140" y="9"/>
                                <a:pt x="132" y="0"/>
                                <a:pt x="122" y="0"/>
                              </a:cubicBezTo>
                              <a:cubicBezTo>
                                <a:pt x="112" y="0"/>
                                <a:pt x="104" y="8"/>
                                <a:pt x="103" y="18"/>
                              </a:cubicBezTo>
                              <a:lnTo>
                                <a:pt x="91" y="647"/>
                              </a:lnTo>
                              <a:lnTo>
                                <a:pt x="36" y="435"/>
                              </a:lnTo>
                              <a:cubicBezTo>
                                <a:pt x="33" y="425"/>
                                <a:pt x="23" y="419"/>
                                <a:pt x="14" y="422"/>
                              </a:cubicBezTo>
                              <a:cubicBezTo>
                                <a:pt x="4" y="425"/>
                                <a:pt x="-2" y="435"/>
                                <a:pt x="1" y="444"/>
                              </a:cubicBezTo>
                              <a:lnTo>
                                <a:pt x="89" y="784"/>
                              </a:lnTo>
                              <a:cubicBezTo>
                                <a:pt x="89" y="785"/>
                                <a:pt x="90" y="785"/>
                                <a:pt x="90" y="78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0" name="Google Shape;2450;p48"/>
                        <p:cNvSpPr/>
                        <p:nvPr/>
                      </p:nvSpPr>
                      <p:spPr>
                        <a:xfrm>
                          <a:off x="-2310685" y="42325"/>
                          <a:ext cx="100800" cy="133920"/>
                        </a:xfrm>
                        <a:custGeom>
                          <a:avLst/>
                          <a:gdLst/>
                          <a:ahLst/>
                          <a:cxnLst/>
                          <a:rect l="l" t="t" r="r" b="b"/>
                          <a:pathLst>
                            <a:path w="280" h="372" extrusionOk="0">
                              <a:moveTo>
                                <a:pt x="273" y="244"/>
                              </a:moveTo>
                              <a:cubicBezTo>
                                <a:pt x="266" y="237"/>
                                <a:pt x="254" y="238"/>
                                <a:pt x="248" y="246"/>
                              </a:cubicBezTo>
                              <a:cubicBezTo>
                                <a:pt x="209" y="293"/>
                                <a:pt x="196" y="293"/>
                                <a:pt x="197" y="293"/>
                              </a:cubicBezTo>
                              <a:cubicBezTo>
                                <a:pt x="185" y="284"/>
                                <a:pt x="187" y="210"/>
                                <a:pt x="188" y="166"/>
                              </a:cubicBezTo>
                              <a:cubicBezTo>
                                <a:pt x="189" y="118"/>
                                <a:pt x="191" y="68"/>
                                <a:pt x="184" y="33"/>
                              </a:cubicBezTo>
                              <a:cubicBezTo>
                                <a:pt x="179" y="11"/>
                                <a:pt x="170" y="0"/>
                                <a:pt x="155" y="0"/>
                              </a:cubicBezTo>
                              <a:cubicBezTo>
                                <a:pt x="144" y="-1"/>
                                <a:pt x="117" y="-2"/>
                                <a:pt x="51" y="187"/>
                              </a:cubicBezTo>
                              <a:lnTo>
                                <a:pt x="66" y="30"/>
                              </a:lnTo>
                              <a:cubicBezTo>
                                <a:pt x="67" y="20"/>
                                <a:pt x="59" y="11"/>
                                <a:pt x="49" y="11"/>
                              </a:cubicBezTo>
                              <a:cubicBezTo>
                                <a:pt x="40" y="10"/>
                                <a:pt x="30" y="17"/>
                                <a:pt x="29" y="27"/>
                              </a:cubicBezTo>
                              <a:lnTo>
                                <a:pt x="0" y="352"/>
                              </a:lnTo>
                              <a:cubicBezTo>
                                <a:pt x="-1" y="362"/>
                                <a:pt x="5" y="370"/>
                                <a:pt x="14" y="372"/>
                              </a:cubicBezTo>
                              <a:cubicBezTo>
                                <a:pt x="16" y="372"/>
                                <a:pt x="17" y="372"/>
                                <a:pt x="18" y="372"/>
                              </a:cubicBezTo>
                              <a:cubicBezTo>
                                <a:pt x="26" y="372"/>
                                <a:pt x="33" y="367"/>
                                <a:pt x="35" y="359"/>
                              </a:cubicBezTo>
                              <a:cubicBezTo>
                                <a:pt x="72" y="233"/>
                                <a:pt x="122" y="91"/>
                                <a:pt x="149" y="47"/>
                              </a:cubicBezTo>
                              <a:cubicBezTo>
                                <a:pt x="154" y="79"/>
                                <a:pt x="153" y="123"/>
                                <a:pt x="151" y="165"/>
                              </a:cubicBezTo>
                              <a:cubicBezTo>
                                <a:pt x="149" y="252"/>
                                <a:pt x="147" y="314"/>
                                <a:pt x="183" y="327"/>
                              </a:cubicBezTo>
                              <a:cubicBezTo>
                                <a:pt x="207" y="337"/>
                                <a:pt x="235" y="319"/>
                                <a:pt x="276" y="270"/>
                              </a:cubicBezTo>
                              <a:cubicBezTo>
                                <a:pt x="282" y="262"/>
                                <a:pt x="281" y="250"/>
                                <a:pt x="273" y="24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1" name="Google Shape;2451;p48"/>
                        <p:cNvSpPr/>
                        <p:nvPr/>
                      </p:nvSpPr>
                      <p:spPr>
                        <a:xfrm>
                          <a:off x="-2161645" y="67525"/>
                          <a:ext cx="143280" cy="77040"/>
                        </a:xfrm>
                        <a:custGeom>
                          <a:avLst/>
                          <a:gdLst/>
                          <a:ahLst/>
                          <a:cxnLst/>
                          <a:rect l="l" t="t" r="r" b="b"/>
                          <a:pathLst>
                            <a:path w="398" h="214" extrusionOk="0">
                              <a:moveTo>
                                <a:pt x="398" y="75"/>
                              </a:moveTo>
                              <a:cubicBezTo>
                                <a:pt x="397" y="68"/>
                                <a:pt x="393" y="62"/>
                                <a:pt x="386" y="60"/>
                              </a:cubicBezTo>
                              <a:lnTo>
                                <a:pt x="224" y="1"/>
                              </a:lnTo>
                              <a:cubicBezTo>
                                <a:pt x="214" y="-3"/>
                                <a:pt x="204" y="2"/>
                                <a:pt x="200" y="12"/>
                              </a:cubicBezTo>
                              <a:cubicBezTo>
                                <a:pt x="197" y="21"/>
                                <a:pt x="202" y="32"/>
                                <a:pt x="211" y="35"/>
                              </a:cubicBezTo>
                              <a:lnTo>
                                <a:pt x="268" y="56"/>
                              </a:lnTo>
                              <a:lnTo>
                                <a:pt x="19" y="44"/>
                              </a:lnTo>
                              <a:cubicBezTo>
                                <a:pt x="9" y="44"/>
                                <a:pt x="0" y="51"/>
                                <a:pt x="0" y="61"/>
                              </a:cubicBezTo>
                              <a:cubicBezTo>
                                <a:pt x="-1" y="71"/>
                                <a:pt x="7" y="80"/>
                                <a:pt x="17" y="81"/>
                              </a:cubicBezTo>
                              <a:lnTo>
                                <a:pt x="316" y="95"/>
                              </a:lnTo>
                              <a:lnTo>
                                <a:pt x="178" y="180"/>
                              </a:lnTo>
                              <a:cubicBezTo>
                                <a:pt x="170" y="185"/>
                                <a:pt x="167" y="196"/>
                                <a:pt x="172" y="205"/>
                              </a:cubicBezTo>
                              <a:cubicBezTo>
                                <a:pt x="176" y="211"/>
                                <a:pt x="182" y="214"/>
                                <a:pt x="188" y="214"/>
                              </a:cubicBezTo>
                              <a:cubicBezTo>
                                <a:pt x="191" y="214"/>
                                <a:pt x="194" y="213"/>
                                <a:pt x="197" y="211"/>
                              </a:cubicBezTo>
                              <a:lnTo>
                                <a:pt x="390" y="93"/>
                              </a:lnTo>
                              <a:cubicBezTo>
                                <a:pt x="396" y="89"/>
                                <a:pt x="399" y="82"/>
                                <a:pt x="398" y="75"/>
                              </a:cubicBezTo>
                              <a:close/>
                            </a:path>
                          </a:pathLst>
                        </a:custGeom>
                        <a:solidFill>
                          <a:schemeClr val="dk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2" name="Google Shape;2452;p48"/>
                        <p:cNvSpPr/>
                        <p:nvPr/>
                      </p:nvSpPr>
                      <p:spPr>
                        <a:xfrm>
                          <a:off x="-1989565" y="52765"/>
                          <a:ext cx="148680" cy="66600"/>
                        </a:xfrm>
                        <a:custGeom>
                          <a:avLst/>
                          <a:gdLst/>
                          <a:ahLst/>
                          <a:cxnLst/>
                          <a:rect l="l" t="t" r="r" b="b"/>
                          <a:pathLst>
                            <a:path w="413" h="185" extrusionOk="0">
                              <a:moveTo>
                                <a:pt x="54" y="137"/>
                              </a:moveTo>
                              <a:cubicBezTo>
                                <a:pt x="35" y="121"/>
                                <a:pt x="31" y="95"/>
                                <a:pt x="44" y="67"/>
                              </a:cubicBezTo>
                              <a:cubicBezTo>
                                <a:pt x="48" y="57"/>
                                <a:pt x="54" y="52"/>
                                <a:pt x="63" y="50"/>
                              </a:cubicBezTo>
                              <a:cubicBezTo>
                                <a:pt x="67" y="49"/>
                                <a:pt x="71" y="49"/>
                                <a:pt x="75" y="49"/>
                              </a:cubicBezTo>
                              <a:cubicBezTo>
                                <a:pt x="105" y="49"/>
                                <a:pt x="151" y="72"/>
                                <a:pt x="185" y="94"/>
                              </a:cubicBezTo>
                              <a:cubicBezTo>
                                <a:pt x="167" y="109"/>
                                <a:pt x="150" y="123"/>
                                <a:pt x="135" y="133"/>
                              </a:cubicBezTo>
                              <a:cubicBezTo>
                                <a:pt x="101" y="157"/>
                                <a:pt x="70" y="150"/>
                                <a:pt x="54" y="137"/>
                              </a:cubicBezTo>
                              <a:moveTo>
                                <a:pt x="355" y="38"/>
                              </a:moveTo>
                              <a:cubicBezTo>
                                <a:pt x="358" y="39"/>
                                <a:pt x="366" y="42"/>
                                <a:pt x="372" y="64"/>
                              </a:cubicBezTo>
                              <a:cubicBezTo>
                                <a:pt x="382" y="100"/>
                                <a:pt x="375" y="129"/>
                                <a:pt x="353" y="140"/>
                              </a:cubicBezTo>
                              <a:cubicBezTo>
                                <a:pt x="329" y="152"/>
                                <a:pt x="285" y="142"/>
                                <a:pt x="243" y="95"/>
                              </a:cubicBezTo>
                              <a:cubicBezTo>
                                <a:pt x="284" y="62"/>
                                <a:pt x="331" y="30"/>
                                <a:pt x="355" y="38"/>
                              </a:cubicBezTo>
                              <a:moveTo>
                                <a:pt x="208" y="122"/>
                              </a:moveTo>
                              <a:cubicBezTo>
                                <a:pt x="210" y="121"/>
                                <a:pt x="212" y="119"/>
                                <a:pt x="214" y="117"/>
                              </a:cubicBezTo>
                              <a:cubicBezTo>
                                <a:pt x="270" y="181"/>
                                <a:pt x="332" y="191"/>
                                <a:pt x="369" y="172"/>
                              </a:cubicBezTo>
                              <a:cubicBezTo>
                                <a:pt x="399" y="157"/>
                                <a:pt x="425" y="119"/>
                                <a:pt x="408" y="54"/>
                              </a:cubicBezTo>
                              <a:cubicBezTo>
                                <a:pt x="400" y="27"/>
                                <a:pt x="386" y="10"/>
                                <a:pt x="366" y="3"/>
                              </a:cubicBezTo>
                              <a:cubicBezTo>
                                <a:pt x="324" y="-10"/>
                                <a:pt x="268" y="28"/>
                                <a:pt x="215" y="70"/>
                              </a:cubicBezTo>
                              <a:cubicBezTo>
                                <a:pt x="182" y="47"/>
                                <a:pt x="106" y="1"/>
                                <a:pt x="54" y="14"/>
                              </a:cubicBezTo>
                              <a:cubicBezTo>
                                <a:pt x="35" y="19"/>
                                <a:pt x="20" y="32"/>
                                <a:pt x="11" y="51"/>
                              </a:cubicBezTo>
                              <a:cubicBezTo>
                                <a:pt x="-9" y="95"/>
                                <a:pt x="-1" y="138"/>
                                <a:pt x="31" y="165"/>
                              </a:cubicBezTo>
                              <a:cubicBezTo>
                                <a:pt x="47" y="178"/>
                                <a:pt x="67" y="185"/>
                                <a:pt x="88" y="185"/>
                              </a:cubicBezTo>
                              <a:cubicBezTo>
                                <a:pt x="111" y="185"/>
                                <a:pt x="135" y="178"/>
                                <a:pt x="156" y="163"/>
                              </a:cubicBezTo>
                              <a:cubicBezTo>
                                <a:pt x="171" y="152"/>
                                <a:pt x="189" y="138"/>
                                <a:pt x="208" y="122"/>
                              </a:cubicBezTo>
                              <a:close/>
                            </a:path>
                          </a:pathLst>
                        </a:custGeom>
                        <a:solidFill>
                          <a:schemeClr val="dk1"/>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2453" name="Google Shape;2453;p48"/>
                        <p:cNvGrpSpPr/>
                        <p:nvPr/>
                      </p:nvGrpSpPr>
                      <p:grpSpPr>
                        <a:xfrm>
                          <a:off x="-6172765" y="77245"/>
                          <a:ext cx="1917720" cy="4048560"/>
                          <a:chOff x="-6172765" y="77245"/>
                          <a:chExt cx="1917720" cy="4048560"/>
                        </a:xfrm>
                      </p:grpSpPr>
                      <p:sp>
                        <p:nvSpPr>
                          <p:cNvPr id="2454" name="Google Shape;2454;p48"/>
                          <p:cNvSpPr/>
                          <p:nvPr/>
                        </p:nvSpPr>
                        <p:spPr>
                          <a:xfrm>
                            <a:off x="-5078725" y="1699765"/>
                            <a:ext cx="61920" cy="78120"/>
                          </a:xfrm>
                          <a:custGeom>
                            <a:avLst/>
                            <a:gdLst/>
                            <a:ahLst/>
                            <a:cxnLst/>
                            <a:rect l="l" t="t" r="r" b="b"/>
                            <a:pathLst>
                              <a:path w="172" h="217" extrusionOk="0">
                                <a:moveTo>
                                  <a:pt x="132" y="122"/>
                                </a:moveTo>
                                <a:cubicBezTo>
                                  <a:pt x="126" y="141"/>
                                  <a:pt x="115" y="159"/>
                                  <a:pt x="102" y="170"/>
                                </a:cubicBezTo>
                                <a:cubicBezTo>
                                  <a:pt x="95" y="175"/>
                                  <a:pt x="81" y="184"/>
                                  <a:pt x="66" y="179"/>
                                </a:cubicBezTo>
                                <a:cubicBezTo>
                                  <a:pt x="42" y="172"/>
                                  <a:pt x="30" y="134"/>
                                  <a:pt x="41" y="96"/>
                                </a:cubicBezTo>
                                <a:cubicBezTo>
                                  <a:pt x="51" y="61"/>
                                  <a:pt x="75" y="37"/>
                                  <a:pt x="98" y="37"/>
                                </a:cubicBezTo>
                                <a:cubicBezTo>
                                  <a:pt x="101" y="37"/>
                                  <a:pt x="104" y="37"/>
                                  <a:pt x="106" y="38"/>
                                </a:cubicBezTo>
                                <a:cubicBezTo>
                                  <a:pt x="131" y="45"/>
                                  <a:pt x="143" y="83"/>
                                  <a:pt x="132" y="122"/>
                                </a:cubicBezTo>
                                <a:moveTo>
                                  <a:pt x="117" y="3"/>
                                </a:moveTo>
                                <a:cubicBezTo>
                                  <a:pt x="71" y="-10"/>
                                  <a:pt x="22" y="26"/>
                                  <a:pt x="6" y="86"/>
                                </a:cubicBezTo>
                                <a:cubicBezTo>
                                  <a:pt x="-11" y="145"/>
                                  <a:pt x="11" y="202"/>
                                  <a:pt x="56" y="215"/>
                                </a:cubicBezTo>
                                <a:cubicBezTo>
                                  <a:pt x="62" y="216"/>
                                  <a:pt x="68" y="217"/>
                                  <a:pt x="75" y="217"/>
                                </a:cubicBezTo>
                                <a:cubicBezTo>
                                  <a:pt x="92" y="217"/>
                                  <a:pt x="109" y="211"/>
                                  <a:pt x="125" y="198"/>
                                </a:cubicBezTo>
                                <a:cubicBezTo>
                                  <a:pt x="144" y="182"/>
                                  <a:pt x="159" y="159"/>
                                  <a:pt x="167" y="132"/>
                                </a:cubicBezTo>
                                <a:cubicBezTo>
                                  <a:pt x="184" y="72"/>
                                  <a:pt x="162" y="15"/>
                                  <a:pt x="117" y="3"/>
                                </a:cubicBezTo>
                                <a:close/>
                              </a:path>
                            </a:pathLst>
                          </a:custGeom>
                          <a:solidFill>
                            <a:schemeClr val="dk1"/>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5" name="Google Shape;2455;p48"/>
                          <p:cNvSpPr/>
                          <p:nvPr/>
                        </p:nvSpPr>
                        <p:spPr>
                          <a:xfrm>
                            <a:off x="-4984765" y="1663045"/>
                            <a:ext cx="22320" cy="30240"/>
                          </a:xfrm>
                          <a:custGeom>
                            <a:avLst/>
                            <a:gdLst/>
                            <a:ahLst/>
                            <a:cxnLst/>
                            <a:rect l="l" t="t" r="r" b="b"/>
                            <a:pathLst>
                              <a:path w="62" h="84" extrusionOk="0">
                                <a:moveTo>
                                  <a:pt x="31" y="84"/>
                                </a:moveTo>
                                <a:cubicBezTo>
                                  <a:pt x="48" y="84"/>
                                  <a:pt x="62" y="65"/>
                                  <a:pt x="62" y="42"/>
                                </a:cubicBezTo>
                                <a:cubicBezTo>
                                  <a:pt x="62" y="19"/>
                                  <a:pt x="48" y="0"/>
                                  <a:pt x="31" y="0"/>
                                </a:cubicBezTo>
                                <a:cubicBezTo>
                                  <a:pt x="14" y="0"/>
                                  <a:pt x="0" y="19"/>
                                  <a:pt x="0" y="42"/>
                                </a:cubicBezTo>
                                <a:cubicBezTo>
                                  <a:pt x="0" y="65"/>
                                  <a:pt x="14" y="84"/>
                                  <a:pt x="31" y="8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6" name="Google Shape;2456;p48"/>
                          <p:cNvSpPr/>
                          <p:nvPr/>
                        </p:nvSpPr>
                        <p:spPr>
                          <a:xfrm>
                            <a:off x="-4982965" y="1702645"/>
                            <a:ext cx="21960" cy="29880"/>
                          </a:xfrm>
                          <a:custGeom>
                            <a:avLst/>
                            <a:gdLst/>
                            <a:ahLst/>
                            <a:cxnLst/>
                            <a:rect l="l" t="t" r="r" b="b"/>
                            <a:pathLst>
                              <a:path w="61" h="83" extrusionOk="0">
                                <a:moveTo>
                                  <a:pt x="30" y="0"/>
                                </a:moveTo>
                                <a:cubicBezTo>
                                  <a:pt x="14" y="0"/>
                                  <a:pt x="0" y="19"/>
                                  <a:pt x="0" y="42"/>
                                </a:cubicBezTo>
                                <a:cubicBezTo>
                                  <a:pt x="0" y="64"/>
                                  <a:pt x="14" y="83"/>
                                  <a:pt x="30" y="83"/>
                                </a:cubicBezTo>
                                <a:cubicBezTo>
                                  <a:pt x="47" y="83"/>
                                  <a:pt x="61" y="64"/>
                                  <a:pt x="61" y="42"/>
                                </a:cubicBezTo>
                                <a:cubicBezTo>
                                  <a:pt x="61" y="19"/>
                                  <a:pt x="47" y="0"/>
                                  <a:pt x="3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7" name="Google Shape;2457;p48"/>
                          <p:cNvSpPr/>
                          <p:nvPr/>
                        </p:nvSpPr>
                        <p:spPr>
                          <a:xfrm>
                            <a:off x="-4912405" y="1569805"/>
                            <a:ext cx="73800" cy="274320"/>
                          </a:xfrm>
                          <a:custGeom>
                            <a:avLst/>
                            <a:gdLst/>
                            <a:ahLst/>
                            <a:cxnLst/>
                            <a:rect l="l" t="t" r="r" b="b"/>
                            <a:pathLst>
                              <a:path w="205" h="762" extrusionOk="0">
                                <a:moveTo>
                                  <a:pt x="205" y="28"/>
                                </a:moveTo>
                                <a:lnTo>
                                  <a:pt x="182" y="0"/>
                                </a:lnTo>
                                <a:cubicBezTo>
                                  <a:pt x="178" y="3"/>
                                  <a:pt x="-146" y="291"/>
                                  <a:pt x="81" y="762"/>
                                </a:cubicBezTo>
                                <a:lnTo>
                                  <a:pt x="114" y="746"/>
                                </a:lnTo>
                                <a:cubicBezTo>
                                  <a:pt x="-101" y="301"/>
                                  <a:pt x="193" y="39"/>
                                  <a:pt x="205"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8" name="Google Shape;2458;p48"/>
                          <p:cNvSpPr/>
                          <p:nvPr/>
                        </p:nvSpPr>
                        <p:spPr>
                          <a:xfrm>
                            <a:off x="-4885045" y="1648285"/>
                            <a:ext cx="121320" cy="108000"/>
                          </a:xfrm>
                          <a:custGeom>
                            <a:avLst/>
                            <a:gdLst/>
                            <a:ahLst/>
                            <a:cxnLst/>
                            <a:rect l="l" t="t" r="r" b="b"/>
                            <a:pathLst>
                              <a:path w="337" h="300" extrusionOk="0">
                                <a:moveTo>
                                  <a:pt x="225" y="117"/>
                                </a:moveTo>
                                <a:cubicBezTo>
                                  <a:pt x="235" y="95"/>
                                  <a:pt x="245" y="73"/>
                                  <a:pt x="256" y="55"/>
                                </a:cubicBezTo>
                                <a:cubicBezTo>
                                  <a:pt x="263" y="42"/>
                                  <a:pt x="268" y="39"/>
                                  <a:pt x="268" y="38"/>
                                </a:cubicBezTo>
                                <a:cubicBezTo>
                                  <a:pt x="279" y="44"/>
                                  <a:pt x="294" y="90"/>
                                  <a:pt x="301" y="136"/>
                                </a:cubicBezTo>
                                <a:lnTo>
                                  <a:pt x="337" y="131"/>
                                </a:lnTo>
                                <a:cubicBezTo>
                                  <a:pt x="332" y="95"/>
                                  <a:pt x="315" y="9"/>
                                  <a:pt x="275" y="2"/>
                                </a:cubicBezTo>
                                <a:cubicBezTo>
                                  <a:pt x="256" y="-2"/>
                                  <a:pt x="239" y="10"/>
                                  <a:pt x="224" y="37"/>
                                </a:cubicBezTo>
                                <a:cubicBezTo>
                                  <a:pt x="222" y="40"/>
                                  <a:pt x="220" y="44"/>
                                  <a:pt x="218" y="48"/>
                                </a:cubicBezTo>
                                <a:cubicBezTo>
                                  <a:pt x="213" y="35"/>
                                  <a:pt x="206" y="23"/>
                                  <a:pt x="194" y="14"/>
                                </a:cubicBezTo>
                                <a:cubicBezTo>
                                  <a:pt x="174" y="-2"/>
                                  <a:pt x="156" y="-1"/>
                                  <a:pt x="144" y="3"/>
                                </a:cubicBezTo>
                                <a:cubicBezTo>
                                  <a:pt x="96" y="20"/>
                                  <a:pt x="73" y="111"/>
                                  <a:pt x="69" y="129"/>
                                </a:cubicBezTo>
                                <a:lnTo>
                                  <a:pt x="105" y="137"/>
                                </a:lnTo>
                                <a:cubicBezTo>
                                  <a:pt x="113" y="102"/>
                                  <a:pt x="135" y="45"/>
                                  <a:pt x="156" y="38"/>
                                </a:cubicBezTo>
                                <a:cubicBezTo>
                                  <a:pt x="158" y="37"/>
                                  <a:pt x="163" y="36"/>
                                  <a:pt x="172" y="43"/>
                                </a:cubicBezTo>
                                <a:cubicBezTo>
                                  <a:pt x="187" y="54"/>
                                  <a:pt x="190" y="79"/>
                                  <a:pt x="189" y="107"/>
                                </a:cubicBezTo>
                                <a:cubicBezTo>
                                  <a:pt x="187" y="110"/>
                                  <a:pt x="186" y="114"/>
                                  <a:pt x="184" y="117"/>
                                </a:cubicBezTo>
                                <a:cubicBezTo>
                                  <a:pt x="152" y="185"/>
                                  <a:pt x="115" y="263"/>
                                  <a:pt x="77" y="255"/>
                                </a:cubicBezTo>
                                <a:cubicBezTo>
                                  <a:pt x="58" y="252"/>
                                  <a:pt x="46" y="245"/>
                                  <a:pt x="41" y="237"/>
                                </a:cubicBezTo>
                                <a:cubicBezTo>
                                  <a:pt x="35" y="228"/>
                                  <a:pt x="38" y="219"/>
                                  <a:pt x="38" y="218"/>
                                </a:cubicBezTo>
                                <a:lnTo>
                                  <a:pt x="4" y="206"/>
                                </a:lnTo>
                                <a:cubicBezTo>
                                  <a:pt x="3" y="208"/>
                                  <a:pt x="-5" y="231"/>
                                  <a:pt x="9" y="254"/>
                                </a:cubicBezTo>
                                <a:cubicBezTo>
                                  <a:pt x="19" y="273"/>
                                  <a:pt x="40" y="286"/>
                                  <a:pt x="70" y="291"/>
                                </a:cubicBezTo>
                                <a:cubicBezTo>
                                  <a:pt x="75" y="292"/>
                                  <a:pt x="79" y="293"/>
                                  <a:pt x="83" y="293"/>
                                </a:cubicBezTo>
                                <a:cubicBezTo>
                                  <a:pt x="120" y="293"/>
                                  <a:pt x="149" y="260"/>
                                  <a:pt x="174" y="217"/>
                                </a:cubicBezTo>
                                <a:cubicBezTo>
                                  <a:pt x="171" y="246"/>
                                  <a:pt x="173" y="269"/>
                                  <a:pt x="189" y="283"/>
                                </a:cubicBezTo>
                                <a:cubicBezTo>
                                  <a:pt x="202" y="294"/>
                                  <a:pt x="218" y="300"/>
                                  <a:pt x="237" y="300"/>
                                </a:cubicBezTo>
                                <a:cubicBezTo>
                                  <a:pt x="244" y="300"/>
                                  <a:pt x="252" y="299"/>
                                  <a:pt x="260" y="298"/>
                                </a:cubicBezTo>
                                <a:cubicBezTo>
                                  <a:pt x="292" y="290"/>
                                  <a:pt x="321" y="269"/>
                                  <a:pt x="331" y="246"/>
                                </a:cubicBezTo>
                                <a:lnTo>
                                  <a:pt x="298" y="231"/>
                                </a:lnTo>
                                <a:cubicBezTo>
                                  <a:pt x="293" y="242"/>
                                  <a:pt x="274" y="257"/>
                                  <a:pt x="252" y="262"/>
                                </a:cubicBezTo>
                                <a:cubicBezTo>
                                  <a:pt x="242" y="264"/>
                                  <a:pt x="225" y="266"/>
                                  <a:pt x="213" y="255"/>
                                </a:cubicBezTo>
                                <a:cubicBezTo>
                                  <a:pt x="205" y="249"/>
                                  <a:pt x="213" y="203"/>
                                  <a:pt x="217" y="179"/>
                                </a:cubicBezTo>
                                <a:cubicBezTo>
                                  <a:pt x="220" y="158"/>
                                  <a:pt x="223" y="137"/>
                                  <a:pt x="225" y="1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9" name="Google Shape;2459;p48"/>
                          <p:cNvSpPr/>
                          <p:nvPr/>
                        </p:nvSpPr>
                        <p:spPr>
                          <a:xfrm>
                            <a:off x="-4758685" y="1729645"/>
                            <a:ext cx="54720" cy="63000"/>
                          </a:xfrm>
                          <a:custGeom>
                            <a:avLst/>
                            <a:gdLst/>
                            <a:ahLst/>
                            <a:cxnLst/>
                            <a:rect l="l" t="t" r="r" b="b"/>
                            <a:pathLst>
                              <a:path w="152" h="175" extrusionOk="0">
                                <a:moveTo>
                                  <a:pt x="133" y="22"/>
                                </a:moveTo>
                                <a:cubicBezTo>
                                  <a:pt x="130" y="21"/>
                                  <a:pt x="117" y="17"/>
                                  <a:pt x="106" y="32"/>
                                </a:cubicBezTo>
                                <a:cubicBezTo>
                                  <a:pt x="99" y="42"/>
                                  <a:pt x="80" y="61"/>
                                  <a:pt x="62" y="78"/>
                                </a:cubicBezTo>
                                <a:cubicBezTo>
                                  <a:pt x="59" y="81"/>
                                  <a:pt x="56" y="83"/>
                                  <a:pt x="53" y="86"/>
                                </a:cubicBezTo>
                                <a:cubicBezTo>
                                  <a:pt x="50" y="56"/>
                                  <a:pt x="44" y="23"/>
                                  <a:pt x="38" y="0"/>
                                </a:cubicBezTo>
                                <a:lnTo>
                                  <a:pt x="3" y="8"/>
                                </a:lnTo>
                                <a:cubicBezTo>
                                  <a:pt x="12" y="50"/>
                                  <a:pt x="18" y="94"/>
                                  <a:pt x="19" y="120"/>
                                </a:cubicBezTo>
                                <a:cubicBezTo>
                                  <a:pt x="3" y="139"/>
                                  <a:pt x="-2" y="150"/>
                                  <a:pt x="2" y="161"/>
                                </a:cubicBezTo>
                                <a:cubicBezTo>
                                  <a:pt x="4" y="165"/>
                                  <a:pt x="9" y="175"/>
                                  <a:pt x="25" y="175"/>
                                </a:cubicBezTo>
                                <a:cubicBezTo>
                                  <a:pt x="33" y="175"/>
                                  <a:pt x="40" y="172"/>
                                  <a:pt x="46" y="165"/>
                                </a:cubicBezTo>
                                <a:cubicBezTo>
                                  <a:pt x="51" y="159"/>
                                  <a:pt x="54" y="148"/>
                                  <a:pt x="55" y="136"/>
                                </a:cubicBezTo>
                                <a:cubicBezTo>
                                  <a:pt x="65" y="126"/>
                                  <a:pt x="77" y="114"/>
                                  <a:pt x="87" y="105"/>
                                </a:cubicBezTo>
                                <a:cubicBezTo>
                                  <a:pt x="97" y="95"/>
                                  <a:pt x="107" y="86"/>
                                  <a:pt x="115" y="77"/>
                                </a:cubicBezTo>
                                <a:cubicBezTo>
                                  <a:pt x="116" y="100"/>
                                  <a:pt x="114" y="134"/>
                                  <a:pt x="112" y="164"/>
                                </a:cubicBezTo>
                                <a:lnTo>
                                  <a:pt x="148" y="167"/>
                                </a:lnTo>
                                <a:cubicBezTo>
                                  <a:pt x="160" y="32"/>
                                  <a:pt x="145" y="26"/>
                                  <a:pt x="133" y="22"/>
                                </a:cubicBezTo>
                                <a:close/>
                              </a:path>
                            </a:pathLst>
                          </a:custGeom>
                          <a:solidFill>
                            <a:schemeClr val="dk1"/>
                          </a:solidFill>
                          <a:ln>
                            <a:noFill/>
                          </a:ln>
                        </p:spPr>
                        <p:txBody>
                          <a:bodyPr spcFirstLastPara="1" wrap="square" lIns="90000" tIns="18000" rIns="90000" bIns="18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60" name="Google Shape;2460;p48"/>
                          <p:cNvSpPr/>
                          <p:nvPr/>
                        </p:nvSpPr>
                        <p:spPr>
                          <a:xfrm>
                            <a:off x="-6083125" y="1663765"/>
                            <a:ext cx="153000" cy="159120"/>
                          </a:xfrm>
                          <a:custGeom>
                            <a:avLst/>
                            <a:gdLst/>
                            <a:ahLst/>
                            <a:cxnLst/>
                            <a:rect l="l" t="t" r="r" b="b"/>
                            <a:pathLst>
                              <a:path w="425" h="442" extrusionOk="0">
                                <a:moveTo>
                                  <a:pt x="273" y="376"/>
                                </a:moveTo>
                                <a:cubicBezTo>
                                  <a:pt x="267" y="386"/>
                                  <a:pt x="263" y="390"/>
                                  <a:pt x="263" y="392"/>
                                </a:cubicBezTo>
                                <a:cubicBezTo>
                                  <a:pt x="259" y="389"/>
                                  <a:pt x="248" y="374"/>
                                  <a:pt x="237" y="319"/>
                                </a:cubicBezTo>
                                <a:cubicBezTo>
                                  <a:pt x="220" y="234"/>
                                  <a:pt x="220" y="83"/>
                                  <a:pt x="220" y="82"/>
                                </a:cubicBezTo>
                                <a:cubicBezTo>
                                  <a:pt x="220" y="73"/>
                                  <a:pt x="213" y="65"/>
                                  <a:pt x="204" y="64"/>
                                </a:cubicBezTo>
                                <a:cubicBezTo>
                                  <a:pt x="195" y="62"/>
                                  <a:pt x="186" y="68"/>
                                  <a:pt x="184" y="76"/>
                                </a:cubicBezTo>
                                <a:cubicBezTo>
                                  <a:pt x="183" y="79"/>
                                  <a:pt x="118" y="298"/>
                                  <a:pt x="72" y="374"/>
                                </a:cubicBezTo>
                                <a:cubicBezTo>
                                  <a:pt x="53" y="405"/>
                                  <a:pt x="43" y="406"/>
                                  <a:pt x="43" y="406"/>
                                </a:cubicBezTo>
                                <a:cubicBezTo>
                                  <a:pt x="41" y="405"/>
                                  <a:pt x="37" y="400"/>
                                  <a:pt x="35" y="395"/>
                                </a:cubicBezTo>
                                <a:lnTo>
                                  <a:pt x="18" y="401"/>
                                </a:lnTo>
                                <a:lnTo>
                                  <a:pt x="0" y="407"/>
                                </a:lnTo>
                                <a:cubicBezTo>
                                  <a:pt x="1" y="411"/>
                                  <a:pt x="12" y="439"/>
                                  <a:pt x="39" y="442"/>
                                </a:cubicBezTo>
                                <a:cubicBezTo>
                                  <a:pt x="40" y="442"/>
                                  <a:pt x="42" y="442"/>
                                  <a:pt x="43" y="442"/>
                                </a:cubicBezTo>
                                <a:cubicBezTo>
                                  <a:pt x="63" y="442"/>
                                  <a:pt x="83" y="426"/>
                                  <a:pt x="103" y="393"/>
                                </a:cubicBezTo>
                                <a:cubicBezTo>
                                  <a:pt x="131" y="348"/>
                                  <a:pt x="163" y="261"/>
                                  <a:pt x="186" y="190"/>
                                </a:cubicBezTo>
                                <a:cubicBezTo>
                                  <a:pt x="189" y="236"/>
                                  <a:pt x="193" y="287"/>
                                  <a:pt x="201" y="326"/>
                                </a:cubicBezTo>
                                <a:cubicBezTo>
                                  <a:pt x="214" y="393"/>
                                  <a:pt x="232" y="425"/>
                                  <a:pt x="258" y="429"/>
                                </a:cubicBezTo>
                                <a:cubicBezTo>
                                  <a:pt x="276" y="431"/>
                                  <a:pt x="292" y="419"/>
                                  <a:pt x="305" y="392"/>
                                </a:cubicBezTo>
                                <a:cubicBezTo>
                                  <a:pt x="336" y="331"/>
                                  <a:pt x="395" y="172"/>
                                  <a:pt x="425" y="6"/>
                                </a:cubicBezTo>
                                <a:lnTo>
                                  <a:pt x="389" y="0"/>
                                </a:lnTo>
                                <a:cubicBezTo>
                                  <a:pt x="359" y="168"/>
                                  <a:pt x="298" y="326"/>
                                  <a:pt x="273" y="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61" name="Google Shape;2461;p48"/>
                          <p:cNvSpPr/>
                          <p:nvPr/>
                        </p:nvSpPr>
                        <p:spPr>
                          <a:xfrm>
                            <a:off x="-5914645" y="1739005"/>
                            <a:ext cx="156600" cy="63720"/>
                          </a:xfrm>
                          <a:custGeom>
                            <a:avLst/>
                            <a:gdLst/>
                            <a:ahLst/>
                            <a:cxnLst/>
                            <a:rect l="l" t="t" r="r" b="b"/>
                            <a:pathLst>
                              <a:path w="435" h="177" extrusionOk="0">
                                <a:moveTo>
                                  <a:pt x="423" y="66"/>
                                </a:moveTo>
                                <a:lnTo>
                                  <a:pt x="390" y="52"/>
                                </a:lnTo>
                                <a:lnTo>
                                  <a:pt x="390" y="51"/>
                                </a:lnTo>
                                <a:lnTo>
                                  <a:pt x="388" y="51"/>
                                </a:lnTo>
                                <a:lnTo>
                                  <a:pt x="266" y="0"/>
                                </a:lnTo>
                                <a:lnTo>
                                  <a:pt x="252" y="34"/>
                                </a:lnTo>
                                <a:lnTo>
                                  <a:pt x="293" y="51"/>
                                </a:lnTo>
                                <a:lnTo>
                                  <a:pt x="0" y="51"/>
                                </a:lnTo>
                                <a:lnTo>
                                  <a:pt x="0" y="88"/>
                                </a:lnTo>
                                <a:lnTo>
                                  <a:pt x="351" y="88"/>
                                </a:lnTo>
                                <a:cubicBezTo>
                                  <a:pt x="312" y="104"/>
                                  <a:pt x="266" y="128"/>
                                  <a:pt x="244" y="155"/>
                                </a:cubicBezTo>
                                <a:lnTo>
                                  <a:pt x="273" y="177"/>
                                </a:lnTo>
                                <a:cubicBezTo>
                                  <a:pt x="299" y="145"/>
                                  <a:pt x="389" y="111"/>
                                  <a:pt x="422" y="100"/>
                                </a:cubicBezTo>
                                <a:cubicBezTo>
                                  <a:pt x="429" y="98"/>
                                  <a:pt x="434" y="91"/>
                                  <a:pt x="435" y="84"/>
                                </a:cubicBezTo>
                                <a:cubicBezTo>
                                  <a:pt x="435" y="76"/>
                                  <a:pt x="431" y="69"/>
                                  <a:pt x="423" y="66"/>
                                </a:cubicBezTo>
                                <a:close/>
                              </a:path>
                            </a:pathLst>
                          </a:custGeom>
                          <a:solidFill>
                            <a:schemeClr val="dk1"/>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62" name="Google Shape;2462;p48"/>
                          <p:cNvSpPr/>
                          <p:nvPr/>
                        </p:nvSpPr>
                        <p:spPr>
                          <a:xfrm>
                            <a:off x="-5743645" y="1674205"/>
                            <a:ext cx="116280" cy="168840"/>
                          </a:xfrm>
                          <a:custGeom>
                            <a:avLst/>
                            <a:gdLst/>
                            <a:ahLst/>
                            <a:cxnLst/>
                            <a:rect l="l" t="t" r="r" b="b"/>
                            <a:pathLst>
                              <a:path w="323" h="469" extrusionOk="0">
                                <a:moveTo>
                                  <a:pt x="99" y="223"/>
                                </a:moveTo>
                                <a:cubicBezTo>
                                  <a:pt x="97" y="223"/>
                                  <a:pt x="96" y="223"/>
                                  <a:pt x="95" y="223"/>
                                </a:cubicBezTo>
                                <a:cubicBezTo>
                                  <a:pt x="90" y="224"/>
                                  <a:pt x="87" y="227"/>
                                  <a:pt x="84" y="230"/>
                                </a:cubicBezTo>
                                <a:lnTo>
                                  <a:pt x="90" y="161"/>
                                </a:lnTo>
                                <a:cubicBezTo>
                                  <a:pt x="129" y="88"/>
                                  <a:pt x="172" y="39"/>
                                  <a:pt x="193" y="37"/>
                                </a:cubicBezTo>
                                <a:cubicBezTo>
                                  <a:pt x="195" y="37"/>
                                  <a:pt x="200" y="37"/>
                                  <a:pt x="205" y="48"/>
                                </a:cubicBezTo>
                                <a:cubicBezTo>
                                  <a:pt x="238" y="110"/>
                                  <a:pt x="222" y="140"/>
                                  <a:pt x="157" y="201"/>
                                </a:cubicBezTo>
                                <a:cubicBezTo>
                                  <a:pt x="133" y="223"/>
                                  <a:pt x="120" y="230"/>
                                  <a:pt x="115" y="232"/>
                                </a:cubicBezTo>
                                <a:cubicBezTo>
                                  <a:pt x="112" y="226"/>
                                  <a:pt x="105" y="223"/>
                                  <a:pt x="99" y="223"/>
                                </a:cubicBezTo>
                                <a:moveTo>
                                  <a:pt x="37" y="348"/>
                                </a:moveTo>
                                <a:cubicBezTo>
                                  <a:pt x="36" y="326"/>
                                  <a:pt x="37" y="301"/>
                                  <a:pt x="44" y="274"/>
                                </a:cubicBezTo>
                                <a:lnTo>
                                  <a:pt x="37" y="348"/>
                                </a:lnTo>
                                <a:moveTo>
                                  <a:pt x="240" y="415"/>
                                </a:moveTo>
                                <a:cubicBezTo>
                                  <a:pt x="229" y="415"/>
                                  <a:pt x="219" y="410"/>
                                  <a:pt x="209" y="399"/>
                                </a:cubicBezTo>
                                <a:cubicBezTo>
                                  <a:pt x="176" y="363"/>
                                  <a:pt x="146" y="302"/>
                                  <a:pt x="129" y="265"/>
                                </a:cubicBezTo>
                                <a:cubicBezTo>
                                  <a:pt x="144" y="260"/>
                                  <a:pt x="161" y="247"/>
                                  <a:pt x="182" y="228"/>
                                </a:cubicBezTo>
                                <a:cubicBezTo>
                                  <a:pt x="244" y="169"/>
                                  <a:pt x="285" y="121"/>
                                  <a:pt x="238" y="31"/>
                                </a:cubicBezTo>
                                <a:cubicBezTo>
                                  <a:pt x="223" y="3"/>
                                  <a:pt x="202" y="0"/>
                                  <a:pt x="191" y="1"/>
                                </a:cubicBezTo>
                                <a:cubicBezTo>
                                  <a:pt x="161" y="3"/>
                                  <a:pt x="128" y="35"/>
                                  <a:pt x="98" y="79"/>
                                </a:cubicBezTo>
                                <a:lnTo>
                                  <a:pt x="100" y="54"/>
                                </a:lnTo>
                                <a:lnTo>
                                  <a:pt x="63" y="51"/>
                                </a:lnTo>
                                <a:lnTo>
                                  <a:pt x="54" y="151"/>
                                </a:lnTo>
                                <a:cubicBezTo>
                                  <a:pt x="41" y="177"/>
                                  <a:pt x="30" y="203"/>
                                  <a:pt x="21" y="225"/>
                                </a:cubicBezTo>
                                <a:cubicBezTo>
                                  <a:pt x="-30" y="355"/>
                                  <a:pt x="28" y="456"/>
                                  <a:pt x="31" y="460"/>
                                </a:cubicBezTo>
                                <a:cubicBezTo>
                                  <a:pt x="34" y="466"/>
                                  <a:pt x="40" y="469"/>
                                  <a:pt x="46" y="469"/>
                                </a:cubicBezTo>
                                <a:cubicBezTo>
                                  <a:pt x="48" y="469"/>
                                  <a:pt x="49" y="469"/>
                                  <a:pt x="50" y="469"/>
                                </a:cubicBezTo>
                                <a:cubicBezTo>
                                  <a:pt x="58" y="467"/>
                                  <a:pt x="64" y="461"/>
                                  <a:pt x="65" y="453"/>
                                </a:cubicBezTo>
                                <a:lnTo>
                                  <a:pt x="83" y="250"/>
                                </a:lnTo>
                                <a:cubicBezTo>
                                  <a:pt x="83" y="251"/>
                                  <a:pt x="84" y="253"/>
                                  <a:pt x="84" y="254"/>
                                </a:cubicBezTo>
                                <a:cubicBezTo>
                                  <a:pt x="95" y="280"/>
                                  <a:pt x="134" y="373"/>
                                  <a:pt x="182" y="424"/>
                                </a:cubicBezTo>
                                <a:cubicBezTo>
                                  <a:pt x="199" y="443"/>
                                  <a:pt x="219" y="452"/>
                                  <a:pt x="242" y="451"/>
                                </a:cubicBezTo>
                                <a:cubicBezTo>
                                  <a:pt x="286" y="450"/>
                                  <a:pt x="322" y="408"/>
                                  <a:pt x="323" y="406"/>
                                </a:cubicBezTo>
                                <a:lnTo>
                                  <a:pt x="295" y="382"/>
                                </a:lnTo>
                                <a:cubicBezTo>
                                  <a:pt x="288" y="391"/>
                                  <a:pt x="264" y="414"/>
                                  <a:pt x="240" y="41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63" name="Google Shape;2463;p48"/>
                          <p:cNvSpPr/>
                          <p:nvPr/>
                        </p:nvSpPr>
                        <p:spPr>
                          <a:xfrm>
                            <a:off x="-5498845" y="1617685"/>
                            <a:ext cx="113760" cy="140760"/>
                          </a:xfrm>
                          <a:custGeom>
                            <a:avLst/>
                            <a:gdLst/>
                            <a:ahLst/>
                            <a:cxnLst/>
                            <a:rect l="l" t="t" r="r" b="b"/>
                            <a:pathLst>
                              <a:path w="316" h="391" extrusionOk="0">
                                <a:moveTo>
                                  <a:pt x="234" y="354"/>
                                </a:moveTo>
                                <a:cubicBezTo>
                                  <a:pt x="226" y="346"/>
                                  <a:pt x="230" y="293"/>
                                  <a:pt x="234" y="254"/>
                                </a:cubicBezTo>
                                <a:cubicBezTo>
                                  <a:pt x="238" y="210"/>
                                  <a:pt x="242" y="160"/>
                                  <a:pt x="238" y="112"/>
                                </a:cubicBezTo>
                                <a:cubicBezTo>
                                  <a:pt x="234" y="54"/>
                                  <a:pt x="218" y="22"/>
                                  <a:pt x="190" y="15"/>
                                </a:cubicBezTo>
                                <a:cubicBezTo>
                                  <a:pt x="159" y="7"/>
                                  <a:pt x="123" y="36"/>
                                  <a:pt x="82" y="99"/>
                                </a:cubicBezTo>
                                <a:cubicBezTo>
                                  <a:pt x="63" y="129"/>
                                  <a:pt x="49" y="163"/>
                                  <a:pt x="37" y="198"/>
                                </a:cubicBezTo>
                                <a:lnTo>
                                  <a:pt x="37" y="0"/>
                                </a:lnTo>
                                <a:lnTo>
                                  <a:pt x="0" y="0"/>
                                </a:lnTo>
                                <a:lnTo>
                                  <a:pt x="0" y="363"/>
                                </a:lnTo>
                                <a:cubicBezTo>
                                  <a:pt x="0" y="373"/>
                                  <a:pt x="8" y="381"/>
                                  <a:pt x="18" y="381"/>
                                </a:cubicBezTo>
                                <a:cubicBezTo>
                                  <a:pt x="28" y="382"/>
                                  <a:pt x="36" y="375"/>
                                  <a:pt x="37" y="365"/>
                                </a:cubicBezTo>
                                <a:cubicBezTo>
                                  <a:pt x="37" y="363"/>
                                  <a:pt x="55" y="210"/>
                                  <a:pt x="113" y="119"/>
                                </a:cubicBezTo>
                                <a:cubicBezTo>
                                  <a:pt x="150" y="61"/>
                                  <a:pt x="174" y="49"/>
                                  <a:pt x="181" y="51"/>
                                </a:cubicBezTo>
                                <a:cubicBezTo>
                                  <a:pt x="187" y="52"/>
                                  <a:pt x="198" y="67"/>
                                  <a:pt x="202" y="115"/>
                                </a:cubicBezTo>
                                <a:cubicBezTo>
                                  <a:pt x="205" y="159"/>
                                  <a:pt x="201" y="208"/>
                                  <a:pt x="197" y="251"/>
                                </a:cubicBezTo>
                                <a:cubicBezTo>
                                  <a:pt x="191" y="326"/>
                                  <a:pt x="186" y="381"/>
                                  <a:pt x="225" y="390"/>
                                </a:cubicBezTo>
                                <a:cubicBezTo>
                                  <a:pt x="229" y="390"/>
                                  <a:pt x="232" y="391"/>
                                  <a:pt x="236" y="391"/>
                                </a:cubicBezTo>
                                <a:cubicBezTo>
                                  <a:pt x="282" y="391"/>
                                  <a:pt x="312" y="321"/>
                                  <a:pt x="316" y="313"/>
                                </a:cubicBezTo>
                                <a:lnTo>
                                  <a:pt x="282" y="299"/>
                                </a:lnTo>
                                <a:cubicBezTo>
                                  <a:pt x="273" y="320"/>
                                  <a:pt x="250" y="357"/>
                                  <a:pt x="234" y="35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64" name="Google Shape;2464;p48"/>
                          <p:cNvSpPr/>
                          <p:nvPr/>
                        </p:nvSpPr>
                        <p:spPr>
                          <a:xfrm>
                            <a:off x="-5336845" y="1637125"/>
                            <a:ext cx="81360" cy="88920"/>
                          </a:xfrm>
                          <a:custGeom>
                            <a:avLst/>
                            <a:gdLst/>
                            <a:ahLst/>
                            <a:cxnLst/>
                            <a:rect l="l" t="t" r="r" b="b"/>
                            <a:pathLst>
                              <a:path w="226" h="247" extrusionOk="0">
                                <a:moveTo>
                                  <a:pt x="226" y="153"/>
                                </a:moveTo>
                                <a:cubicBezTo>
                                  <a:pt x="227" y="147"/>
                                  <a:pt x="224" y="140"/>
                                  <a:pt x="218" y="136"/>
                                </a:cubicBezTo>
                                <a:lnTo>
                                  <a:pt x="21" y="0"/>
                                </a:lnTo>
                                <a:lnTo>
                                  <a:pt x="1" y="31"/>
                                </a:lnTo>
                                <a:lnTo>
                                  <a:pt x="169" y="147"/>
                                </a:lnTo>
                                <a:lnTo>
                                  <a:pt x="0" y="213"/>
                                </a:lnTo>
                                <a:lnTo>
                                  <a:pt x="13" y="247"/>
                                </a:lnTo>
                                <a:lnTo>
                                  <a:pt x="215" y="168"/>
                                </a:lnTo>
                                <a:cubicBezTo>
                                  <a:pt x="221" y="166"/>
                                  <a:pt x="225" y="160"/>
                                  <a:pt x="226" y="153"/>
                                </a:cubicBezTo>
                                <a:close/>
                              </a:path>
                            </a:pathLst>
                          </a:custGeom>
                          <a:solidFill>
                            <a:schemeClr val="dk1"/>
                          </a:solidFill>
                          <a:ln>
                            <a:noFill/>
                          </a:ln>
                        </p:spPr>
                        <p:txBody>
                          <a:bodyPr spcFirstLastPara="1" wrap="square" lIns="90000" tIns="43900" rIns="90000" bIns="439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65" name="Google Shape;2465;p48"/>
                          <p:cNvSpPr/>
                          <p:nvPr/>
                        </p:nvSpPr>
                        <p:spPr>
                          <a:xfrm>
                            <a:off x="-5330005" y="1715965"/>
                            <a:ext cx="83160" cy="49320"/>
                          </a:xfrm>
                          <a:custGeom>
                            <a:avLst/>
                            <a:gdLst/>
                            <a:ahLst/>
                            <a:cxnLst/>
                            <a:rect l="l" t="t" r="r" b="b"/>
                            <a:pathLst>
                              <a:path w="231" h="137" extrusionOk="0">
                                <a:moveTo>
                                  <a:pt x="0" y="113"/>
                                </a:moveTo>
                                <a:lnTo>
                                  <a:pt x="27" y="137"/>
                                </a:lnTo>
                                <a:cubicBezTo>
                                  <a:pt x="29" y="136"/>
                                  <a:pt x="127" y="26"/>
                                  <a:pt x="226" y="38"/>
                                </a:cubicBezTo>
                                <a:lnTo>
                                  <a:pt x="231" y="2"/>
                                </a:lnTo>
                                <a:cubicBezTo>
                                  <a:pt x="113" y="-12"/>
                                  <a:pt x="5" y="108"/>
                                  <a:pt x="0" y="113"/>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66" name="Google Shape;2466;p48"/>
                          <p:cNvSpPr/>
                          <p:nvPr/>
                        </p:nvSpPr>
                        <p:spPr>
                          <a:xfrm>
                            <a:off x="-5204005" y="1651165"/>
                            <a:ext cx="108720" cy="95760"/>
                          </a:xfrm>
                          <a:custGeom>
                            <a:avLst/>
                            <a:gdLst/>
                            <a:ahLst/>
                            <a:cxnLst/>
                            <a:rect l="l" t="t" r="r" b="b"/>
                            <a:pathLst>
                              <a:path w="302" h="266" extrusionOk="0">
                                <a:moveTo>
                                  <a:pt x="241" y="205"/>
                                </a:moveTo>
                                <a:cubicBezTo>
                                  <a:pt x="238" y="186"/>
                                  <a:pt x="238" y="149"/>
                                  <a:pt x="238" y="121"/>
                                </a:cubicBezTo>
                                <a:cubicBezTo>
                                  <a:pt x="238" y="63"/>
                                  <a:pt x="236" y="14"/>
                                  <a:pt x="205" y="2"/>
                                </a:cubicBezTo>
                                <a:cubicBezTo>
                                  <a:pt x="181" y="-6"/>
                                  <a:pt x="154" y="10"/>
                                  <a:pt x="114" y="57"/>
                                </a:cubicBezTo>
                                <a:cubicBezTo>
                                  <a:pt x="80" y="96"/>
                                  <a:pt x="56" y="133"/>
                                  <a:pt x="39" y="163"/>
                                </a:cubicBezTo>
                                <a:lnTo>
                                  <a:pt x="37" y="20"/>
                                </a:lnTo>
                                <a:lnTo>
                                  <a:pt x="0" y="21"/>
                                </a:lnTo>
                                <a:lnTo>
                                  <a:pt x="5" y="248"/>
                                </a:lnTo>
                                <a:cubicBezTo>
                                  <a:pt x="5" y="257"/>
                                  <a:pt x="12" y="265"/>
                                  <a:pt x="21" y="266"/>
                                </a:cubicBezTo>
                                <a:cubicBezTo>
                                  <a:pt x="21" y="266"/>
                                  <a:pt x="22" y="266"/>
                                  <a:pt x="23" y="266"/>
                                </a:cubicBezTo>
                                <a:cubicBezTo>
                                  <a:pt x="31" y="266"/>
                                  <a:pt x="38" y="261"/>
                                  <a:pt x="40" y="253"/>
                                </a:cubicBezTo>
                                <a:cubicBezTo>
                                  <a:pt x="41" y="252"/>
                                  <a:pt x="63" y="172"/>
                                  <a:pt x="142" y="80"/>
                                </a:cubicBezTo>
                                <a:cubicBezTo>
                                  <a:pt x="179" y="37"/>
                                  <a:pt x="192" y="37"/>
                                  <a:pt x="191" y="36"/>
                                </a:cubicBezTo>
                                <a:cubicBezTo>
                                  <a:pt x="195" y="40"/>
                                  <a:pt x="202" y="55"/>
                                  <a:pt x="202" y="121"/>
                                </a:cubicBezTo>
                                <a:cubicBezTo>
                                  <a:pt x="202" y="198"/>
                                  <a:pt x="202" y="240"/>
                                  <a:pt x="230" y="248"/>
                                </a:cubicBezTo>
                                <a:cubicBezTo>
                                  <a:pt x="251" y="253"/>
                                  <a:pt x="270" y="235"/>
                                  <a:pt x="302" y="178"/>
                                </a:cubicBezTo>
                                <a:lnTo>
                                  <a:pt x="270" y="160"/>
                                </a:lnTo>
                                <a:cubicBezTo>
                                  <a:pt x="256" y="185"/>
                                  <a:pt x="247" y="198"/>
                                  <a:pt x="241" y="2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67" name="Google Shape;2467;p48"/>
                          <p:cNvSpPr/>
                          <p:nvPr/>
                        </p:nvSpPr>
                        <p:spPr>
                          <a:xfrm>
                            <a:off x="-5983405" y="2128885"/>
                            <a:ext cx="11880" cy="59760"/>
                          </a:xfrm>
                          <a:custGeom>
                            <a:avLst/>
                            <a:gdLst/>
                            <a:ahLst/>
                            <a:cxnLst/>
                            <a:rect l="l" t="t" r="r" b="b"/>
                            <a:pathLst>
                              <a:path w="33" h="166" extrusionOk="0">
                                <a:moveTo>
                                  <a:pt x="33" y="0"/>
                                </a:moveTo>
                                <a:lnTo>
                                  <a:pt x="0" y="0"/>
                                </a:lnTo>
                                <a:lnTo>
                                  <a:pt x="0" y="166"/>
                                </a:lnTo>
                                <a:lnTo>
                                  <a:pt x="33" y="166"/>
                                </a:lnTo>
                                <a:lnTo>
                                  <a:pt x="33" y="0"/>
                                </a:lnTo>
                                <a:close/>
                              </a:path>
                            </a:pathLst>
                          </a:custGeom>
                          <a:solidFill>
                            <a:schemeClr val="dk1"/>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68" name="Google Shape;2468;p48"/>
                          <p:cNvSpPr/>
                          <p:nvPr/>
                        </p:nvSpPr>
                        <p:spPr>
                          <a:xfrm>
                            <a:off x="-5983405" y="2715685"/>
                            <a:ext cx="11880" cy="105480"/>
                          </a:xfrm>
                          <a:custGeom>
                            <a:avLst/>
                            <a:gdLst/>
                            <a:ahLst/>
                            <a:cxnLst/>
                            <a:rect l="l" t="t" r="r" b="b"/>
                            <a:pathLst>
                              <a:path w="33" h="293" extrusionOk="0">
                                <a:moveTo>
                                  <a:pt x="0" y="293"/>
                                </a:moveTo>
                                <a:lnTo>
                                  <a:pt x="33" y="293"/>
                                </a:lnTo>
                                <a:lnTo>
                                  <a:pt x="33" y="0"/>
                                </a:lnTo>
                                <a:lnTo>
                                  <a:pt x="0" y="0"/>
                                </a:lnTo>
                                <a:lnTo>
                                  <a:pt x="0" y="2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69" name="Google Shape;2469;p48"/>
                          <p:cNvSpPr/>
                          <p:nvPr/>
                        </p:nvSpPr>
                        <p:spPr>
                          <a:xfrm>
                            <a:off x="-5983405" y="2926285"/>
                            <a:ext cx="11880" cy="60480"/>
                          </a:xfrm>
                          <a:custGeom>
                            <a:avLst/>
                            <a:gdLst/>
                            <a:ahLst/>
                            <a:cxnLst/>
                            <a:rect l="l" t="t" r="r" b="b"/>
                            <a:pathLst>
                              <a:path w="33" h="168" extrusionOk="0">
                                <a:moveTo>
                                  <a:pt x="0" y="168"/>
                                </a:moveTo>
                                <a:lnTo>
                                  <a:pt x="33" y="168"/>
                                </a:lnTo>
                                <a:lnTo>
                                  <a:pt x="33" y="0"/>
                                </a:lnTo>
                                <a:lnTo>
                                  <a:pt x="0" y="0"/>
                                </a:lnTo>
                                <a:lnTo>
                                  <a:pt x="0" y="168"/>
                                </a:lnTo>
                                <a:close/>
                              </a:path>
                            </a:pathLst>
                          </a:custGeom>
                          <a:solidFill>
                            <a:schemeClr val="dk1"/>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70" name="Google Shape;2470;p48"/>
                          <p:cNvSpPr/>
                          <p:nvPr/>
                        </p:nvSpPr>
                        <p:spPr>
                          <a:xfrm>
                            <a:off x="-5396965" y="2128885"/>
                            <a:ext cx="11880" cy="59760"/>
                          </a:xfrm>
                          <a:custGeom>
                            <a:avLst/>
                            <a:gdLst/>
                            <a:ahLst/>
                            <a:cxnLst/>
                            <a:rect l="l" t="t" r="r" b="b"/>
                            <a:pathLst>
                              <a:path w="33" h="166" extrusionOk="0">
                                <a:moveTo>
                                  <a:pt x="33" y="0"/>
                                </a:moveTo>
                                <a:lnTo>
                                  <a:pt x="0" y="0"/>
                                </a:lnTo>
                                <a:lnTo>
                                  <a:pt x="0" y="166"/>
                                </a:lnTo>
                                <a:lnTo>
                                  <a:pt x="33" y="166"/>
                                </a:lnTo>
                                <a:lnTo>
                                  <a:pt x="33" y="0"/>
                                </a:lnTo>
                                <a:close/>
                              </a:path>
                            </a:pathLst>
                          </a:custGeom>
                          <a:solidFill>
                            <a:schemeClr val="dk1"/>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71" name="Google Shape;2471;p48"/>
                          <p:cNvSpPr/>
                          <p:nvPr/>
                        </p:nvSpPr>
                        <p:spPr>
                          <a:xfrm>
                            <a:off x="-5396965" y="2294125"/>
                            <a:ext cx="11880" cy="105480"/>
                          </a:xfrm>
                          <a:custGeom>
                            <a:avLst/>
                            <a:gdLst/>
                            <a:ahLst/>
                            <a:cxnLst/>
                            <a:rect l="l" t="t" r="r" b="b"/>
                            <a:pathLst>
                              <a:path w="33" h="293" extrusionOk="0">
                                <a:moveTo>
                                  <a:pt x="0" y="293"/>
                                </a:moveTo>
                                <a:lnTo>
                                  <a:pt x="33" y="293"/>
                                </a:lnTo>
                                <a:lnTo>
                                  <a:pt x="33" y="0"/>
                                </a:lnTo>
                                <a:lnTo>
                                  <a:pt x="0" y="0"/>
                                </a:lnTo>
                                <a:lnTo>
                                  <a:pt x="0" y="2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72" name="Google Shape;2472;p48"/>
                          <p:cNvSpPr/>
                          <p:nvPr/>
                        </p:nvSpPr>
                        <p:spPr>
                          <a:xfrm>
                            <a:off x="-5396965" y="2715685"/>
                            <a:ext cx="11880" cy="105480"/>
                          </a:xfrm>
                          <a:custGeom>
                            <a:avLst/>
                            <a:gdLst/>
                            <a:ahLst/>
                            <a:cxnLst/>
                            <a:rect l="l" t="t" r="r" b="b"/>
                            <a:pathLst>
                              <a:path w="33" h="293" extrusionOk="0">
                                <a:moveTo>
                                  <a:pt x="0" y="293"/>
                                </a:moveTo>
                                <a:lnTo>
                                  <a:pt x="33" y="293"/>
                                </a:lnTo>
                                <a:lnTo>
                                  <a:pt x="33" y="0"/>
                                </a:lnTo>
                                <a:lnTo>
                                  <a:pt x="0" y="0"/>
                                </a:lnTo>
                                <a:lnTo>
                                  <a:pt x="0" y="2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73" name="Google Shape;2473;p48"/>
                          <p:cNvSpPr/>
                          <p:nvPr/>
                        </p:nvSpPr>
                        <p:spPr>
                          <a:xfrm>
                            <a:off x="-5396965" y="2926285"/>
                            <a:ext cx="11880" cy="60480"/>
                          </a:xfrm>
                          <a:custGeom>
                            <a:avLst/>
                            <a:gdLst/>
                            <a:ahLst/>
                            <a:cxnLst/>
                            <a:rect l="l" t="t" r="r" b="b"/>
                            <a:pathLst>
                              <a:path w="33" h="168" extrusionOk="0">
                                <a:moveTo>
                                  <a:pt x="0" y="168"/>
                                </a:moveTo>
                                <a:lnTo>
                                  <a:pt x="33" y="168"/>
                                </a:lnTo>
                                <a:lnTo>
                                  <a:pt x="33" y="0"/>
                                </a:lnTo>
                                <a:lnTo>
                                  <a:pt x="0" y="0"/>
                                </a:lnTo>
                                <a:lnTo>
                                  <a:pt x="0" y="168"/>
                                </a:lnTo>
                                <a:close/>
                              </a:path>
                            </a:pathLst>
                          </a:custGeom>
                          <a:solidFill>
                            <a:schemeClr val="dk1"/>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74" name="Google Shape;2474;p48"/>
                          <p:cNvSpPr/>
                          <p:nvPr/>
                        </p:nvSpPr>
                        <p:spPr>
                          <a:xfrm>
                            <a:off x="-6172765" y="2070565"/>
                            <a:ext cx="1917720" cy="742680"/>
                          </a:xfrm>
                          <a:custGeom>
                            <a:avLst/>
                            <a:gdLst/>
                            <a:ahLst/>
                            <a:cxnLst/>
                            <a:rect l="l" t="t" r="r" b="b"/>
                            <a:pathLst>
                              <a:path w="5327" h="2063" extrusionOk="0">
                                <a:moveTo>
                                  <a:pt x="4169" y="1235"/>
                                </a:moveTo>
                                <a:lnTo>
                                  <a:pt x="4169" y="1188"/>
                                </a:lnTo>
                                <a:lnTo>
                                  <a:pt x="4135" y="1188"/>
                                </a:lnTo>
                                <a:lnTo>
                                  <a:pt x="4135" y="1235"/>
                                </a:lnTo>
                                <a:lnTo>
                                  <a:pt x="3486" y="1235"/>
                                </a:lnTo>
                                <a:cubicBezTo>
                                  <a:pt x="3518" y="1153"/>
                                  <a:pt x="3543" y="1058"/>
                                  <a:pt x="3559" y="952"/>
                                </a:cubicBezTo>
                                <a:cubicBezTo>
                                  <a:pt x="3620" y="572"/>
                                  <a:pt x="3760" y="280"/>
                                  <a:pt x="3944" y="153"/>
                                </a:cubicBezTo>
                                <a:cubicBezTo>
                                  <a:pt x="4006" y="110"/>
                                  <a:pt x="4072" y="88"/>
                                  <a:pt x="4135" y="82"/>
                                </a:cubicBezTo>
                                <a:lnTo>
                                  <a:pt x="4135" y="296"/>
                                </a:lnTo>
                                <a:lnTo>
                                  <a:pt x="4169" y="296"/>
                                </a:lnTo>
                                <a:lnTo>
                                  <a:pt x="4169" y="80"/>
                                </a:lnTo>
                                <a:cubicBezTo>
                                  <a:pt x="4294" y="79"/>
                                  <a:pt x="4412" y="136"/>
                                  <a:pt x="4487" y="217"/>
                                </a:cubicBezTo>
                                <a:cubicBezTo>
                                  <a:pt x="4612" y="353"/>
                                  <a:pt x="4656" y="751"/>
                                  <a:pt x="4656" y="1051"/>
                                </a:cubicBezTo>
                                <a:cubicBezTo>
                                  <a:pt x="4656" y="1069"/>
                                  <a:pt x="4656" y="1088"/>
                                  <a:pt x="4656" y="1107"/>
                                </a:cubicBezTo>
                                <a:cubicBezTo>
                                  <a:pt x="4655" y="1148"/>
                                  <a:pt x="4655" y="1191"/>
                                  <a:pt x="4656" y="1235"/>
                                </a:cubicBezTo>
                                <a:lnTo>
                                  <a:pt x="4169" y="1235"/>
                                </a:lnTo>
                                <a:moveTo>
                                  <a:pt x="3064" y="1599"/>
                                </a:moveTo>
                                <a:cubicBezTo>
                                  <a:pt x="2873" y="1631"/>
                                  <a:pt x="2753" y="1444"/>
                                  <a:pt x="2684" y="1269"/>
                                </a:cubicBezTo>
                                <a:lnTo>
                                  <a:pt x="3436" y="1269"/>
                                </a:lnTo>
                                <a:cubicBezTo>
                                  <a:pt x="3352" y="1458"/>
                                  <a:pt x="3225" y="1573"/>
                                  <a:pt x="3064" y="1599"/>
                                </a:cubicBezTo>
                                <a:moveTo>
                                  <a:pt x="2188" y="1235"/>
                                </a:moveTo>
                                <a:lnTo>
                                  <a:pt x="2188" y="1207"/>
                                </a:lnTo>
                                <a:lnTo>
                                  <a:pt x="2155" y="1207"/>
                                </a:lnTo>
                                <a:lnTo>
                                  <a:pt x="2155" y="1235"/>
                                </a:lnTo>
                                <a:lnTo>
                                  <a:pt x="1718" y="1235"/>
                                </a:lnTo>
                                <a:cubicBezTo>
                                  <a:pt x="1726" y="1207"/>
                                  <a:pt x="1734" y="1176"/>
                                  <a:pt x="1740" y="1143"/>
                                </a:cubicBezTo>
                                <a:cubicBezTo>
                                  <a:pt x="1813" y="779"/>
                                  <a:pt x="1977" y="558"/>
                                  <a:pt x="2178" y="552"/>
                                </a:cubicBezTo>
                                <a:cubicBezTo>
                                  <a:pt x="2373" y="546"/>
                                  <a:pt x="2528" y="792"/>
                                  <a:pt x="2580" y="1037"/>
                                </a:cubicBezTo>
                                <a:cubicBezTo>
                                  <a:pt x="2590" y="1082"/>
                                  <a:pt x="2608" y="1155"/>
                                  <a:pt x="2636" y="1235"/>
                                </a:cubicBezTo>
                                <a:lnTo>
                                  <a:pt x="2188" y="1235"/>
                                </a:lnTo>
                                <a:moveTo>
                                  <a:pt x="1298" y="1651"/>
                                </a:moveTo>
                                <a:cubicBezTo>
                                  <a:pt x="1101" y="1727"/>
                                  <a:pt x="1006" y="1550"/>
                                  <a:pt x="989" y="1514"/>
                                </a:cubicBezTo>
                                <a:cubicBezTo>
                                  <a:pt x="972" y="1478"/>
                                  <a:pt x="945" y="1379"/>
                                  <a:pt x="916" y="1275"/>
                                </a:cubicBezTo>
                                <a:cubicBezTo>
                                  <a:pt x="916" y="1273"/>
                                  <a:pt x="915" y="1271"/>
                                  <a:pt x="915" y="1269"/>
                                </a:cubicBezTo>
                                <a:lnTo>
                                  <a:pt x="1674" y="1269"/>
                                </a:lnTo>
                                <a:cubicBezTo>
                                  <a:pt x="1589" y="1538"/>
                                  <a:pt x="1447" y="1593"/>
                                  <a:pt x="1298" y="1651"/>
                                </a:cubicBezTo>
                                <a:moveTo>
                                  <a:pt x="559" y="1235"/>
                                </a:moveTo>
                                <a:lnTo>
                                  <a:pt x="559" y="1207"/>
                                </a:lnTo>
                                <a:lnTo>
                                  <a:pt x="526" y="1207"/>
                                </a:lnTo>
                                <a:lnTo>
                                  <a:pt x="526" y="1235"/>
                                </a:lnTo>
                                <a:lnTo>
                                  <a:pt x="274" y="1235"/>
                                </a:lnTo>
                                <a:cubicBezTo>
                                  <a:pt x="321" y="1057"/>
                                  <a:pt x="373" y="892"/>
                                  <a:pt x="415" y="843"/>
                                </a:cubicBezTo>
                                <a:cubicBezTo>
                                  <a:pt x="445" y="808"/>
                                  <a:pt x="484" y="786"/>
                                  <a:pt x="526" y="777"/>
                                </a:cubicBezTo>
                                <a:lnTo>
                                  <a:pt x="526" y="914"/>
                                </a:lnTo>
                                <a:lnTo>
                                  <a:pt x="559" y="914"/>
                                </a:lnTo>
                                <a:lnTo>
                                  <a:pt x="559" y="773"/>
                                </a:lnTo>
                                <a:cubicBezTo>
                                  <a:pt x="565" y="772"/>
                                  <a:pt x="571" y="772"/>
                                  <a:pt x="576" y="772"/>
                                </a:cubicBezTo>
                                <a:cubicBezTo>
                                  <a:pt x="642" y="775"/>
                                  <a:pt x="705" y="808"/>
                                  <a:pt x="742" y="859"/>
                                </a:cubicBezTo>
                                <a:cubicBezTo>
                                  <a:pt x="780" y="912"/>
                                  <a:pt x="829" y="1083"/>
                                  <a:pt x="871" y="1235"/>
                                </a:cubicBezTo>
                                <a:lnTo>
                                  <a:pt x="559" y="1235"/>
                                </a:lnTo>
                                <a:moveTo>
                                  <a:pt x="4691" y="1269"/>
                                </a:moveTo>
                                <a:lnTo>
                                  <a:pt x="4829" y="1269"/>
                                </a:lnTo>
                                <a:lnTo>
                                  <a:pt x="4829" y="1235"/>
                                </a:lnTo>
                                <a:lnTo>
                                  <a:pt x="4690" y="1235"/>
                                </a:lnTo>
                                <a:cubicBezTo>
                                  <a:pt x="4689" y="1192"/>
                                  <a:pt x="4689" y="1149"/>
                                  <a:pt x="4689" y="1107"/>
                                </a:cubicBezTo>
                                <a:cubicBezTo>
                                  <a:pt x="4689" y="1088"/>
                                  <a:pt x="4689" y="1069"/>
                                  <a:pt x="4689" y="1051"/>
                                </a:cubicBezTo>
                                <a:cubicBezTo>
                                  <a:pt x="4689" y="730"/>
                                  <a:pt x="4643" y="337"/>
                                  <a:pt x="4512" y="194"/>
                                </a:cubicBezTo>
                                <a:cubicBezTo>
                                  <a:pt x="4466" y="145"/>
                                  <a:pt x="4404" y="104"/>
                                  <a:pt x="4336" y="78"/>
                                </a:cubicBezTo>
                                <a:lnTo>
                                  <a:pt x="4471" y="78"/>
                                </a:lnTo>
                                <a:lnTo>
                                  <a:pt x="4471" y="44"/>
                                </a:lnTo>
                                <a:lnTo>
                                  <a:pt x="4169" y="44"/>
                                </a:lnTo>
                                <a:lnTo>
                                  <a:pt x="4169" y="0"/>
                                </a:lnTo>
                                <a:lnTo>
                                  <a:pt x="4135" y="0"/>
                                </a:lnTo>
                                <a:lnTo>
                                  <a:pt x="4135" y="44"/>
                                </a:lnTo>
                                <a:lnTo>
                                  <a:pt x="3879" y="44"/>
                                </a:lnTo>
                                <a:lnTo>
                                  <a:pt x="3879" y="78"/>
                                </a:lnTo>
                                <a:lnTo>
                                  <a:pt x="4014" y="78"/>
                                </a:lnTo>
                                <a:cubicBezTo>
                                  <a:pt x="3984" y="90"/>
                                  <a:pt x="3954" y="105"/>
                                  <a:pt x="3925" y="125"/>
                                </a:cubicBezTo>
                                <a:cubicBezTo>
                                  <a:pt x="3734" y="257"/>
                                  <a:pt x="3588" y="557"/>
                                  <a:pt x="3526" y="947"/>
                                </a:cubicBezTo>
                                <a:cubicBezTo>
                                  <a:pt x="3509" y="1056"/>
                                  <a:pt x="3483" y="1152"/>
                                  <a:pt x="3450" y="1235"/>
                                </a:cubicBezTo>
                                <a:lnTo>
                                  <a:pt x="2672" y="1235"/>
                                </a:lnTo>
                                <a:cubicBezTo>
                                  <a:pt x="2642" y="1152"/>
                                  <a:pt x="2623" y="1076"/>
                                  <a:pt x="2613" y="1030"/>
                                </a:cubicBezTo>
                                <a:cubicBezTo>
                                  <a:pt x="2568" y="817"/>
                                  <a:pt x="2445" y="591"/>
                                  <a:pt x="2271" y="534"/>
                                </a:cubicBezTo>
                                <a:cubicBezTo>
                                  <a:pt x="2387" y="531"/>
                                  <a:pt x="2473" y="534"/>
                                  <a:pt x="2488" y="544"/>
                                </a:cubicBezTo>
                                <a:cubicBezTo>
                                  <a:pt x="2487" y="543"/>
                                  <a:pt x="2485" y="540"/>
                                  <a:pt x="2485" y="536"/>
                                </a:cubicBezTo>
                                <a:lnTo>
                                  <a:pt x="2518" y="536"/>
                                </a:lnTo>
                                <a:cubicBezTo>
                                  <a:pt x="2518" y="529"/>
                                  <a:pt x="2516" y="523"/>
                                  <a:pt x="2511" y="519"/>
                                </a:cubicBezTo>
                                <a:cubicBezTo>
                                  <a:pt x="2469" y="480"/>
                                  <a:pt x="2030" y="509"/>
                                  <a:pt x="1896" y="519"/>
                                </a:cubicBezTo>
                                <a:lnTo>
                                  <a:pt x="1898" y="552"/>
                                </a:lnTo>
                                <a:cubicBezTo>
                                  <a:pt x="1954" y="548"/>
                                  <a:pt x="2012" y="545"/>
                                  <a:pt x="2067" y="542"/>
                                </a:cubicBezTo>
                                <a:cubicBezTo>
                                  <a:pt x="1900" y="608"/>
                                  <a:pt x="1771" y="817"/>
                                  <a:pt x="1707" y="1137"/>
                                </a:cubicBezTo>
                                <a:cubicBezTo>
                                  <a:pt x="1700" y="1173"/>
                                  <a:pt x="1692" y="1205"/>
                                  <a:pt x="1683" y="1235"/>
                                </a:cubicBezTo>
                                <a:lnTo>
                                  <a:pt x="906" y="1235"/>
                                </a:lnTo>
                                <a:cubicBezTo>
                                  <a:pt x="861" y="1072"/>
                                  <a:pt x="811" y="898"/>
                                  <a:pt x="769" y="839"/>
                                </a:cubicBezTo>
                                <a:cubicBezTo>
                                  <a:pt x="741" y="800"/>
                                  <a:pt x="699" y="771"/>
                                  <a:pt x="652" y="754"/>
                                </a:cubicBezTo>
                                <a:lnTo>
                                  <a:pt x="951" y="754"/>
                                </a:lnTo>
                                <a:lnTo>
                                  <a:pt x="951" y="720"/>
                                </a:lnTo>
                                <a:lnTo>
                                  <a:pt x="559" y="720"/>
                                </a:lnTo>
                                <a:lnTo>
                                  <a:pt x="559" y="621"/>
                                </a:lnTo>
                                <a:lnTo>
                                  <a:pt x="526" y="621"/>
                                </a:lnTo>
                                <a:lnTo>
                                  <a:pt x="526" y="720"/>
                                </a:lnTo>
                                <a:lnTo>
                                  <a:pt x="223" y="720"/>
                                </a:lnTo>
                                <a:lnTo>
                                  <a:pt x="223" y="754"/>
                                </a:lnTo>
                                <a:lnTo>
                                  <a:pt x="485" y="754"/>
                                </a:lnTo>
                                <a:cubicBezTo>
                                  <a:pt x="449" y="768"/>
                                  <a:pt x="417" y="790"/>
                                  <a:pt x="390" y="821"/>
                                </a:cubicBezTo>
                                <a:cubicBezTo>
                                  <a:pt x="344" y="875"/>
                                  <a:pt x="288" y="1050"/>
                                  <a:pt x="240" y="1235"/>
                                </a:cubicBezTo>
                                <a:lnTo>
                                  <a:pt x="0" y="1235"/>
                                </a:lnTo>
                                <a:lnTo>
                                  <a:pt x="0" y="1269"/>
                                </a:lnTo>
                                <a:lnTo>
                                  <a:pt x="231" y="1269"/>
                                </a:lnTo>
                                <a:cubicBezTo>
                                  <a:pt x="170" y="1507"/>
                                  <a:pt x="121" y="1751"/>
                                  <a:pt x="117" y="1769"/>
                                </a:cubicBezTo>
                                <a:lnTo>
                                  <a:pt x="150" y="1776"/>
                                </a:lnTo>
                                <a:cubicBezTo>
                                  <a:pt x="151" y="1771"/>
                                  <a:pt x="203" y="1514"/>
                                  <a:pt x="266" y="1269"/>
                                </a:cubicBezTo>
                                <a:lnTo>
                                  <a:pt x="526" y="1269"/>
                                </a:lnTo>
                                <a:lnTo>
                                  <a:pt x="526" y="1499"/>
                                </a:lnTo>
                                <a:lnTo>
                                  <a:pt x="559" y="1499"/>
                                </a:lnTo>
                                <a:lnTo>
                                  <a:pt x="559" y="1269"/>
                                </a:lnTo>
                                <a:lnTo>
                                  <a:pt x="880" y="1269"/>
                                </a:lnTo>
                                <a:cubicBezTo>
                                  <a:pt x="881" y="1274"/>
                                  <a:pt x="883" y="1279"/>
                                  <a:pt x="884" y="1284"/>
                                </a:cubicBezTo>
                                <a:cubicBezTo>
                                  <a:pt x="914" y="1394"/>
                                  <a:pt x="940" y="1489"/>
                                  <a:pt x="958" y="1528"/>
                                </a:cubicBezTo>
                                <a:cubicBezTo>
                                  <a:pt x="988" y="1591"/>
                                  <a:pt x="1040" y="1653"/>
                                  <a:pt x="1110" y="1683"/>
                                </a:cubicBezTo>
                                <a:lnTo>
                                  <a:pt x="912" y="1683"/>
                                </a:lnTo>
                                <a:lnTo>
                                  <a:pt x="912" y="1717"/>
                                </a:lnTo>
                                <a:lnTo>
                                  <a:pt x="1623" y="1717"/>
                                </a:lnTo>
                                <a:lnTo>
                                  <a:pt x="1623" y="1683"/>
                                </a:lnTo>
                                <a:lnTo>
                                  <a:pt x="1306" y="1683"/>
                                </a:lnTo>
                                <a:cubicBezTo>
                                  <a:pt x="1308" y="1683"/>
                                  <a:pt x="1309" y="1682"/>
                                  <a:pt x="1310" y="1682"/>
                                </a:cubicBezTo>
                                <a:cubicBezTo>
                                  <a:pt x="1462" y="1623"/>
                                  <a:pt x="1619" y="1562"/>
                                  <a:pt x="1709" y="1269"/>
                                </a:cubicBezTo>
                                <a:lnTo>
                                  <a:pt x="2155" y="1269"/>
                                </a:lnTo>
                                <a:lnTo>
                                  <a:pt x="2155" y="1499"/>
                                </a:lnTo>
                                <a:lnTo>
                                  <a:pt x="2188" y="1499"/>
                                </a:lnTo>
                                <a:lnTo>
                                  <a:pt x="2188" y="1269"/>
                                </a:lnTo>
                                <a:lnTo>
                                  <a:pt x="2649" y="1269"/>
                                </a:lnTo>
                                <a:cubicBezTo>
                                  <a:pt x="2707" y="1421"/>
                                  <a:pt x="2803" y="1587"/>
                                  <a:pt x="2951" y="1627"/>
                                </a:cubicBezTo>
                                <a:lnTo>
                                  <a:pt x="2782" y="1627"/>
                                </a:lnTo>
                                <a:lnTo>
                                  <a:pt x="2782" y="1661"/>
                                </a:lnTo>
                                <a:lnTo>
                                  <a:pt x="3409" y="1661"/>
                                </a:lnTo>
                                <a:lnTo>
                                  <a:pt x="3409" y="1627"/>
                                </a:lnTo>
                                <a:lnTo>
                                  <a:pt x="3094" y="1627"/>
                                </a:lnTo>
                                <a:cubicBezTo>
                                  <a:pt x="3259" y="1591"/>
                                  <a:pt x="3388" y="1467"/>
                                  <a:pt x="3472" y="1269"/>
                                </a:cubicBezTo>
                                <a:lnTo>
                                  <a:pt x="4135" y="1269"/>
                                </a:lnTo>
                                <a:lnTo>
                                  <a:pt x="4135" y="1485"/>
                                </a:lnTo>
                                <a:lnTo>
                                  <a:pt x="4169" y="1485"/>
                                </a:lnTo>
                                <a:lnTo>
                                  <a:pt x="4169" y="1269"/>
                                </a:lnTo>
                                <a:lnTo>
                                  <a:pt x="4657" y="1269"/>
                                </a:lnTo>
                                <a:cubicBezTo>
                                  <a:pt x="4670" y="1559"/>
                                  <a:pt x="4758" y="1892"/>
                                  <a:pt x="5317" y="2063"/>
                                </a:cubicBezTo>
                                <a:lnTo>
                                  <a:pt x="5327" y="2031"/>
                                </a:lnTo>
                                <a:cubicBezTo>
                                  <a:pt x="4787" y="1866"/>
                                  <a:pt x="4703" y="1556"/>
                                  <a:pt x="4691" y="12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75" name="Google Shape;2475;p48"/>
                          <p:cNvSpPr/>
                          <p:nvPr/>
                        </p:nvSpPr>
                        <p:spPr>
                          <a:xfrm>
                            <a:off x="-5794765" y="2721805"/>
                            <a:ext cx="79560" cy="134280"/>
                          </a:xfrm>
                          <a:custGeom>
                            <a:avLst/>
                            <a:gdLst/>
                            <a:ahLst/>
                            <a:cxnLst/>
                            <a:rect l="l" t="t" r="r" b="b"/>
                            <a:pathLst>
                              <a:path w="221" h="373" extrusionOk="0">
                                <a:moveTo>
                                  <a:pt x="145" y="107"/>
                                </a:moveTo>
                                <a:cubicBezTo>
                                  <a:pt x="166" y="70"/>
                                  <a:pt x="180" y="52"/>
                                  <a:pt x="187" y="43"/>
                                </a:cubicBezTo>
                                <a:cubicBezTo>
                                  <a:pt x="188" y="48"/>
                                  <a:pt x="187" y="54"/>
                                  <a:pt x="187" y="63"/>
                                </a:cubicBezTo>
                                <a:cubicBezTo>
                                  <a:pt x="185" y="84"/>
                                  <a:pt x="161" y="111"/>
                                  <a:pt x="129" y="138"/>
                                </a:cubicBezTo>
                                <a:cubicBezTo>
                                  <a:pt x="134" y="127"/>
                                  <a:pt x="139" y="116"/>
                                  <a:pt x="145" y="107"/>
                                </a:cubicBezTo>
                                <a:moveTo>
                                  <a:pt x="118" y="372"/>
                                </a:moveTo>
                                <a:cubicBezTo>
                                  <a:pt x="199" y="353"/>
                                  <a:pt x="219" y="285"/>
                                  <a:pt x="220" y="282"/>
                                </a:cubicBezTo>
                                <a:lnTo>
                                  <a:pt x="187" y="273"/>
                                </a:lnTo>
                                <a:cubicBezTo>
                                  <a:pt x="187" y="275"/>
                                  <a:pt x="172" y="325"/>
                                  <a:pt x="110" y="339"/>
                                </a:cubicBezTo>
                                <a:cubicBezTo>
                                  <a:pt x="101" y="341"/>
                                  <a:pt x="99" y="339"/>
                                  <a:pt x="97" y="336"/>
                                </a:cubicBezTo>
                                <a:cubicBezTo>
                                  <a:pt x="82" y="316"/>
                                  <a:pt x="89" y="257"/>
                                  <a:pt x="107" y="197"/>
                                </a:cubicBezTo>
                                <a:cubicBezTo>
                                  <a:pt x="160" y="160"/>
                                  <a:pt x="217" y="110"/>
                                  <a:pt x="220" y="66"/>
                                </a:cubicBezTo>
                                <a:cubicBezTo>
                                  <a:pt x="222" y="38"/>
                                  <a:pt x="223" y="8"/>
                                  <a:pt x="201" y="1"/>
                                </a:cubicBezTo>
                                <a:cubicBezTo>
                                  <a:pt x="180" y="-5"/>
                                  <a:pt x="159" y="16"/>
                                  <a:pt x="116" y="90"/>
                                </a:cubicBezTo>
                                <a:cubicBezTo>
                                  <a:pt x="102" y="113"/>
                                  <a:pt x="89" y="143"/>
                                  <a:pt x="78" y="176"/>
                                </a:cubicBezTo>
                                <a:cubicBezTo>
                                  <a:pt x="51" y="194"/>
                                  <a:pt x="23" y="211"/>
                                  <a:pt x="0" y="223"/>
                                </a:cubicBezTo>
                                <a:lnTo>
                                  <a:pt x="15" y="253"/>
                                </a:lnTo>
                                <a:cubicBezTo>
                                  <a:pt x="21" y="250"/>
                                  <a:pt x="40" y="239"/>
                                  <a:pt x="65" y="225"/>
                                </a:cubicBezTo>
                                <a:cubicBezTo>
                                  <a:pt x="52" y="278"/>
                                  <a:pt x="51" y="329"/>
                                  <a:pt x="70" y="356"/>
                                </a:cubicBezTo>
                                <a:cubicBezTo>
                                  <a:pt x="78" y="367"/>
                                  <a:pt x="90" y="373"/>
                                  <a:pt x="105" y="373"/>
                                </a:cubicBezTo>
                                <a:cubicBezTo>
                                  <a:pt x="109" y="373"/>
                                  <a:pt x="113" y="373"/>
                                  <a:pt x="118" y="3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76" name="Google Shape;2476;p48"/>
                          <p:cNvSpPr/>
                          <p:nvPr/>
                        </p:nvSpPr>
                        <p:spPr>
                          <a:xfrm>
                            <a:off x="-5702245" y="2795245"/>
                            <a:ext cx="42120" cy="56880"/>
                          </a:xfrm>
                          <a:custGeom>
                            <a:avLst/>
                            <a:gdLst/>
                            <a:ahLst/>
                            <a:cxnLst/>
                            <a:rect l="l" t="t" r="r" b="b"/>
                            <a:pathLst>
                              <a:path w="117" h="158" extrusionOk="0">
                                <a:moveTo>
                                  <a:pt x="9" y="152"/>
                                </a:moveTo>
                                <a:cubicBezTo>
                                  <a:pt x="11" y="154"/>
                                  <a:pt x="17" y="158"/>
                                  <a:pt x="25" y="158"/>
                                </a:cubicBezTo>
                                <a:cubicBezTo>
                                  <a:pt x="28" y="158"/>
                                  <a:pt x="33" y="158"/>
                                  <a:pt x="37" y="156"/>
                                </a:cubicBezTo>
                                <a:cubicBezTo>
                                  <a:pt x="80" y="137"/>
                                  <a:pt x="116" y="85"/>
                                  <a:pt x="117" y="83"/>
                                </a:cubicBezTo>
                                <a:lnTo>
                                  <a:pt x="89" y="64"/>
                                </a:lnTo>
                                <a:cubicBezTo>
                                  <a:pt x="89" y="64"/>
                                  <a:pt x="64" y="102"/>
                                  <a:pt x="33" y="120"/>
                                </a:cubicBezTo>
                                <a:cubicBezTo>
                                  <a:pt x="35" y="99"/>
                                  <a:pt x="47" y="55"/>
                                  <a:pt x="63" y="12"/>
                                </a:cubicBezTo>
                                <a:lnTo>
                                  <a:pt x="31" y="0"/>
                                </a:lnTo>
                                <a:cubicBezTo>
                                  <a:pt x="-16" y="128"/>
                                  <a:pt x="3" y="146"/>
                                  <a:pt x="9" y="152"/>
                                </a:cubicBezTo>
                                <a:close/>
                              </a:path>
                            </a:pathLst>
                          </a:custGeom>
                          <a:solidFill>
                            <a:schemeClr val="dk1"/>
                          </a:solidFill>
                          <a:ln>
                            <a:noFill/>
                          </a:ln>
                        </p:spPr>
                        <p:txBody>
                          <a:bodyPr spcFirstLastPara="1" wrap="square" lIns="90000" tIns="11875" rIns="90000" bIns="11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77" name="Google Shape;2477;p48"/>
                          <p:cNvSpPr/>
                          <p:nvPr/>
                        </p:nvSpPr>
                        <p:spPr>
                          <a:xfrm>
                            <a:off x="-5661205" y="2781205"/>
                            <a:ext cx="103680" cy="68760"/>
                          </a:xfrm>
                          <a:custGeom>
                            <a:avLst/>
                            <a:gdLst/>
                            <a:ahLst/>
                            <a:cxnLst/>
                            <a:rect l="l" t="t" r="r" b="b"/>
                            <a:pathLst>
                              <a:path w="288" h="191" extrusionOk="0">
                                <a:moveTo>
                                  <a:pt x="34" y="35"/>
                                </a:moveTo>
                                <a:lnTo>
                                  <a:pt x="1" y="170"/>
                                </a:lnTo>
                                <a:cubicBezTo>
                                  <a:pt x="-1" y="178"/>
                                  <a:pt x="3" y="187"/>
                                  <a:pt x="12" y="190"/>
                                </a:cubicBezTo>
                                <a:cubicBezTo>
                                  <a:pt x="13" y="190"/>
                                  <a:pt x="15" y="191"/>
                                  <a:pt x="17" y="191"/>
                                </a:cubicBezTo>
                                <a:cubicBezTo>
                                  <a:pt x="24" y="191"/>
                                  <a:pt x="30" y="187"/>
                                  <a:pt x="32" y="181"/>
                                </a:cubicBezTo>
                                <a:cubicBezTo>
                                  <a:pt x="65" y="110"/>
                                  <a:pt x="108" y="45"/>
                                  <a:pt x="123" y="44"/>
                                </a:cubicBezTo>
                                <a:cubicBezTo>
                                  <a:pt x="123" y="44"/>
                                  <a:pt x="124" y="45"/>
                                  <a:pt x="126" y="47"/>
                                </a:cubicBezTo>
                                <a:cubicBezTo>
                                  <a:pt x="155" y="102"/>
                                  <a:pt x="136" y="162"/>
                                  <a:pt x="136" y="163"/>
                                </a:cubicBezTo>
                                <a:cubicBezTo>
                                  <a:pt x="133" y="171"/>
                                  <a:pt x="137" y="180"/>
                                  <a:pt x="145" y="184"/>
                                </a:cubicBezTo>
                                <a:cubicBezTo>
                                  <a:pt x="153" y="187"/>
                                  <a:pt x="162" y="184"/>
                                  <a:pt x="166" y="176"/>
                                </a:cubicBezTo>
                                <a:cubicBezTo>
                                  <a:pt x="193" y="126"/>
                                  <a:pt x="226" y="70"/>
                                  <a:pt x="246" y="45"/>
                                </a:cubicBezTo>
                                <a:cubicBezTo>
                                  <a:pt x="246" y="62"/>
                                  <a:pt x="245" y="78"/>
                                  <a:pt x="243" y="93"/>
                                </a:cubicBezTo>
                                <a:cubicBezTo>
                                  <a:pt x="240" y="129"/>
                                  <a:pt x="238" y="155"/>
                                  <a:pt x="254" y="170"/>
                                </a:cubicBezTo>
                                <a:cubicBezTo>
                                  <a:pt x="262" y="178"/>
                                  <a:pt x="273" y="181"/>
                                  <a:pt x="288" y="179"/>
                                </a:cubicBezTo>
                                <a:lnTo>
                                  <a:pt x="284" y="146"/>
                                </a:lnTo>
                                <a:cubicBezTo>
                                  <a:pt x="282" y="146"/>
                                  <a:pt x="281" y="146"/>
                                  <a:pt x="280" y="146"/>
                                </a:cubicBezTo>
                                <a:cubicBezTo>
                                  <a:pt x="278" y="146"/>
                                  <a:pt x="277" y="146"/>
                                  <a:pt x="277" y="146"/>
                                </a:cubicBezTo>
                                <a:cubicBezTo>
                                  <a:pt x="273" y="141"/>
                                  <a:pt x="275" y="115"/>
                                  <a:pt x="277" y="96"/>
                                </a:cubicBezTo>
                                <a:cubicBezTo>
                                  <a:pt x="278" y="77"/>
                                  <a:pt x="280" y="57"/>
                                  <a:pt x="280" y="34"/>
                                </a:cubicBezTo>
                                <a:cubicBezTo>
                                  <a:pt x="280" y="15"/>
                                  <a:pt x="274" y="3"/>
                                  <a:pt x="261" y="0"/>
                                </a:cubicBezTo>
                                <a:cubicBezTo>
                                  <a:pt x="252" y="-2"/>
                                  <a:pt x="233" y="-7"/>
                                  <a:pt x="174" y="93"/>
                                </a:cubicBezTo>
                                <a:cubicBezTo>
                                  <a:pt x="172" y="73"/>
                                  <a:pt x="166" y="52"/>
                                  <a:pt x="155" y="31"/>
                                </a:cubicBezTo>
                                <a:cubicBezTo>
                                  <a:pt x="145" y="13"/>
                                  <a:pt x="131" y="11"/>
                                  <a:pt x="123" y="11"/>
                                </a:cubicBezTo>
                                <a:cubicBezTo>
                                  <a:pt x="104" y="11"/>
                                  <a:pt x="83" y="31"/>
                                  <a:pt x="64" y="57"/>
                                </a:cubicBezTo>
                                <a:lnTo>
                                  <a:pt x="67" y="44"/>
                                </a:lnTo>
                                <a:lnTo>
                                  <a:pt x="34" y="35"/>
                                </a:lnTo>
                                <a:close/>
                              </a:path>
                            </a:pathLst>
                          </a:custGeom>
                          <a:solidFill>
                            <a:schemeClr val="dk1"/>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78" name="Google Shape;2478;p48"/>
                          <p:cNvSpPr/>
                          <p:nvPr/>
                        </p:nvSpPr>
                        <p:spPr>
                          <a:xfrm>
                            <a:off x="-5683165" y="2756005"/>
                            <a:ext cx="14040" cy="12240"/>
                          </a:xfrm>
                          <a:custGeom>
                            <a:avLst/>
                            <a:gdLst/>
                            <a:ahLst/>
                            <a:cxnLst/>
                            <a:rect l="l" t="t" r="r" b="b"/>
                            <a:pathLst>
                              <a:path w="39" h="34" extrusionOk="0">
                                <a:moveTo>
                                  <a:pt x="39" y="6"/>
                                </a:moveTo>
                                <a:lnTo>
                                  <a:pt x="6" y="0"/>
                                </a:lnTo>
                                <a:lnTo>
                                  <a:pt x="0" y="28"/>
                                </a:lnTo>
                                <a:lnTo>
                                  <a:pt x="33" y="34"/>
                                </a:lnTo>
                                <a:lnTo>
                                  <a:pt x="39" y="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79" name="Google Shape;2479;p48"/>
                          <p:cNvSpPr/>
                          <p:nvPr/>
                        </p:nvSpPr>
                        <p:spPr>
                          <a:xfrm>
                            <a:off x="-5765965" y="2895685"/>
                            <a:ext cx="287640" cy="81000"/>
                          </a:xfrm>
                          <a:custGeom>
                            <a:avLst/>
                            <a:gdLst/>
                            <a:ahLst/>
                            <a:cxnLst/>
                            <a:rect l="l" t="t" r="r" b="b"/>
                            <a:pathLst>
                              <a:path w="799" h="225" extrusionOk="0">
                                <a:moveTo>
                                  <a:pt x="682" y="192"/>
                                </a:moveTo>
                                <a:cubicBezTo>
                                  <a:pt x="673" y="192"/>
                                  <a:pt x="670" y="190"/>
                                  <a:pt x="669" y="189"/>
                                </a:cubicBezTo>
                                <a:cubicBezTo>
                                  <a:pt x="660" y="180"/>
                                  <a:pt x="660" y="151"/>
                                  <a:pt x="660" y="127"/>
                                </a:cubicBezTo>
                                <a:cubicBezTo>
                                  <a:pt x="660" y="96"/>
                                  <a:pt x="661" y="65"/>
                                  <a:pt x="647" y="43"/>
                                </a:cubicBezTo>
                                <a:cubicBezTo>
                                  <a:pt x="641" y="33"/>
                                  <a:pt x="632" y="27"/>
                                  <a:pt x="621" y="28"/>
                                </a:cubicBezTo>
                                <a:cubicBezTo>
                                  <a:pt x="601" y="29"/>
                                  <a:pt x="576" y="55"/>
                                  <a:pt x="552" y="88"/>
                                </a:cubicBezTo>
                                <a:cubicBezTo>
                                  <a:pt x="551" y="85"/>
                                  <a:pt x="548" y="83"/>
                                  <a:pt x="545" y="82"/>
                                </a:cubicBezTo>
                                <a:cubicBezTo>
                                  <a:pt x="538" y="78"/>
                                  <a:pt x="529" y="80"/>
                                  <a:pt x="524" y="87"/>
                                </a:cubicBezTo>
                                <a:cubicBezTo>
                                  <a:pt x="504" y="114"/>
                                  <a:pt x="438" y="191"/>
                                  <a:pt x="398" y="176"/>
                                </a:cubicBezTo>
                                <a:cubicBezTo>
                                  <a:pt x="360" y="162"/>
                                  <a:pt x="377" y="75"/>
                                  <a:pt x="386" y="45"/>
                                </a:cubicBezTo>
                                <a:cubicBezTo>
                                  <a:pt x="388" y="37"/>
                                  <a:pt x="384" y="28"/>
                                  <a:pt x="376" y="25"/>
                                </a:cubicBezTo>
                                <a:cubicBezTo>
                                  <a:pt x="368" y="22"/>
                                  <a:pt x="359" y="25"/>
                                  <a:pt x="355" y="33"/>
                                </a:cubicBezTo>
                                <a:cubicBezTo>
                                  <a:pt x="331" y="81"/>
                                  <a:pt x="283" y="152"/>
                                  <a:pt x="254" y="158"/>
                                </a:cubicBezTo>
                                <a:cubicBezTo>
                                  <a:pt x="251" y="159"/>
                                  <a:pt x="249" y="159"/>
                                  <a:pt x="248" y="160"/>
                                </a:cubicBezTo>
                                <a:cubicBezTo>
                                  <a:pt x="245" y="151"/>
                                  <a:pt x="252" y="121"/>
                                  <a:pt x="257" y="98"/>
                                </a:cubicBezTo>
                                <a:cubicBezTo>
                                  <a:pt x="261" y="80"/>
                                  <a:pt x="266" y="59"/>
                                  <a:pt x="269" y="37"/>
                                </a:cubicBezTo>
                                <a:cubicBezTo>
                                  <a:pt x="270" y="30"/>
                                  <a:pt x="273" y="8"/>
                                  <a:pt x="255" y="2"/>
                                </a:cubicBezTo>
                                <a:cubicBezTo>
                                  <a:pt x="245" y="-2"/>
                                  <a:pt x="229" y="-8"/>
                                  <a:pt x="162" y="96"/>
                                </a:cubicBezTo>
                                <a:cubicBezTo>
                                  <a:pt x="163" y="82"/>
                                  <a:pt x="165" y="67"/>
                                  <a:pt x="168" y="48"/>
                                </a:cubicBezTo>
                                <a:cubicBezTo>
                                  <a:pt x="171" y="30"/>
                                  <a:pt x="166" y="18"/>
                                  <a:pt x="154" y="13"/>
                                </a:cubicBezTo>
                                <a:cubicBezTo>
                                  <a:pt x="147" y="10"/>
                                  <a:pt x="133" y="4"/>
                                  <a:pt x="87" y="54"/>
                                </a:cubicBezTo>
                                <a:lnTo>
                                  <a:pt x="105" y="14"/>
                                </a:lnTo>
                                <a:lnTo>
                                  <a:pt x="75" y="0"/>
                                </a:lnTo>
                                <a:lnTo>
                                  <a:pt x="2" y="162"/>
                                </a:lnTo>
                                <a:cubicBezTo>
                                  <a:pt x="-2" y="170"/>
                                  <a:pt x="1" y="179"/>
                                  <a:pt x="9" y="184"/>
                                </a:cubicBezTo>
                                <a:cubicBezTo>
                                  <a:pt x="16" y="188"/>
                                  <a:pt x="26" y="186"/>
                                  <a:pt x="31" y="179"/>
                                </a:cubicBezTo>
                                <a:cubicBezTo>
                                  <a:pt x="66" y="131"/>
                                  <a:pt x="109" y="77"/>
                                  <a:pt x="133" y="55"/>
                                </a:cubicBezTo>
                                <a:cubicBezTo>
                                  <a:pt x="124" y="126"/>
                                  <a:pt x="123" y="162"/>
                                  <a:pt x="123" y="164"/>
                                </a:cubicBezTo>
                                <a:cubicBezTo>
                                  <a:pt x="123" y="171"/>
                                  <a:pt x="128" y="178"/>
                                  <a:pt x="136" y="180"/>
                                </a:cubicBezTo>
                                <a:cubicBezTo>
                                  <a:pt x="143" y="182"/>
                                  <a:pt x="151" y="179"/>
                                  <a:pt x="155" y="172"/>
                                </a:cubicBezTo>
                                <a:cubicBezTo>
                                  <a:pt x="180" y="130"/>
                                  <a:pt x="211" y="83"/>
                                  <a:pt x="232" y="56"/>
                                </a:cubicBezTo>
                                <a:cubicBezTo>
                                  <a:pt x="229" y="68"/>
                                  <a:pt x="227" y="80"/>
                                  <a:pt x="224" y="91"/>
                                </a:cubicBezTo>
                                <a:cubicBezTo>
                                  <a:pt x="214" y="135"/>
                                  <a:pt x="207" y="166"/>
                                  <a:pt x="224" y="184"/>
                                </a:cubicBezTo>
                                <a:cubicBezTo>
                                  <a:pt x="233" y="192"/>
                                  <a:pt x="245" y="195"/>
                                  <a:pt x="261" y="191"/>
                                </a:cubicBezTo>
                                <a:cubicBezTo>
                                  <a:pt x="289" y="185"/>
                                  <a:pt x="318" y="154"/>
                                  <a:pt x="340" y="122"/>
                                </a:cubicBezTo>
                                <a:cubicBezTo>
                                  <a:pt x="341" y="158"/>
                                  <a:pt x="351" y="194"/>
                                  <a:pt x="386" y="207"/>
                                </a:cubicBezTo>
                                <a:cubicBezTo>
                                  <a:pt x="423" y="221"/>
                                  <a:pt x="463" y="197"/>
                                  <a:pt x="494" y="170"/>
                                </a:cubicBezTo>
                                <a:lnTo>
                                  <a:pt x="483" y="203"/>
                                </a:lnTo>
                                <a:cubicBezTo>
                                  <a:pt x="480" y="211"/>
                                  <a:pt x="484" y="220"/>
                                  <a:pt x="492" y="224"/>
                                </a:cubicBezTo>
                                <a:cubicBezTo>
                                  <a:pt x="500" y="227"/>
                                  <a:pt x="509" y="224"/>
                                  <a:pt x="513" y="216"/>
                                </a:cubicBezTo>
                                <a:cubicBezTo>
                                  <a:pt x="553" y="141"/>
                                  <a:pt x="601" y="72"/>
                                  <a:pt x="620" y="63"/>
                                </a:cubicBezTo>
                                <a:cubicBezTo>
                                  <a:pt x="627" y="77"/>
                                  <a:pt x="627" y="103"/>
                                  <a:pt x="627" y="126"/>
                                </a:cubicBezTo>
                                <a:cubicBezTo>
                                  <a:pt x="626" y="162"/>
                                  <a:pt x="626" y="195"/>
                                  <a:pt x="646" y="213"/>
                                </a:cubicBezTo>
                                <a:cubicBezTo>
                                  <a:pt x="654" y="221"/>
                                  <a:pt x="665" y="225"/>
                                  <a:pt x="679" y="225"/>
                                </a:cubicBezTo>
                                <a:cubicBezTo>
                                  <a:pt x="681" y="225"/>
                                  <a:pt x="683" y="225"/>
                                  <a:pt x="685" y="225"/>
                                </a:cubicBezTo>
                                <a:cubicBezTo>
                                  <a:pt x="756" y="219"/>
                                  <a:pt x="798" y="190"/>
                                  <a:pt x="799" y="189"/>
                                </a:cubicBezTo>
                                <a:lnTo>
                                  <a:pt x="780" y="161"/>
                                </a:lnTo>
                                <a:cubicBezTo>
                                  <a:pt x="779" y="161"/>
                                  <a:pt x="743" y="187"/>
                                  <a:pt x="682" y="192"/>
                                </a:cubicBezTo>
                                <a:close/>
                              </a:path>
                            </a:pathLst>
                          </a:custGeom>
                          <a:solidFill>
                            <a:schemeClr val="dk1"/>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80" name="Google Shape;2480;p48"/>
                          <p:cNvSpPr/>
                          <p:nvPr/>
                        </p:nvSpPr>
                        <p:spPr>
                          <a:xfrm>
                            <a:off x="-5624845" y="2874085"/>
                            <a:ext cx="12240" cy="16200"/>
                          </a:xfrm>
                          <a:custGeom>
                            <a:avLst/>
                            <a:gdLst/>
                            <a:ahLst/>
                            <a:cxnLst/>
                            <a:rect l="l" t="t" r="r" b="b"/>
                            <a:pathLst>
                              <a:path w="34" h="45" extrusionOk="0">
                                <a:moveTo>
                                  <a:pt x="0" y="45"/>
                                </a:moveTo>
                                <a:lnTo>
                                  <a:pt x="34" y="45"/>
                                </a:lnTo>
                                <a:lnTo>
                                  <a:pt x="34" y="0"/>
                                </a:lnTo>
                                <a:lnTo>
                                  <a:pt x="0" y="0"/>
                                </a:lnTo>
                                <a:lnTo>
                                  <a:pt x="0" y="45"/>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81" name="Google Shape;2481;p48"/>
                          <p:cNvSpPr/>
                          <p:nvPr/>
                        </p:nvSpPr>
                        <p:spPr>
                          <a:xfrm>
                            <a:off x="-5151445" y="2711365"/>
                            <a:ext cx="62640" cy="119880"/>
                          </a:xfrm>
                          <a:custGeom>
                            <a:avLst/>
                            <a:gdLst/>
                            <a:ahLst/>
                            <a:cxnLst/>
                            <a:rect l="l" t="t" r="r" b="b"/>
                            <a:pathLst>
                              <a:path w="174" h="333" extrusionOk="0">
                                <a:moveTo>
                                  <a:pt x="128" y="71"/>
                                </a:moveTo>
                                <a:cubicBezTo>
                                  <a:pt x="133" y="59"/>
                                  <a:pt x="136" y="51"/>
                                  <a:pt x="139" y="45"/>
                                </a:cubicBezTo>
                                <a:cubicBezTo>
                                  <a:pt x="140" y="50"/>
                                  <a:pt x="141" y="57"/>
                                  <a:pt x="141" y="65"/>
                                </a:cubicBezTo>
                                <a:cubicBezTo>
                                  <a:pt x="141" y="77"/>
                                  <a:pt x="129" y="94"/>
                                  <a:pt x="112" y="112"/>
                                </a:cubicBezTo>
                                <a:cubicBezTo>
                                  <a:pt x="118" y="97"/>
                                  <a:pt x="124" y="83"/>
                                  <a:pt x="128" y="71"/>
                                </a:cubicBezTo>
                                <a:moveTo>
                                  <a:pt x="32" y="303"/>
                                </a:moveTo>
                                <a:cubicBezTo>
                                  <a:pt x="38" y="316"/>
                                  <a:pt x="49" y="324"/>
                                  <a:pt x="64" y="328"/>
                                </a:cubicBezTo>
                                <a:cubicBezTo>
                                  <a:pt x="78" y="332"/>
                                  <a:pt x="91" y="333"/>
                                  <a:pt x="102" y="333"/>
                                </a:cubicBezTo>
                                <a:cubicBezTo>
                                  <a:pt x="151" y="333"/>
                                  <a:pt x="166" y="304"/>
                                  <a:pt x="167" y="302"/>
                                </a:cubicBezTo>
                                <a:lnTo>
                                  <a:pt x="137" y="287"/>
                                </a:lnTo>
                                <a:cubicBezTo>
                                  <a:pt x="136" y="288"/>
                                  <a:pt x="123" y="308"/>
                                  <a:pt x="72" y="296"/>
                                </a:cubicBezTo>
                                <a:cubicBezTo>
                                  <a:pt x="66" y="294"/>
                                  <a:pt x="63" y="291"/>
                                  <a:pt x="62" y="288"/>
                                </a:cubicBezTo>
                                <a:cubicBezTo>
                                  <a:pt x="53" y="270"/>
                                  <a:pt x="66" y="226"/>
                                  <a:pt x="83" y="183"/>
                                </a:cubicBezTo>
                                <a:cubicBezTo>
                                  <a:pt x="128" y="148"/>
                                  <a:pt x="174" y="101"/>
                                  <a:pt x="174" y="65"/>
                                </a:cubicBezTo>
                                <a:cubicBezTo>
                                  <a:pt x="174" y="25"/>
                                  <a:pt x="165" y="3"/>
                                  <a:pt x="147" y="0"/>
                                </a:cubicBezTo>
                                <a:cubicBezTo>
                                  <a:pt x="123" y="-4"/>
                                  <a:pt x="108" y="28"/>
                                  <a:pt x="97" y="60"/>
                                </a:cubicBezTo>
                                <a:cubicBezTo>
                                  <a:pt x="91" y="76"/>
                                  <a:pt x="83" y="95"/>
                                  <a:pt x="74" y="116"/>
                                </a:cubicBezTo>
                                <a:cubicBezTo>
                                  <a:pt x="68" y="131"/>
                                  <a:pt x="61" y="146"/>
                                  <a:pt x="55" y="161"/>
                                </a:cubicBezTo>
                                <a:cubicBezTo>
                                  <a:pt x="31" y="179"/>
                                  <a:pt x="8" y="193"/>
                                  <a:pt x="0" y="194"/>
                                </a:cubicBezTo>
                                <a:lnTo>
                                  <a:pt x="1" y="228"/>
                                </a:lnTo>
                                <a:cubicBezTo>
                                  <a:pt x="8" y="228"/>
                                  <a:pt x="20" y="223"/>
                                  <a:pt x="36" y="214"/>
                                </a:cubicBezTo>
                                <a:cubicBezTo>
                                  <a:pt x="25" y="250"/>
                                  <a:pt x="21" y="281"/>
                                  <a:pt x="32" y="3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82" name="Google Shape;2482;p48"/>
                          <p:cNvSpPr/>
                          <p:nvPr/>
                        </p:nvSpPr>
                        <p:spPr>
                          <a:xfrm>
                            <a:off x="-5086285" y="2753485"/>
                            <a:ext cx="51840" cy="60120"/>
                          </a:xfrm>
                          <a:custGeom>
                            <a:avLst/>
                            <a:gdLst/>
                            <a:ahLst/>
                            <a:cxnLst/>
                            <a:rect l="l" t="t" r="r" b="b"/>
                            <a:pathLst>
                              <a:path w="144" h="167" extrusionOk="0">
                                <a:moveTo>
                                  <a:pt x="75" y="122"/>
                                </a:moveTo>
                                <a:cubicBezTo>
                                  <a:pt x="67" y="132"/>
                                  <a:pt x="53" y="136"/>
                                  <a:pt x="44" y="132"/>
                                </a:cubicBezTo>
                                <a:cubicBezTo>
                                  <a:pt x="35" y="126"/>
                                  <a:pt x="29" y="106"/>
                                  <a:pt x="43" y="66"/>
                                </a:cubicBezTo>
                                <a:cubicBezTo>
                                  <a:pt x="47" y="55"/>
                                  <a:pt x="55" y="36"/>
                                  <a:pt x="67" y="34"/>
                                </a:cubicBezTo>
                                <a:cubicBezTo>
                                  <a:pt x="68" y="33"/>
                                  <a:pt x="69" y="33"/>
                                  <a:pt x="70" y="33"/>
                                </a:cubicBezTo>
                                <a:cubicBezTo>
                                  <a:pt x="82" y="33"/>
                                  <a:pt x="99" y="48"/>
                                  <a:pt x="109" y="59"/>
                                </a:cubicBezTo>
                                <a:cubicBezTo>
                                  <a:pt x="104" y="72"/>
                                  <a:pt x="94" y="100"/>
                                  <a:pt x="75" y="122"/>
                                </a:cubicBezTo>
                                <a:moveTo>
                                  <a:pt x="62" y="0"/>
                                </a:moveTo>
                                <a:cubicBezTo>
                                  <a:pt x="40" y="4"/>
                                  <a:pt x="22" y="22"/>
                                  <a:pt x="11" y="55"/>
                                </a:cubicBezTo>
                                <a:cubicBezTo>
                                  <a:pt x="-15" y="127"/>
                                  <a:pt x="14" y="153"/>
                                  <a:pt x="28" y="161"/>
                                </a:cubicBezTo>
                                <a:cubicBezTo>
                                  <a:pt x="35" y="165"/>
                                  <a:pt x="44" y="167"/>
                                  <a:pt x="53" y="167"/>
                                </a:cubicBezTo>
                                <a:cubicBezTo>
                                  <a:pt x="71" y="167"/>
                                  <a:pt x="89" y="159"/>
                                  <a:pt x="101" y="144"/>
                                </a:cubicBezTo>
                                <a:cubicBezTo>
                                  <a:pt x="131" y="108"/>
                                  <a:pt x="143" y="61"/>
                                  <a:pt x="144" y="59"/>
                                </a:cubicBezTo>
                                <a:cubicBezTo>
                                  <a:pt x="145" y="54"/>
                                  <a:pt x="144" y="49"/>
                                  <a:pt x="141" y="45"/>
                                </a:cubicBezTo>
                                <a:cubicBezTo>
                                  <a:pt x="137" y="40"/>
                                  <a:pt x="102" y="-6"/>
                                  <a:pt x="62" y="0"/>
                                </a:cubicBezTo>
                                <a:close/>
                              </a:path>
                            </a:pathLst>
                          </a:custGeom>
                          <a:solidFill>
                            <a:schemeClr val="dk1"/>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83" name="Google Shape;2483;p48"/>
                          <p:cNvSpPr/>
                          <p:nvPr/>
                        </p:nvSpPr>
                        <p:spPr>
                          <a:xfrm>
                            <a:off x="-4999885" y="2713165"/>
                            <a:ext cx="63000" cy="96120"/>
                          </a:xfrm>
                          <a:custGeom>
                            <a:avLst/>
                            <a:gdLst/>
                            <a:ahLst/>
                            <a:cxnLst/>
                            <a:rect l="l" t="t" r="r" b="b"/>
                            <a:pathLst>
                              <a:path w="175" h="267" extrusionOk="0">
                                <a:moveTo>
                                  <a:pt x="32" y="267"/>
                                </a:moveTo>
                                <a:lnTo>
                                  <a:pt x="54" y="189"/>
                                </a:lnTo>
                                <a:lnTo>
                                  <a:pt x="110" y="256"/>
                                </a:lnTo>
                                <a:lnTo>
                                  <a:pt x="136" y="235"/>
                                </a:lnTo>
                                <a:lnTo>
                                  <a:pt x="70" y="155"/>
                                </a:lnTo>
                                <a:lnTo>
                                  <a:pt x="175" y="98"/>
                                </a:lnTo>
                                <a:lnTo>
                                  <a:pt x="159" y="68"/>
                                </a:lnTo>
                                <a:lnTo>
                                  <a:pt x="76" y="114"/>
                                </a:lnTo>
                                <a:lnTo>
                                  <a:pt x="105" y="9"/>
                                </a:lnTo>
                                <a:lnTo>
                                  <a:pt x="73" y="0"/>
                                </a:lnTo>
                                <a:lnTo>
                                  <a:pt x="34" y="137"/>
                                </a:lnTo>
                                <a:cubicBezTo>
                                  <a:pt x="31" y="140"/>
                                  <a:pt x="28" y="143"/>
                                  <a:pt x="28" y="147"/>
                                </a:cubicBezTo>
                                <a:cubicBezTo>
                                  <a:pt x="27" y="150"/>
                                  <a:pt x="28" y="153"/>
                                  <a:pt x="29" y="156"/>
                                </a:cubicBezTo>
                                <a:lnTo>
                                  <a:pt x="0" y="257"/>
                                </a:lnTo>
                                <a:lnTo>
                                  <a:pt x="32" y="26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84" name="Google Shape;2484;p48"/>
                          <p:cNvSpPr/>
                          <p:nvPr/>
                        </p:nvSpPr>
                        <p:spPr>
                          <a:xfrm>
                            <a:off x="-4931485" y="2801365"/>
                            <a:ext cx="18720" cy="20160"/>
                          </a:xfrm>
                          <a:custGeom>
                            <a:avLst/>
                            <a:gdLst/>
                            <a:ahLst/>
                            <a:cxnLst/>
                            <a:rect l="l" t="t" r="r" b="b"/>
                            <a:pathLst>
                              <a:path w="52" h="56" extrusionOk="0">
                                <a:moveTo>
                                  <a:pt x="52" y="28"/>
                                </a:moveTo>
                                <a:cubicBezTo>
                                  <a:pt x="52" y="13"/>
                                  <a:pt x="40" y="0"/>
                                  <a:pt x="26" y="0"/>
                                </a:cubicBezTo>
                                <a:cubicBezTo>
                                  <a:pt x="11" y="0"/>
                                  <a:pt x="0" y="13"/>
                                  <a:pt x="0" y="28"/>
                                </a:cubicBezTo>
                                <a:cubicBezTo>
                                  <a:pt x="0" y="44"/>
                                  <a:pt x="11" y="56"/>
                                  <a:pt x="26" y="56"/>
                                </a:cubicBezTo>
                                <a:cubicBezTo>
                                  <a:pt x="40" y="56"/>
                                  <a:pt x="52" y="44"/>
                                  <a:pt x="52" y="2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85" name="Google Shape;2485;p48"/>
                          <p:cNvSpPr/>
                          <p:nvPr/>
                        </p:nvSpPr>
                        <p:spPr>
                          <a:xfrm>
                            <a:off x="-5149285" y="2876965"/>
                            <a:ext cx="101880" cy="76320"/>
                          </a:xfrm>
                          <a:custGeom>
                            <a:avLst/>
                            <a:gdLst/>
                            <a:ahLst/>
                            <a:cxnLst/>
                            <a:rect l="l" t="t" r="r" b="b"/>
                            <a:pathLst>
                              <a:path w="283" h="212" extrusionOk="0">
                                <a:moveTo>
                                  <a:pt x="36" y="171"/>
                                </a:moveTo>
                                <a:cubicBezTo>
                                  <a:pt x="39" y="162"/>
                                  <a:pt x="44" y="150"/>
                                  <a:pt x="52" y="137"/>
                                </a:cubicBezTo>
                                <a:cubicBezTo>
                                  <a:pt x="48" y="151"/>
                                  <a:pt x="43" y="163"/>
                                  <a:pt x="36" y="171"/>
                                </a:cubicBezTo>
                                <a:moveTo>
                                  <a:pt x="232" y="3"/>
                                </a:moveTo>
                                <a:cubicBezTo>
                                  <a:pt x="196" y="-1"/>
                                  <a:pt x="172" y="44"/>
                                  <a:pt x="157" y="94"/>
                                </a:cubicBezTo>
                                <a:cubicBezTo>
                                  <a:pt x="152" y="76"/>
                                  <a:pt x="146" y="58"/>
                                  <a:pt x="138" y="44"/>
                                </a:cubicBezTo>
                                <a:cubicBezTo>
                                  <a:pt x="130" y="33"/>
                                  <a:pt x="115" y="24"/>
                                  <a:pt x="94" y="35"/>
                                </a:cubicBezTo>
                                <a:cubicBezTo>
                                  <a:pt x="92" y="36"/>
                                  <a:pt x="91" y="37"/>
                                  <a:pt x="89" y="38"/>
                                </a:cubicBezTo>
                                <a:cubicBezTo>
                                  <a:pt x="87" y="21"/>
                                  <a:pt x="85" y="7"/>
                                  <a:pt x="84" y="0"/>
                                </a:cubicBezTo>
                                <a:lnTo>
                                  <a:pt x="51" y="6"/>
                                </a:lnTo>
                                <a:cubicBezTo>
                                  <a:pt x="54" y="25"/>
                                  <a:pt x="56" y="48"/>
                                  <a:pt x="57" y="70"/>
                                </a:cubicBezTo>
                                <a:cubicBezTo>
                                  <a:pt x="24" y="110"/>
                                  <a:pt x="-9" y="172"/>
                                  <a:pt x="3" y="197"/>
                                </a:cubicBezTo>
                                <a:cubicBezTo>
                                  <a:pt x="6" y="205"/>
                                  <a:pt x="14" y="212"/>
                                  <a:pt x="26" y="212"/>
                                </a:cubicBezTo>
                                <a:cubicBezTo>
                                  <a:pt x="30" y="212"/>
                                  <a:pt x="34" y="211"/>
                                  <a:pt x="40" y="209"/>
                                </a:cubicBezTo>
                                <a:cubicBezTo>
                                  <a:pt x="82" y="194"/>
                                  <a:pt x="91" y="134"/>
                                  <a:pt x="91" y="81"/>
                                </a:cubicBezTo>
                                <a:cubicBezTo>
                                  <a:pt x="100" y="71"/>
                                  <a:pt x="107" y="66"/>
                                  <a:pt x="110" y="65"/>
                                </a:cubicBezTo>
                                <a:cubicBezTo>
                                  <a:pt x="130" y="99"/>
                                  <a:pt x="135" y="169"/>
                                  <a:pt x="135" y="193"/>
                                </a:cubicBezTo>
                                <a:cubicBezTo>
                                  <a:pt x="135" y="202"/>
                                  <a:pt x="141" y="209"/>
                                  <a:pt x="150" y="210"/>
                                </a:cubicBezTo>
                                <a:cubicBezTo>
                                  <a:pt x="159" y="211"/>
                                  <a:pt x="167" y="205"/>
                                  <a:pt x="168" y="196"/>
                                </a:cubicBezTo>
                                <a:cubicBezTo>
                                  <a:pt x="181" y="112"/>
                                  <a:pt x="209" y="34"/>
                                  <a:pt x="228" y="36"/>
                                </a:cubicBezTo>
                                <a:cubicBezTo>
                                  <a:pt x="245" y="38"/>
                                  <a:pt x="254" y="111"/>
                                  <a:pt x="247" y="186"/>
                                </a:cubicBezTo>
                                <a:lnTo>
                                  <a:pt x="280" y="189"/>
                                </a:lnTo>
                                <a:cubicBezTo>
                                  <a:pt x="284" y="147"/>
                                  <a:pt x="294" y="10"/>
                                  <a:pt x="232" y="3"/>
                                </a:cubicBezTo>
                                <a:close/>
                              </a:path>
                            </a:pathLst>
                          </a:custGeom>
                          <a:solidFill>
                            <a:schemeClr val="dk1"/>
                          </a:solidFill>
                          <a:ln>
                            <a:noFill/>
                          </a:ln>
                        </p:spPr>
                        <p:txBody>
                          <a:bodyPr spcFirstLastPara="1" wrap="square" lIns="90000" tIns="31300" rIns="90000" bIns="31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86" name="Google Shape;2486;p48"/>
                          <p:cNvSpPr/>
                          <p:nvPr/>
                        </p:nvSpPr>
                        <p:spPr>
                          <a:xfrm>
                            <a:off x="-5034445" y="2882725"/>
                            <a:ext cx="51840" cy="70200"/>
                          </a:xfrm>
                          <a:custGeom>
                            <a:avLst/>
                            <a:gdLst/>
                            <a:ahLst/>
                            <a:cxnLst/>
                            <a:rect l="l" t="t" r="r" b="b"/>
                            <a:pathLst>
                              <a:path w="144" h="195" extrusionOk="0">
                                <a:moveTo>
                                  <a:pt x="67" y="161"/>
                                </a:moveTo>
                                <a:cubicBezTo>
                                  <a:pt x="62" y="162"/>
                                  <a:pt x="55" y="162"/>
                                  <a:pt x="45" y="153"/>
                                </a:cubicBezTo>
                                <a:cubicBezTo>
                                  <a:pt x="13" y="125"/>
                                  <a:pt x="58" y="45"/>
                                  <a:pt x="76" y="19"/>
                                </a:cubicBezTo>
                                <a:lnTo>
                                  <a:pt x="48" y="0"/>
                                </a:lnTo>
                                <a:cubicBezTo>
                                  <a:pt x="39" y="12"/>
                                  <a:pt x="-37" y="125"/>
                                  <a:pt x="23" y="179"/>
                                </a:cubicBezTo>
                                <a:cubicBezTo>
                                  <a:pt x="37" y="192"/>
                                  <a:pt x="52" y="195"/>
                                  <a:pt x="63" y="195"/>
                                </a:cubicBezTo>
                                <a:cubicBezTo>
                                  <a:pt x="67" y="195"/>
                                  <a:pt x="70" y="195"/>
                                  <a:pt x="73" y="194"/>
                                </a:cubicBezTo>
                                <a:cubicBezTo>
                                  <a:pt x="114" y="187"/>
                                  <a:pt x="141" y="135"/>
                                  <a:pt x="144" y="129"/>
                                </a:cubicBezTo>
                                <a:lnTo>
                                  <a:pt x="114" y="114"/>
                                </a:lnTo>
                                <a:cubicBezTo>
                                  <a:pt x="108" y="125"/>
                                  <a:pt x="88" y="157"/>
                                  <a:pt x="67" y="161"/>
                                </a:cubicBezTo>
                                <a:close/>
                              </a:path>
                            </a:pathLst>
                          </a:custGeom>
                          <a:solidFill>
                            <a:schemeClr val="dk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87" name="Google Shape;2487;p48"/>
                          <p:cNvSpPr/>
                          <p:nvPr/>
                        </p:nvSpPr>
                        <p:spPr>
                          <a:xfrm>
                            <a:off x="-5011045" y="2848165"/>
                            <a:ext cx="19800" cy="21240"/>
                          </a:xfrm>
                          <a:custGeom>
                            <a:avLst/>
                            <a:gdLst/>
                            <a:ahLst/>
                            <a:cxnLst/>
                            <a:rect l="l" t="t" r="r" b="b"/>
                            <a:pathLst>
                              <a:path w="55" h="59" extrusionOk="0">
                                <a:moveTo>
                                  <a:pt x="0" y="40"/>
                                </a:moveTo>
                                <a:lnTo>
                                  <a:pt x="27" y="59"/>
                                </a:lnTo>
                                <a:lnTo>
                                  <a:pt x="55" y="20"/>
                                </a:lnTo>
                                <a:lnTo>
                                  <a:pt x="28" y="0"/>
                                </a:lnTo>
                                <a:lnTo>
                                  <a:pt x="0" y="4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88" name="Google Shape;2488;p48"/>
                          <p:cNvSpPr/>
                          <p:nvPr/>
                        </p:nvSpPr>
                        <p:spPr>
                          <a:xfrm>
                            <a:off x="-4976125" y="2871925"/>
                            <a:ext cx="95760" cy="74520"/>
                          </a:xfrm>
                          <a:custGeom>
                            <a:avLst/>
                            <a:gdLst/>
                            <a:ahLst/>
                            <a:cxnLst/>
                            <a:rect l="l" t="t" r="r" b="b"/>
                            <a:pathLst>
                              <a:path w="266" h="207" extrusionOk="0">
                                <a:moveTo>
                                  <a:pt x="187" y="151"/>
                                </a:moveTo>
                                <a:cubicBezTo>
                                  <a:pt x="177" y="150"/>
                                  <a:pt x="174" y="119"/>
                                  <a:pt x="172" y="99"/>
                                </a:cubicBezTo>
                                <a:cubicBezTo>
                                  <a:pt x="168" y="65"/>
                                  <a:pt x="163" y="27"/>
                                  <a:pt x="132" y="23"/>
                                </a:cubicBezTo>
                                <a:cubicBezTo>
                                  <a:pt x="108" y="19"/>
                                  <a:pt x="82" y="46"/>
                                  <a:pt x="60" y="82"/>
                                </a:cubicBezTo>
                                <a:cubicBezTo>
                                  <a:pt x="61" y="69"/>
                                  <a:pt x="62" y="56"/>
                                  <a:pt x="62" y="45"/>
                                </a:cubicBezTo>
                                <a:cubicBezTo>
                                  <a:pt x="62" y="36"/>
                                  <a:pt x="62" y="11"/>
                                  <a:pt x="42" y="2"/>
                                </a:cubicBezTo>
                                <a:cubicBezTo>
                                  <a:pt x="23" y="-6"/>
                                  <a:pt x="4" y="13"/>
                                  <a:pt x="0" y="16"/>
                                </a:cubicBezTo>
                                <a:lnTo>
                                  <a:pt x="24" y="40"/>
                                </a:lnTo>
                                <a:cubicBezTo>
                                  <a:pt x="25" y="39"/>
                                  <a:pt x="26" y="38"/>
                                  <a:pt x="28" y="36"/>
                                </a:cubicBezTo>
                                <a:cubicBezTo>
                                  <a:pt x="28" y="38"/>
                                  <a:pt x="29" y="41"/>
                                  <a:pt x="29" y="45"/>
                                </a:cubicBezTo>
                                <a:cubicBezTo>
                                  <a:pt x="29" y="93"/>
                                  <a:pt x="7" y="186"/>
                                  <a:pt x="7" y="187"/>
                                </a:cubicBezTo>
                                <a:cubicBezTo>
                                  <a:pt x="5" y="195"/>
                                  <a:pt x="9" y="204"/>
                                  <a:pt x="18" y="206"/>
                                </a:cubicBezTo>
                                <a:cubicBezTo>
                                  <a:pt x="19" y="207"/>
                                  <a:pt x="21" y="207"/>
                                  <a:pt x="23" y="207"/>
                                </a:cubicBezTo>
                                <a:cubicBezTo>
                                  <a:pt x="30" y="207"/>
                                  <a:pt x="36" y="203"/>
                                  <a:pt x="38" y="197"/>
                                </a:cubicBezTo>
                                <a:cubicBezTo>
                                  <a:pt x="69" y="125"/>
                                  <a:pt x="112" y="57"/>
                                  <a:pt x="127" y="56"/>
                                </a:cubicBezTo>
                                <a:cubicBezTo>
                                  <a:pt x="133" y="57"/>
                                  <a:pt x="137" y="90"/>
                                  <a:pt x="138" y="102"/>
                                </a:cubicBezTo>
                                <a:cubicBezTo>
                                  <a:pt x="142" y="137"/>
                                  <a:pt x="147" y="180"/>
                                  <a:pt x="183" y="185"/>
                                </a:cubicBezTo>
                                <a:cubicBezTo>
                                  <a:pt x="237" y="191"/>
                                  <a:pt x="264" y="158"/>
                                  <a:pt x="266" y="156"/>
                                </a:cubicBezTo>
                                <a:lnTo>
                                  <a:pt x="239" y="135"/>
                                </a:lnTo>
                                <a:cubicBezTo>
                                  <a:pt x="239" y="135"/>
                                  <a:pt x="222" y="156"/>
                                  <a:pt x="187" y="151"/>
                                </a:cubicBezTo>
                                <a:close/>
                              </a:path>
                            </a:pathLst>
                          </a:custGeom>
                          <a:solidFill>
                            <a:schemeClr val="dk1"/>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89" name="Google Shape;2489;p48"/>
                          <p:cNvSpPr/>
                          <p:nvPr/>
                        </p:nvSpPr>
                        <p:spPr>
                          <a:xfrm>
                            <a:off x="-5594245" y="77245"/>
                            <a:ext cx="103680" cy="316800"/>
                          </a:xfrm>
                          <a:custGeom>
                            <a:avLst/>
                            <a:gdLst/>
                            <a:ahLst/>
                            <a:cxnLst/>
                            <a:rect l="l" t="t" r="r" b="b"/>
                            <a:pathLst>
                              <a:path w="288" h="880" extrusionOk="0">
                                <a:moveTo>
                                  <a:pt x="271" y="0"/>
                                </a:moveTo>
                                <a:cubicBezTo>
                                  <a:pt x="263" y="0"/>
                                  <a:pt x="194" y="-3"/>
                                  <a:pt x="167" y="36"/>
                                </a:cubicBezTo>
                                <a:cubicBezTo>
                                  <a:pt x="158" y="49"/>
                                  <a:pt x="150" y="72"/>
                                  <a:pt x="164" y="107"/>
                                </a:cubicBezTo>
                                <a:cubicBezTo>
                                  <a:pt x="180" y="144"/>
                                  <a:pt x="225" y="268"/>
                                  <a:pt x="164" y="306"/>
                                </a:cubicBezTo>
                                <a:cubicBezTo>
                                  <a:pt x="105" y="343"/>
                                  <a:pt x="9" y="402"/>
                                  <a:pt x="9" y="402"/>
                                </a:cubicBezTo>
                                <a:cubicBezTo>
                                  <a:pt x="3" y="406"/>
                                  <a:pt x="0" y="412"/>
                                  <a:pt x="0" y="419"/>
                                </a:cubicBezTo>
                                <a:cubicBezTo>
                                  <a:pt x="1" y="426"/>
                                  <a:pt x="5" y="432"/>
                                  <a:pt x="11" y="435"/>
                                </a:cubicBezTo>
                                <a:cubicBezTo>
                                  <a:pt x="12" y="435"/>
                                  <a:pt x="121" y="484"/>
                                  <a:pt x="141" y="591"/>
                                </a:cubicBezTo>
                                <a:cubicBezTo>
                                  <a:pt x="162" y="701"/>
                                  <a:pt x="85" y="844"/>
                                  <a:pt x="84" y="845"/>
                                </a:cubicBezTo>
                                <a:cubicBezTo>
                                  <a:pt x="81" y="851"/>
                                  <a:pt x="81" y="857"/>
                                  <a:pt x="84" y="863"/>
                                </a:cubicBezTo>
                                <a:cubicBezTo>
                                  <a:pt x="87" y="868"/>
                                  <a:pt x="93" y="872"/>
                                  <a:pt x="99" y="872"/>
                                </a:cubicBezTo>
                                <a:lnTo>
                                  <a:pt x="247" y="880"/>
                                </a:lnTo>
                                <a:lnTo>
                                  <a:pt x="248" y="880"/>
                                </a:lnTo>
                                <a:cubicBezTo>
                                  <a:pt x="258" y="880"/>
                                  <a:pt x="266" y="872"/>
                                  <a:pt x="266" y="862"/>
                                </a:cubicBezTo>
                                <a:cubicBezTo>
                                  <a:pt x="267" y="852"/>
                                  <a:pt x="259" y="844"/>
                                  <a:pt x="249" y="843"/>
                                </a:cubicBezTo>
                                <a:lnTo>
                                  <a:pt x="129" y="837"/>
                                </a:lnTo>
                                <a:cubicBezTo>
                                  <a:pt x="152" y="788"/>
                                  <a:pt x="195" y="679"/>
                                  <a:pt x="177" y="584"/>
                                </a:cubicBezTo>
                                <a:cubicBezTo>
                                  <a:pt x="160" y="495"/>
                                  <a:pt x="94" y="441"/>
                                  <a:pt x="55" y="417"/>
                                </a:cubicBezTo>
                                <a:cubicBezTo>
                                  <a:pt x="88" y="397"/>
                                  <a:pt x="144" y="362"/>
                                  <a:pt x="184" y="337"/>
                                </a:cubicBezTo>
                                <a:cubicBezTo>
                                  <a:pt x="242" y="301"/>
                                  <a:pt x="248" y="212"/>
                                  <a:pt x="198" y="93"/>
                                </a:cubicBezTo>
                                <a:cubicBezTo>
                                  <a:pt x="192" y="77"/>
                                  <a:pt x="191" y="65"/>
                                  <a:pt x="197" y="57"/>
                                </a:cubicBezTo>
                                <a:cubicBezTo>
                                  <a:pt x="210" y="38"/>
                                  <a:pt x="255" y="36"/>
                                  <a:pt x="269" y="37"/>
                                </a:cubicBezTo>
                                <a:cubicBezTo>
                                  <a:pt x="279" y="37"/>
                                  <a:pt x="288" y="30"/>
                                  <a:pt x="288" y="20"/>
                                </a:cubicBezTo>
                                <a:cubicBezTo>
                                  <a:pt x="289" y="10"/>
                                  <a:pt x="281" y="1"/>
                                  <a:pt x="271"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90" name="Google Shape;2490;p48"/>
                          <p:cNvSpPr/>
                          <p:nvPr/>
                        </p:nvSpPr>
                        <p:spPr>
                          <a:xfrm>
                            <a:off x="-5272045" y="90925"/>
                            <a:ext cx="75960" cy="296640"/>
                          </a:xfrm>
                          <a:custGeom>
                            <a:avLst/>
                            <a:gdLst/>
                            <a:ahLst/>
                            <a:cxnLst/>
                            <a:rect l="l" t="t" r="r" b="b"/>
                            <a:pathLst>
                              <a:path w="211" h="824" extrusionOk="0">
                                <a:moveTo>
                                  <a:pt x="190" y="342"/>
                                </a:moveTo>
                                <a:cubicBezTo>
                                  <a:pt x="186" y="339"/>
                                  <a:pt x="180" y="338"/>
                                  <a:pt x="175" y="340"/>
                                </a:cubicBezTo>
                                <a:cubicBezTo>
                                  <a:pt x="174" y="340"/>
                                  <a:pt x="118" y="359"/>
                                  <a:pt x="67" y="314"/>
                                </a:cubicBezTo>
                                <a:cubicBezTo>
                                  <a:pt x="47" y="297"/>
                                  <a:pt x="90" y="241"/>
                                  <a:pt x="124" y="195"/>
                                </a:cubicBezTo>
                                <a:cubicBezTo>
                                  <a:pt x="163" y="145"/>
                                  <a:pt x="199" y="97"/>
                                  <a:pt x="199" y="55"/>
                                </a:cubicBezTo>
                                <a:cubicBezTo>
                                  <a:pt x="199" y="29"/>
                                  <a:pt x="186" y="16"/>
                                  <a:pt x="176" y="9"/>
                                </a:cubicBezTo>
                                <a:cubicBezTo>
                                  <a:pt x="130" y="-19"/>
                                  <a:pt x="30" y="28"/>
                                  <a:pt x="10" y="38"/>
                                </a:cubicBezTo>
                                <a:cubicBezTo>
                                  <a:pt x="1" y="43"/>
                                  <a:pt x="-3" y="54"/>
                                  <a:pt x="2" y="63"/>
                                </a:cubicBezTo>
                                <a:cubicBezTo>
                                  <a:pt x="6" y="72"/>
                                  <a:pt x="17" y="75"/>
                                  <a:pt x="26" y="71"/>
                                </a:cubicBezTo>
                                <a:cubicBezTo>
                                  <a:pt x="66" y="51"/>
                                  <a:pt x="136" y="27"/>
                                  <a:pt x="157" y="40"/>
                                </a:cubicBezTo>
                                <a:cubicBezTo>
                                  <a:pt x="158" y="41"/>
                                  <a:pt x="162" y="44"/>
                                  <a:pt x="162" y="55"/>
                                </a:cubicBezTo>
                                <a:cubicBezTo>
                                  <a:pt x="162" y="84"/>
                                  <a:pt x="127" y="132"/>
                                  <a:pt x="95" y="173"/>
                                </a:cubicBezTo>
                                <a:cubicBezTo>
                                  <a:pt x="47" y="236"/>
                                  <a:pt x="-3" y="302"/>
                                  <a:pt x="43" y="342"/>
                                </a:cubicBezTo>
                                <a:cubicBezTo>
                                  <a:pt x="88" y="382"/>
                                  <a:pt x="137" y="383"/>
                                  <a:pt x="165" y="380"/>
                                </a:cubicBezTo>
                                <a:cubicBezTo>
                                  <a:pt x="180" y="516"/>
                                  <a:pt x="184" y="724"/>
                                  <a:pt x="134" y="756"/>
                                </a:cubicBezTo>
                                <a:cubicBezTo>
                                  <a:pt x="66" y="799"/>
                                  <a:pt x="35" y="785"/>
                                  <a:pt x="35" y="785"/>
                                </a:cubicBezTo>
                                <a:cubicBezTo>
                                  <a:pt x="26" y="780"/>
                                  <a:pt x="15" y="783"/>
                                  <a:pt x="10" y="792"/>
                                </a:cubicBezTo>
                                <a:cubicBezTo>
                                  <a:pt x="5" y="800"/>
                                  <a:pt x="7" y="812"/>
                                  <a:pt x="16" y="817"/>
                                </a:cubicBezTo>
                                <a:cubicBezTo>
                                  <a:pt x="18" y="818"/>
                                  <a:pt x="29" y="824"/>
                                  <a:pt x="50" y="824"/>
                                </a:cubicBezTo>
                                <a:cubicBezTo>
                                  <a:pt x="73" y="824"/>
                                  <a:pt x="107" y="817"/>
                                  <a:pt x="154" y="787"/>
                                </a:cubicBezTo>
                                <a:cubicBezTo>
                                  <a:pt x="240" y="732"/>
                                  <a:pt x="206" y="418"/>
                                  <a:pt x="199" y="355"/>
                                </a:cubicBezTo>
                                <a:cubicBezTo>
                                  <a:pt x="198" y="350"/>
                                  <a:pt x="195" y="345"/>
                                  <a:pt x="190" y="34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91" name="Google Shape;2491;p48"/>
                          <p:cNvSpPr/>
                          <p:nvPr/>
                        </p:nvSpPr>
                        <p:spPr>
                          <a:xfrm>
                            <a:off x="-5479765" y="183805"/>
                            <a:ext cx="119520" cy="129960"/>
                          </a:xfrm>
                          <a:custGeom>
                            <a:avLst/>
                            <a:gdLst/>
                            <a:ahLst/>
                            <a:cxnLst/>
                            <a:rect l="l" t="t" r="r" b="b"/>
                            <a:pathLst>
                              <a:path w="332" h="361" extrusionOk="0">
                                <a:moveTo>
                                  <a:pt x="300" y="303"/>
                                </a:moveTo>
                                <a:cubicBezTo>
                                  <a:pt x="295" y="309"/>
                                  <a:pt x="280" y="324"/>
                                  <a:pt x="267" y="324"/>
                                </a:cubicBezTo>
                                <a:cubicBezTo>
                                  <a:pt x="261" y="324"/>
                                  <a:pt x="254" y="320"/>
                                  <a:pt x="248" y="311"/>
                                </a:cubicBezTo>
                                <a:cubicBezTo>
                                  <a:pt x="235" y="292"/>
                                  <a:pt x="215" y="251"/>
                                  <a:pt x="196" y="205"/>
                                </a:cubicBezTo>
                                <a:cubicBezTo>
                                  <a:pt x="234" y="131"/>
                                  <a:pt x="269" y="51"/>
                                  <a:pt x="279" y="25"/>
                                </a:cubicBezTo>
                                <a:cubicBezTo>
                                  <a:pt x="283" y="16"/>
                                  <a:pt x="279" y="5"/>
                                  <a:pt x="270" y="1"/>
                                </a:cubicBezTo>
                                <a:cubicBezTo>
                                  <a:pt x="260" y="-2"/>
                                  <a:pt x="250" y="2"/>
                                  <a:pt x="246" y="11"/>
                                </a:cubicBezTo>
                                <a:cubicBezTo>
                                  <a:pt x="227" y="57"/>
                                  <a:pt x="202" y="110"/>
                                  <a:pt x="178" y="160"/>
                                </a:cubicBezTo>
                                <a:cubicBezTo>
                                  <a:pt x="153" y="99"/>
                                  <a:pt x="132" y="43"/>
                                  <a:pt x="132" y="42"/>
                                </a:cubicBezTo>
                                <a:cubicBezTo>
                                  <a:pt x="128" y="32"/>
                                  <a:pt x="118" y="27"/>
                                  <a:pt x="108" y="31"/>
                                </a:cubicBezTo>
                                <a:cubicBezTo>
                                  <a:pt x="99" y="34"/>
                                  <a:pt x="94" y="45"/>
                                  <a:pt x="97" y="54"/>
                                </a:cubicBezTo>
                                <a:cubicBezTo>
                                  <a:pt x="99" y="59"/>
                                  <a:pt x="126" y="132"/>
                                  <a:pt x="156" y="203"/>
                                </a:cubicBezTo>
                                <a:cubicBezTo>
                                  <a:pt x="126" y="260"/>
                                  <a:pt x="99" y="304"/>
                                  <a:pt x="83" y="313"/>
                                </a:cubicBezTo>
                                <a:cubicBezTo>
                                  <a:pt x="74" y="318"/>
                                  <a:pt x="68" y="317"/>
                                  <a:pt x="65" y="316"/>
                                </a:cubicBezTo>
                                <a:cubicBezTo>
                                  <a:pt x="50" y="309"/>
                                  <a:pt x="39" y="281"/>
                                  <a:pt x="36" y="272"/>
                                </a:cubicBezTo>
                                <a:cubicBezTo>
                                  <a:pt x="33" y="262"/>
                                  <a:pt x="23" y="257"/>
                                  <a:pt x="14" y="259"/>
                                </a:cubicBezTo>
                                <a:cubicBezTo>
                                  <a:pt x="4" y="262"/>
                                  <a:pt x="-2" y="272"/>
                                  <a:pt x="1" y="282"/>
                                </a:cubicBezTo>
                                <a:cubicBezTo>
                                  <a:pt x="2" y="287"/>
                                  <a:pt x="16" y="335"/>
                                  <a:pt x="51" y="350"/>
                                </a:cubicBezTo>
                                <a:cubicBezTo>
                                  <a:pt x="56" y="352"/>
                                  <a:pt x="63" y="354"/>
                                  <a:pt x="71" y="354"/>
                                </a:cubicBezTo>
                                <a:cubicBezTo>
                                  <a:pt x="80" y="354"/>
                                  <a:pt x="90" y="351"/>
                                  <a:pt x="102" y="345"/>
                                </a:cubicBezTo>
                                <a:cubicBezTo>
                                  <a:pt x="121" y="333"/>
                                  <a:pt x="148" y="294"/>
                                  <a:pt x="174" y="246"/>
                                </a:cubicBezTo>
                                <a:cubicBezTo>
                                  <a:pt x="190" y="283"/>
                                  <a:pt x="206" y="316"/>
                                  <a:pt x="218" y="332"/>
                                </a:cubicBezTo>
                                <a:cubicBezTo>
                                  <a:pt x="235" y="356"/>
                                  <a:pt x="254" y="361"/>
                                  <a:pt x="267" y="361"/>
                                </a:cubicBezTo>
                                <a:lnTo>
                                  <a:pt x="267" y="361"/>
                                </a:lnTo>
                                <a:cubicBezTo>
                                  <a:pt x="301" y="361"/>
                                  <a:pt x="326" y="329"/>
                                  <a:pt x="329" y="325"/>
                                </a:cubicBezTo>
                                <a:cubicBezTo>
                                  <a:pt x="335" y="317"/>
                                  <a:pt x="333" y="305"/>
                                  <a:pt x="325" y="299"/>
                                </a:cubicBezTo>
                                <a:cubicBezTo>
                                  <a:pt x="317" y="293"/>
                                  <a:pt x="306" y="295"/>
                                  <a:pt x="300" y="3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92" name="Google Shape;2492;p48"/>
                          <p:cNvSpPr/>
                          <p:nvPr/>
                        </p:nvSpPr>
                        <p:spPr>
                          <a:xfrm>
                            <a:off x="-5338645" y="297925"/>
                            <a:ext cx="67320" cy="109440"/>
                          </a:xfrm>
                          <a:custGeom>
                            <a:avLst/>
                            <a:gdLst/>
                            <a:ahLst/>
                            <a:cxnLst/>
                            <a:rect l="l" t="t" r="r" b="b"/>
                            <a:pathLst>
                              <a:path w="187" h="304" extrusionOk="0">
                                <a:moveTo>
                                  <a:pt x="159" y="0"/>
                                </a:moveTo>
                                <a:cubicBezTo>
                                  <a:pt x="147" y="-1"/>
                                  <a:pt x="120" y="-4"/>
                                  <a:pt x="40" y="174"/>
                                </a:cubicBezTo>
                                <a:lnTo>
                                  <a:pt x="44" y="27"/>
                                </a:lnTo>
                                <a:cubicBezTo>
                                  <a:pt x="44" y="17"/>
                                  <a:pt x="36" y="9"/>
                                  <a:pt x="26" y="8"/>
                                </a:cubicBezTo>
                                <a:cubicBezTo>
                                  <a:pt x="17" y="8"/>
                                  <a:pt x="8" y="16"/>
                                  <a:pt x="7" y="26"/>
                                </a:cubicBezTo>
                                <a:lnTo>
                                  <a:pt x="0" y="270"/>
                                </a:lnTo>
                                <a:cubicBezTo>
                                  <a:pt x="0" y="279"/>
                                  <a:pt x="6" y="287"/>
                                  <a:pt x="14" y="288"/>
                                </a:cubicBezTo>
                                <a:cubicBezTo>
                                  <a:pt x="23" y="290"/>
                                  <a:pt x="32" y="286"/>
                                  <a:pt x="35" y="277"/>
                                </a:cubicBezTo>
                                <a:cubicBezTo>
                                  <a:pt x="73" y="184"/>
                                  <a:pt x="123" y="80"/>
                                  <a:pt x="149" y="46"/>
                                </a:cubicBezTo>
                                <a:cubicBezTo>
                                  <a:pt x="160" y="132"/>
                                  <a:pt x="126" y="280"/>
                                  <a:pt x="126" y="281"/>
                                </a:cubicBezTo>
                                <a:cubicBezTo>
                                  <a:pt x="124" y="291"/>
                                  <a:pt x="130" y="301"/>
                                  <a:pt x="140" y="303"/>
                                </a:cubicBezTo>
                                <a:cubicBezTo>
                                  <a:pt x="141" y="303"/>
                                  <a:pt x="143" y="304"/>
                                  <a:pt x="144" y="304"/>
                                </a:cubicBezTo>
                                <a:cubicBezTo>
                                  <a:pt x="152" y="304"/>
                                  <a:pt x="160" y="298"/>
                                  <a:pt x="162" y="289"/>
                                </a:cubicBezTo>
                                <a:cubicBezTo>
                                  <a:pt x="163" y="283"/>
                                  <a:pt x="199" y="122"/>
                                  <a:pt x="184" y="31"/>
                                </a:cubicBezTo>
                                <a:cubicBezTo>
                                  <a:pt x="180" y="6"/>
                                  <a:pt x="167" y="1"/>
                                  <a:pt x="159"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93" name="Google Shape;2493;p48"/>
                          <p:cNvSpPr/>
                          <p:nvPr/>
                        </p:nvSpPr>
                        <p:spPr>
                          <a:xfrm>
                            <a:off x="-5165485" y="202525"/>
                            <a:ext cx="74160" cy="69120"/>
                          </a:xfrm>
                          <a:custGeom>
                            <a:avLst/>
                            <a:gdLst/>
                            <a:ahLst/>
                            <a:cxnLst/>
                            <a:rect l="l" t="t" r="r" b="b"/>
                            <a:pathLst>
                              <a:path w="206" h="192" extrusionOk="0">
                                <a:moveTo>
                                  <a:pt x="189" y="74"/>
                                </a:moveTo>
                                <a:lnTo>
                                  <a:pt x="132" y="69"/>
                                </a:lnTo>
                                <a:lnTo>
                                  <a:pt x="139" y="21"/>
                                </a:lnTo>
                                <a:cubicBezTo>
                                  <a:pt x="141" y="11"/>
                                  <a:pt x="134" y="1"/>
                                  <a:pt x="124" y="0"/>
                                </a:cubicBezTo>
                                <a:cubicBezTo>
                                  <a:pt x="114" y="-1"/>
                                  <a:pt x="105" y="5"/>
                                  <a:pt x="103" y="15"/>
                                </a:cubicBezTo>
                                <a:lnTo>
                                  <a:pt x="96" y="66"/>
                                </a:lnTo>
                                <a:lnTo>
                                  <a:pt x="19" y="59"/>
                                </a:lnTo>
                                <a:cubicBezTo>
                                  <a:pt x="10" y="58"/>
                                  <a:pt x="0" y="66"/>
                                  <a:pt x="0" y="76"/>
                                </a:cubicBezTo>
                                <a:cubicBezTo>
                                  <a:pt x="-1" y="86"/>
                                  <a:pt x="6" y="95"/>
                                  <a:pt x="16" y="95"/>
                                </a:cubicBezTo>
                                <a:lnTo>
                                  <a:pt x="91" y="102"/>
                                </a:lnTo>
                                <a:lnTo>
                                  <a:pt x="81" y="171"/>
                                </a:lnTo>
                                <a:cubicBezTo>
                                  <a:pt x="79" y="181"/>
                                  <a:pt x="86" y="190"/>
                                  <a:pt x="96" y="191"/>
                                </a:cubicBezTo>
                                <a:cubicBezTo>
                                  <a:pt x="97" y="192"/>
                                  <a:pt x="98" y="192"/>
                                  <a:pt x="99" y="192"/>
                                </a:cubicBezTo>
                                <a:cubicBezTo>
                                  <a:pt x="108" y="192"/>
                                  <a:pt x="116" y="185"/>
                                  <a:pt x="117" y="176"/>
                                </a:cubicBezTo>
                                <a:lnTo>
                                  <a:pt x="127" y="105"/>
                                </a:lnTo>
                                <a:lnTo>
                                  <a:pt x="186" y="110"/>
                                </a:lnTo>
                                <a:cubicBezTo>
                                  <a:pt x="187" y="110"/>
                                  <a:pt x="187" y="110"/>
                                  <a:pt x="188" y="110"/>
                                </a:cubicBezTo>
                                <a:cubicBezTo>
                                  <a:pt x="197" y="110"/>
                                  <a:pt x="205" y="103"/>
                                  <a:pt x="206" y="94"/>
                                </a:cubicBezTo>
                                <a:cubicBezTo>
                                  <a:pt x="207" y="83"/>
                                  <a:pt x="199" y="75"/>
                                  <a:pt x="189" y="74"/>
                                </a:cubicBezTo>
                                <a:close/>
                              </a:path>
                            </a:pathLst>
                          </a:custGeom>
                          <a:solidFill>
                            <a:schemeClr val="dk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94" name="Google Shape;2494;p48"/>
                          <p:cNvSpPr/>
                          <p:nvPr/>
                        </p:nvSpPr>
                        <p:spPr>
                          <a:xfrm>
                            <a:off x="-5080525" y="95245"/>
                            <a:ext cx="68760" cy="320040"/>
                          </a:xfrm>
                          <a:custGeom>
                            <a:avLst/>
                            <a:gdLst/>
                            <a:ahLst/>
                            <a:cxnLst/>
                            <a:rect l="l" t="t" r="r" b="b"/>
                            <a:pathLst>
                              <a:path w="191" h="889" extrusionOk="0">
                                <a:moveTo>
                                  <a:pt x="183" y="27"/>
                                </a:moveTo>
                                <a:cubicBezTo>
                                  <a:pt x="171" y="20"/>
                                  <a:pt x="110" y="-15"/>
                                  <a:pt x="74" y="8"/>
                                </a:cubicBezTo>
                                <a:cubicBezTo>
                                  <a:pt x="62" y="15"/>
                                  <a:pt x="49" y="31"/>
                                  <a:pt x="52" y="66"/>
                                </a:cubicBezTo>
                                <a:cubicBezTo>
                                  <a:pt x="55" y="101"/>
                                  <a:pt x="65" y="131"/>
                                  <a:pt x="74" y="157"/>
                                </a:cubicBezTo>
                                <a:cubicBezTo>
                                  <a:pt x="89" y="199"/>
                                  <a:pt x="100" y="230"/>
                                  <a:pt x="77" y="270"/>
                                </a:cubicBezTo>
                                <a:cubicBezTo>
                                  <a:pt x="41" y="329"/>
                                  <a:pt x="17" y="335"/>
                                  <a:pt x="18" y="335"/>
                                </a:cubicBezTo>
                                <a:cubicBezTo>
                                  <a:pt x="11" y="335"/>
                                  <a:pt x="5" y="339"/>
                                  <a:pt x="2" y="346"/>
                                </a:cubicBezTo>
                                <a:cubicBezTo>
                                  <a:pt x="-1" y="352"/>
                                  <a:pt x="0" y="360"/>
                                  <a:pt x="5" y="365"/>
                                </a:cubicBezTo>
                                <a:cubicBezTo>
                                  <a:pt x="5" y="366"/>
                                  <a:pt x="65" y="434"/>
                                  <a:pt x="52" y="520"/>
                                </a:cubicBezTo>
                                <a:cubicBezTo>
                                  <a:pt x="43" y="581"/>
                                  <a:pt x="22" y="830"/>
                                  <a:pt x="66" y="863"/>
                                </a:cubicBezTo>
                                <a:cubicBezTo>
                                  <a:pt x="100" y="888"/>
                                  <a:pt x="159" y="889"/>
                                  <a:pt x="166" y="889"/>
                                </a:cubicBezTo>
                                <a:cubicBezTo>
                                  <a:pt x="176" y="889"/>
                                  <a:pt x="184" y="881"/>
                                  <a:pt x="184" y="870"/>
                                </a:cubicBezTo>
                                <a:cubicBezTo>
                                  <a:pt x="184" y="860"/>
                                  <a:pt x="176" y="852"/>
                                  <a:pt x="166" y="852"/>
                                </a:cubicBezTo>
                                <a:cubicBezTo>
                                  <a:pt x="151" y="852"/>
                                  <a:pt x="109" y="849"/>
                                  <a:pt x="89" y="834"/>
                                </a:cubicBezTo>
                                <a:cubicBezTo>
                                  <a:pt x="71" y="814"/>
                                  <a:pt x="71" y="638"/>
                                  <a:pt x="88" y="526"/>
                                </a:cubicBezTo>
                                <a:cubicBezTo>
                                  <a:pt x="100" y="452"/>
                                  <a:pt x="67" y="390"/>
                                  <a:pt x="47" y="360"/>
                                </a:cubicBezTo>
                                <a:cubicBezTo>
                                  <a:pt x="63" y="350"/>
                                  <a:pt x="84" y="329"/>
                                  <a:pt x="108" y="289"/>
                                </a:cubicBezTo>
                                <a:cubicBezTo>
                                  <a:pt x="140" y="234"/>
                                  <a:pt x="124" y="189"/>
                                  <a:pt x="109" y="144"/>
                                </a:cubicBezTo>
                                <a:cubicBezTo>
                                  <a:pt x="100" y="119"/>
                                  <a:pt x="91" y="94"/>
                                  <a:pt x="88" y="63"/>
                                </a:cubicBezTo>
                                <a:cubicBezTo>
                                  <a:pt x="88" y="57"/>
                                  <a:pt x="87" y="43"/>
                                  <a:pt x="93" y="39"/>
                                </a:cubicBezTo>
                                <a:cubicBezTo>
                                  <a:pt x="106" y="31"/>
                                  <a:pt x="142" y="45"/>
                                  <a:pt x="164" y="58"/>
                                </a:cubicBezTo>
                                <a:cubicBezTo>
                                  <a:pt x="173" y="63"/>
                                  <a:pt x="184" y="61"/>
                                  <a:pt x="189" y="52"/>
                                </a:cubicBezTo>
                                <a:cubicBezTo>
                                  <a:pt x="194" y="43"/>
                                  <a:pt x="192" y="32"/>
                                  <a:pt x="183"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95" name="Google Shape;2495;p48"/>
                          <p:cNvSpPr/>
                          <p:nvPr/>
                        </p:nvSpPr>
                        <p:spPr>
                          <a:xfrm>
                            <a:off x="-4998445" y="167605"/>
                            <a:ext cx="109080" cy="213120"/>
                          </a:xfrm>
                          <a:custGeom>
                            <a:avLst/>
                            <a:gdLst/>
                            <a:ahLst/>
                            <a:cxnLst/>
                            <a:rect l="l" t="t" r="r" b="b"/>
                            <a:pathLst>
                              <a:path w="303" h="592" extrusionOk="0">
                                <a:moveTo>
                                  <a:pt x="188" y="448"/>
                                </a:moveTo>
                                <a:cubicBezTo>
                                  <a:pt x="185" y="534"/>
                                  <a:pt x="182" y="551"/>
                                  <a:pt x="122" y="555"/>
                                </a:cubicBezTo>
                                <a:cubicBezTo>
                                  <a:pt x="81" y="558"/>
                                  <a:pt x="50" y="547"/>
                                  <a:pt x="40" y="525"/>
                                </a:cubicBezTo>
                                <a:cubicBezTo>
                                  <a:pt x="32" y="507"/>
                                  <a:pt x="40" y="483"/>
                                  <a:pt x="62" y="461"/>
                                </a:cubicBezTo>
                                <a:cubicBezTo>
                                  <a:pt x="90" y="432"/>
                                  <a:pt x="145" y="400"/>
                                  <a:pt x="192" y="375"/>
                                </a:cubicBezTo>
                                <a:cubicBezTo>
                                  <a:pt x="190" y="402"/>
                                  <a:pt x="189" y="426"/>
                                  <a:pt x="188" y="448"/>
                                </a:cubicBezTo>
                                <a:moveTo>
                                  <a:pt x="293" y="2"/>
                                </a:moveTo>
                                <a:cubicBezTo>
                                  <a:pt x="284" y="-2"/>
                                  <a:pt x="274" y="2"/>
                                  <a:pt x="269" y="10"/>
                                </a:cubicBezTo>
                                <a:cubicBezTo>
                                  <a:pt x="216" y="107"/>
                                  <a:pt x="137" y="204"/>
                                  <a:pt x="107" y="194"/>
                                </a:cubicBezTo>
                                <a:cubicBezTo>
                                  <a:pt x="100" y="192"/>
                                  <a:pt x="95" y="187"/>
                                  <a:pt x="92" y="180"/>
                                </a:cubicBezTo>
                                <a:cubicBezTo>
                                  <a:pt x="79" y="152"/>
                                  <a:pt x="96" y="89"/>
                                  <a:pt x="110" y="56"/>
                                </a:cubicBezTo>
                                <a:cubicBezTo>
                                  <a:pt x="114" y="46"/>
                                  <a:pt x="110" y="36"/>
                                  <a:pt x="100" y="32"/>
                                </a:cubicBezTo>
                                <a:cubicBezTo>
                                  <a:pt x="91" y="28"/>
                                  <a:pt x="80" y="32"/>
                                  <a:pt x="76" y="41"/>
                                </a:cubicBezTo>
                                <a:cubicBezTo>
                                  <a:pt x="72" y="52"/>
                                  <a:pt x="35" y="143"/>
                                  <a:pt x="59" y="196"/>
                                </a:cubicBezTo>
                                <a:cubicBezTo>
                                  <a:pt x="66" y="212"/>
                                  <a:pt x="78" y="223"/>
                                  <a:pt x="95" y="229"/>
                                </a:cubicBezTo>
                                <a:cubicBezTo>
                                  <a:pt x="139" y="243"/>
                                  <a:pt x="193" y="189"/>
                                  <a:pt x="236" y="132"/>
                                </a:cubicBezTo>
                                <a:cubicBezTo>
                                  <a:pt x="221" y="190"/>
                                  <a:pt x="205" y="263"/>
                                  <a:pt x="196" y="331"/>
                                </a:cubicBezTo>
                                <a:cubicBezTo>
                                  <a:pt x="143" y="358"/>
                                  <a:pt x="72" y="399"/>
                                  <a:pt x="36" y="435"/>
                                </a:cubicBezTo>
                                <a:cubicBezTo>
                                  <a:pt x="3" y="468"/>
                                  <a:pt x="-8" y="508"/>
                                  <a:pt x="7" y="541"/>
                                </a:cubicBezTo>
                                <a:cubicBezTo>
                                  <a:pt x="22" y="573"/>
                                  <a:pt x="60" y="592"/>
                                  <a:pt x="109" y="592"/>
                                </a:cubicBezTo>
                                <a:cubicBezTo>
                                  <a:pt x="114" y="592"/>
                                  <a:pt x="119" y="592"/>
                                  <a:pt x="124" y="592"/>
                                </a:cubicBezTo>
                                <a:cubicBezTo>
                                  <a:pt x="220" y="585"/>
                                  <a:pt x="222" y="531"/>
                                  <a:pt x="225" y="449"/>
                                </a:cubicBezTo>
                                <a:cubicBezTo>
                                  <a:pt x="225" y="424"/>
                                  <a:pt x="226" y="395"/>
                                  <a:pt x="230" y="361"/>
                                </a:cubicBezTo>
                                <a:cubicBezTo>
                                  <a:pt x="230" y="359"/>
                                  <a:pt x="230" y="357"/>
                                  <a:pt x="230" y="354"/>
                                </a:cubicBezTo>
                                <a:cubicBezTo>
                                  <a:pt x="258" y="341"/>
                                  <a:pt x="278" y="332"/>
                                  <a:pt x="278" y="331"/>
                                </a:cubicBezTo>
                                <a:cubicBezTo>
                                  <a:pt x="288" y="327"/>
                                  <a:pt x="292" y="316"/>
                                  <a:pt x="287" y="307"/>
                                </a:cubicBezTo>
                                <a:cubicBezTo>
                                  <a:pt x="283" y="298"/>
                                  <a:pt x="272" y="294"/>
                                  <a:pt x="263" y="298"/>
                                </a:cubicBezTo>
                                <a:cubicBezTo>
                                  <a:pt x="262" y="299"/>
                                  <a:pt x="251" y="303"/>
                                  <a:pt x="236" y="311"/>
                                </a:cubicBezTo>
                                <a:cubicBezTo>
                                  <a:pt x="257" y="176"/>
                                  <a:pt x="302" y="26"/>
                                  <a:pt x="303" y="24"/>
                                </a:cubicBezTo>
                                <a:cubicBezTo>
                                  <a:pt x="306" y="15"/>
                                  <a:pt x="301" y="6"/>
                                  <a:pt x="293" y="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96" name="Google Shape;2496;p48"/>
                          <p:cNvSpPr/>
                          <p:nvPr/>
                        </p:nvSpPr>
                        <p:spPr>
                          <a:xfrm>
                            <a:off x="-4878565" y="254005"/>
                            <a:ext cx="82440" cy="76680"/>
                          </a:xfrm>
                          <a:custGeom>
                            <a:avLst/>
                            <a:gdLst/>
                            <a:ahLst/>
                            <a:cxnLst/>
                            <a:rect l="l" t="t" r="r" b="b"/>
                            <a:pathLst>
                              <a:path w="229" h="213" extrusionOk="0">
                                <a:moveTo>
                                  <a:pt x="196" y="146"/>
                                </a:moveTo>
                                <a:cubicBezTo>
                                  <a:pt x="196" y="146"/>
                                  <a:pt x="186" y="160"/>
                                  <a:pt x="162" y="172"/>
                                </a:cubicBezTo>
                                <a:cubicBezTo>
                                  <a:pt x="162" y="163"/>
                                  <a:pt x="163" y="152"/>
                                  <a:pt x="164" y="143"/>
                                </a:cubicBezTo>
                                <a:cubicBezTo>
                                  <a:pt x="167" y="108"/>
                                  <a:pt x="171" y="60"/>
                                  <a:pt x="154" y="23"/>
                                </a:cubicBezTo>
                                <a:cubicBezTo>
                                  <a:pt x="145" y="2"/>
                                  <a:pt x="130" y="0"/>
                                  <a:pt x="122" y="0"/>
                                </a:cubicBezTo>
                                <a:cubicBezTo>
                                  <a:pt x="103" y="0"/>
                                  <a:pt x="81" y="24"/>
                                  <a:pt x="61" y="56"/>
                                </a:cubicBezTo>
                                <a:lnTo>
                                  <a:pt x="67" y="26"/>
                                </a:lnTo>
                                <a:cubicBezTo>
                                  <a:pt x="68" y="16"/>
                                  <a:pt x="62" y="7"/>
                                  <a:pt x="52" y="5"/>
                                </a:cubicBezTo>
                                <a:cubicBezTo>
                                  <a:pt x="42" y="3"/>
                                  <a:pt x="32" y="10"/>
                                  <a:pt x="31" y="20"/>
                                </a:cubicBezTo>
                                <a:lnTo>
                                  <a:pt x="1" y="182"/>
                                </a:lnTo>
                                <a:cubicBezTo>
                                  <a:pt x="-1" y="191"/>
                                  <a:pt x="5" y="201"/>
                                  <a:pt x="14" y="203"/>
                                </a:cubicBezTo>
                                <a:cubicBezTo>
                                  <a:pt x="23" y="206"/>
                                  <a:pt x="33" y="201"/>
                                  <a:pt x="36" y="192"/>
                                </a:cubicBezTo>
                                <a:cubicBezTo>
                                  <a:pt x="65" y="119"/>
                                  <a:pt x="103" y="51"/>
                                  <a:pt x="121" y="38"/>
                                </a:cubicBezTo>
                                <a:cubicBezTo>
                                  <a:pt x="133" y="67"/>
                                  <a:pt x="130" y="107"/>
                                  <a:pt x="127" y="140"/>
                                </a:cubicBezTo>
                                <a:cubicBezTo>
                                  <a:pt x="125" y="174"/>
                                  <a:pt x="123" y="196"/>
                                  <a:pt x="138" y="208"/>
                                </a:cubicBezTo>
                                <a:cubicBezTo>
                                  <a:pt x="141" y="210"/>
                                  <a:pt x="146" y="213"/>
                                  <a:pt x="154" y="213"/>
                                </a:cubicBezTo>
                                <a:cubicBezTo>
                                  <a:pt x="157" y="213"/>
                                  <a:pt x="162" y="212"/>
                                  <a:pt x="166" y="210"/>
                                </a:cubicBezTo>
                                <a:cubicBezTo>
                                  <a:pt x="207" y="193"/>
                                  <a:pt x="225" y="169"/>
                                  <a:pt x="226" y="166"/>
                                </a:cubicBezTo>
                                <a:cubicBezTo>
                                  <a:pt x="232" y="158"/>
                                  <a:pt x="230" y="147"/>
                                  <a:pt x="221" y="141"/>
                                </a:cubicBezTo>
                                <a:cubicBezTo>
                                  <a:pt x="213" y="135"/>
                                  <a:pt x="202" y="137"/>
                                  <a:pt x="196" y="146"/>
                                </a:cubicBezTo>
                                <a:close/>
                              </a:path>
                            </a:pathLst>
                          </a:custGeom>
                          <a:solidFill>
                            <a:schemeClr val="dk1"/>
                          </a:solidFill>
                          <a:ln>
                            <a:noFill/>
                          </a:ln>
                        </p:spPr>
                        <p:txBody>
                          <a:bodyPr spcFirstLastPara="1" wrap="square" lIns="90000" tIns="31675" rIns="90000" bIns="31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97" name="Google Shape;2497;p48"/>
                          <p:cNvSpPr/>
                          <p:nvPr/>
                        </p:nvSpPr>
                        <p:spPr>
                          <a:xfrm>
                            <a:off x="-4779925" y="98485"/>
                            <a:ext cx="74520" cy="269640"/>
                          </a:xfrm>
                          <a:custGeom>
                            <a:avLst/>
                            <a:gdLst/>
                            <a:ahLst/>
                            <a:cxnLst/>
                            <a:rect l="l" t="t" r="r" b="b"/>
                            <a:pathLst>
                              <a:path w="207" h="749" extrusionOk="0">
                                <a:moveTo>
                                  <a:pt x="195" y="290"/>
                                </a:moveTo>
                                <a:cubicBezTo>
                                  <a:pt x="188" y="287"/>
                                  <a:pt x="180" y="289"/>
                                  <a:pt x="174" y="295"/>
                                </a:cubicBezTo>
                                <a:cubicBezTo>
                                  <a:pt x="172" y="298"/>
                                  <a:pt x="148" y="325"/>
                                  <a:pt x="119" y="300"/>
                                </a:cubicBezTo>
                                <a:cubicBezTo>
                                  <a:pt x="102" y="286"/>
                                  <a:pt x="122" y="231"/>
                                  <a:pt x="141" y="183"/>
                                </a:cubicBezTo>
                                <a:cubicBezTo>
                                  <a:pt x="156" y="145"/>
                                  <a:pt x="171" y="104"/>
                                  <a:pt x="177" y="66"/>
                                </a:cubicBezTo>
                                <a:cubicBezTo>
                                  <a:pt x="182" y="35"/>
                                  <a:pt x="176" y="14"/>
                                  <a:pt x="159" y="5"/>
                                </a:cubicBezTo>
                                <a:cubicBezTo>
                                  <a:pt x="128" y="-13"/>
                                  <a:pt x="78" y="25"/>
                                  <a:pt x="58" y="42"/>
                                </a:cubicBezTo>
                                <a:cubicBezTo>
                                  <a:pt x="51" y="48"/>
                                  <a:pt x="50" y="60"/>
                                  <a:pt x="56" y="68"/>
                                </a:cubicBezTo>
                                <a:cubicBezTo>
                                  <a:pt x="63" y="75"/>
                                  <a:pt x="74" y="76"/>
                                  <a:pt x="82" y="70"/>
                                </a:cubicBezTo>
                                <a:cubicBezTo>
                                  <a:pt x="105" y="50"/>
                                  <a:pt x="134" y="34"/>
                                  <a:pt x="141" y="36"/>
                                </a:cubicBezTo>
                                <a:cubicBezTo>
                                  <a:pt x="141" y="36"/>
                                  <a:pt x="144" y="41"/>
                                  <a:pt x="141" y="60"/>
                                </a:cubicBezTo>
                                <a:cubicBezTo>
                                  <a:pt x="136" y="95"/>
                                  <a:pt x="121" y="133"/>
                                  <a:pt x="107" y="170"/>
                                </a:cubicBezTo>
                                <a:cubicBezTo>
                                  <a:pt x="81" y="238"/>
                                  <a:pt x="58" y="297"/>
                                  <a:pt x="96" y="329"/>
                                </a:cubicBezTo>
                                <a:cubicBezTo>
                                  <a:pt x="121" y="350"/>
                                  <a:pt x="147" y="351"/>
                                  <a:pt x="168" y="343"/>
                                </a:cubicBezTo>
                                <a:cubicBezTo>
                                  <a:pt x="162" y="413"/>
                                  <a:pt x="148" y="566"/>
                                  <a:pt x="127" y="642"/>
                                </a:cubicBezTo>
                                <a:cubicBezTo>
                                  <a:pt x="103" y="726"/>
                                  <a:pt x="31" y="712"/>
                                  <a:pt x="23" y="711"/>
                                </a:cubicBezTo>
                                <a:cubicBezTo>
                                  <a:pt x="13" y="708"/>
                                  <a:pt x="3" y="714"/>
                                  <a:pt x="1" y="724"/>
                                </a:cubicBezTo>
                                <a:cubicBezTo>
                                  <a:pt x="-2" y="734"/>
                                  <a:pt x="5" y="744"/>
                                  <a:pt x="14" y="746"/>
                                </a:cubicBezTo>
                                <a:cubicBezTo>
                                  <a:pt x="22" y="748"/>
                                  <a:pt x="31" y="749"/>
                                  <a:pt x="41" y="749"/>
                                </a:cubicBezTo>
                                <a:cubicBezTo>
                                  <a:pt x="82" y="749"/>
                                  <a:pt x="140" y="729"/>
                                  <a:pt x="162" y="652"/>
                                </a:cubicBezTo>
                                <a:cubicBezTo>
                                  <a:pt x="192" y="548"/>
                                  <a:pt x="206" y="318"/>
                                  <a:pt x="207" y="308"/>
                                </a:cubicBezTo>
                                <a:cubicBezTo>
                                  <a:pt x="207" y="300"/>
                                  <a:pt x="203" y="293"/>
                                  <a:pt x="195" y="29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98" name="Google Shape;2498;p48"/>
                          <p:cNvSpPr/>
                          <p:nvPr/>
                        </p:nvSpPr>
                        <p:spPr>
                          <a:xfrm>
                            <a:off x="-5690725" y="766645"/>
                            <a:ext cx="1377720" cy="623160"/>
                          </a:xfrm>
                          <a:custGeom>
                            <a:avLst/>
                            <a:gdLst/>
                            <a:ahLst/>
                            <a:cxnLst/>
                            <a:rect l="l" t="t" r="r" b="b"/>
                            <a:pathLst>
                              <a:path w="3827" h="1731" extrusionOk="0">
                                <a:moveTo>
                                  <a:pt x="3826" y="883"/>
                                </a:moveTo>
                                <a:cubicBezTo>
                                  <a:pt x="3819" y="699"/>
                                  <a:pt x="3748" y="157"/>
                                  <a:pt x="3587" y="32"/>
                                </a:cubicBezTo>
                                <a:cubicBezTo>
                                  <a:pt x="3437" y="-86"/>
                                  <a:pt x="740" y="157"/>
                                  <a:pt x="433" y="185"/>
                                </a:cubicBezTo>
                                <a:lnTo>
                                  <a:pt x="436" y="222"/>
                                </a:lnTo>
                                <a:cubicBezTo>
                                  <a:pt x="1637" y="112"/>
                                  <a:pt x="3459" y="-21"/>
                                  <a:pt x="3565" y="60"/>
                                </a:cubicBezTo>
                                <a:cubicBezTo>
                                  <a:pt x="3705" y="170"/>
                                  <a:pt x="3781" y="687"/>
                                  <a:pt x="3790" y="884"/>
                                </a:cubicBezTo>
                                <a:cubicBezTo>
                                  <a:pt x="3798" y="1088"/>
                                  <a:pt x="3702" y="1369"/>
                                  <a:pt x="3570" y="1413"/>
                                </a:cubicBezTo>
                                <a:cubicBezTo>
                                  <a:pt x="3437" y="1458"/>
                                  <a:pt x="515" y="1694"/>
                                  <a:pt x="327" y="1694"/>
                                </a:cubicBezTo>
                                <a:cubicBezTo>
                                  <a:pt x="172" y="1694"/>
                                  <a:pt x="65" y="1551"/>
                                  <a:pt x="37" y="1482"/>
                                </a:cubicBezTo>
                                <a:cubicBezTo>
                                  <a:pt x="15" y="1424"/>
                                  <a:pt x="209" y="767"/>
                                  <a:pt x="336" y="367"/>
                                </a:cubicBezTo>
                                <a:lnTo>
                                  <a:pt x="301" y="355"/>
                                </a:lnTo>
                                <a:cubicBezTo>
                                  <a:pt x="246" y="531"/>
                                  <a:pt x="-31" y="1411"/>
                                  <a:pt x="3" y="1495"/>
                                </a:cubicBezTo>
                                <a:cubicBezTo>
                                  <a:pt x="42" y="1593"/>
                                  <a:pt x="169" y="1731"/>
                                  <a:pt x="327" y="1731"/>
                                </a:cubicBezTo>
                                <a:cubicBezTo>
                                  <a:pt x="483" y="1731"/>
                                  <a:pt x="3426" y="1500"/>
                                  <a:pt x="3582" y="1448"/>
                                </a:cubicBezTo>
                                <a:cubicBezTo>
                                  <a:pt x="3746" y="1393"/>
                                  <a:pt x="3835" y="1082"/>
                                  <a:pt x="3826" y="88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99" name="Google Shape;2499;p48"/>
                          <p:cNvSpPr/>
                          <p:nvPr/>
                        </p:nvSpPr>
                        <p:spPr>
                          <a:xfrm>
                            <a:off x="-5475805" y="881845"/>
                            <a:ext cx="346320" cy="189360"/>
                          </a:xfrm>
                          <a:custGeom>
                            <a:avLst/>
                            <a:gdLst/>
                            <a:ahLst/>
                            <a:cxnLst/>
                            <a:rect l="l" t="t" r="r" b="b"/>
                            <a:pathLst>
                              <a:path w="962" h="526" extrusionOk="0">
                                <a:moveTo>
                                  <a:pt x="141" y="158"/>
                                </a:moveTo>
                                <a:lnTo>
                                  <a:pt x="146" y="127"/>
                                </a:lnTo>
                                <a:cubicBezTo>
                                  <a:pt x="157" y="56"/>
                                  <a:pt x="175" y="38"/>
                                  <a:pt x="179" y="37"/>
                                </a:cubicBezTo>
                                <a:cubicBezTo>
                                  <a:pt x="184" y="39"/>
                                  <a:pt x="196" y="63"/>
                                  <a:pt x="193" y="106"/>
                                </a:cubicBezTo>
                                <a:cubicBezTo>
                                  <a:pt x="190" y="138"/>
                                  <a:pt x="164" y="179"/>
                                  <a:pt x="131" y="219"/>
                                </a:cubicBezTo>
                                <a:cubicBezTo>
                                  <a:pt x="135" y="197"/>
                                  <a:pt x="138" y="176"/>
                                  <a:pt x="141" y="158"/>
                                </a:cubicBezTo>
                                <a:moveTo>
                                  <a:pt x="229" y="109"/>
                                </a:moveTo>
                                <a:cubicBezTo>
                                  <a:pt x="234" y="49"/>
                                  <a:pt x="215" y="5"/>
                                  <a:pt x="183" y="1"/>
                                </a:cubicBezTo>
                                <a:cubicBezTo>
                                  <a:pt x="163" y="-2"/>
                                  <a:pt x="127" y="11"/>
                                  <a:pt x="110" y="121"/>
                                </a:cubicBezTo>
                                <a:lnTo>
                                  <a:pt x="105" y="153"/>
                                </a:lnTo>
                                <a:cubicBezTo>
                                  <a:pt x="98" y="193"/>
                                  <a:pt x="92" y="232"/>
                                  <a:pt x="87" y="268"/>
                                </a:cubicBezTo>
                                <a:cubicBezTo>
                                  <a:pt x="54" y="303"/>
                                  <a:pt x="21" y="333"/>
                                  <a:pt x="0" y="350"/>
                                </a:cubicBezTo>
                                <a:lnTo>
                                  <a:pt x="24" y="378"/>
                                </a:lnTo>
                                <a:cubicBezTo>
                                  <a:pt x="26" y="376"/>
                                  <a:pt x="50" y="356"/>
                                  <a:pt x="81" y="327"/>
                                </a:cubicBezTo>
                                <a:cubicBezTo>
                                  <a:pt x="72" y="424"/>
                                  <a:pt x="76" y="496"/>
                                  <a:pt x="113" y="519"/>
                                </a:cubicBezTo>
                                <a:cubicBezTo>
                                  <a:pt x="121" y="524"/>
                                  <a:pt x="130" y="526"/>
                                  <a:pt x="139" y="526"/>
                                </a:cubicBezTo>
                                <a:cubicBezTo>
                                  <a:pt x="156" y="526"/>
                                  <a:pt x="175" y="519"/>
                                  <a:pt x="197" y="504"/>
                                </a:cubicBezTo>
                                <a:cubicBezTo>
                                  <a:pt x="278" y="446"/>
                                  <a:pt x="332" y="376"/>
                                  <a:pt x="364" y="325"/>
                                </a:cubicBezTo>
                                <a:cubicBezTo>
                                  <a:pt x="365" y="384"/>
                                  <a:pt x="371" y="457"/>
                                  <a:pt x="396" y="485"/>
                                </a:cubicBezTo>
                                <a:cubicBezTo>
                                  <a:pt x="405" y="494"/>
                                  <a:pt x="415" y="499"/>
                                  <a:pt x="426" y="499"/>
                                </a:cubicBezTo>
                                <a:cubicBezTo>
                                  <a:pt x="493" y="499"/>
                                  <a:pt x="529" y="424"/>
                                  <a:pt x="534" y="415"/>
                                </a:cubicBezTo>
                                <a:cubicBezTo>
                                  <a:pt x="577" y="345"/>
                                  <a:pt x="632" y="269"/>
                                  <a:pt x="658" y="245"/>
                                </a:cubicBezTo>
                                <a:cubicBezTo>
                                  <a:pt x="664" y="310"/>
                                  <a:pt x="657" y="412"/>
                                  <a:pt x="657" y="413"/>
                                </a:cubicBezTo>
                                <a:cubicBezTo>
                                  <a:pt x="656" y="422"/>
                                  <a:pt x="662" y="430"/>
                                  <a:pt x="671" y="432"/>
                                </a:cubicBezTo>
                                <a:cubicBezTo>
                                  <a:pt x="680" y="434"/>
                                  <a:pt x="689" y="429"/>
                                  <a:pt x="692" y="420"/>
                                </a:cubicBezTo>
                                <a:cubicBezTo>
                                  <a:pt x="738" y="297"/>
                                  <a:pt x="794" y="187"/>
                                  <a:pt x="817" y="172"/>
                                </a:cubicBezTo>
                                <a:cubicBezTo>
                                  <a:pt x="819" y="175"/>
                                  <a:pt x="821" y="181"/>
                                  <a:pt x="823" y="193"/>
                                </a:cubicBezTo>
                                <a:cubicBezTo>
                                  <a:pt x="830" y="235"/>
                                  <a:pt x="831" y="280"/>
                                  <a:pt x="833" y="319"/>
                                </a:cubicBezTo>
                                <a:cubicBezTo>
                                  <a:pt x="836" y="395"/>
                                  <a:pt x="838" y="449"/>
                                  <a:pt x="872" y="463"/>
                                </a:cubicBezTo>
                                <a:cubicBezTo>
                                  <a:pt x="877" y="464"/>
                                  <a:pt x="881" y="465"/>
                                  <a:pt x="886" y="465"/>
                                </a:cubicBezTo>
                                <a:cubicBezTo>
                                  <a:pt x="906" y="465"/>
                                  <a:pt x="930" y="451"/>
                                  <a:pt x="962" y="419"/>
                                </a:cubicBezTo>
                                <a:lnTo>
                                  <a:pt x="936" y="393"/>
                                </a:lnTo>
                                <a:cubicBezTo>
                                  <a:pt x="897" y="432"/>
                                  <a:pt x="885" y="429"/>
                                  <a:pt x="885" y="429"/>
                                </a:cubicBezTo>
                                <a:cubicBezTo>
                                  <a:pt x="874" y="424"/>
                                  <a:pt x="871" y="358"/>
                                  <a:pt x="870" y="318"/>
                                </a:cubicBezTo>
                                <a:cubicBezTo>
                                  <a:pt x="868" y="277"/>
                                  <a:pt x="866" y="232"/>
                                  <a:pt x="859" y="187"/>
                                </a:cubicBezTo>
                                <a:cubicBezTo>
                                  <a:pt x="857" y="175"/>
                                  <a:pt x="851" y="137"/>
                                  <a:pt x="822" y="134"/>
                                </a:cubicBezTo>
                                <a:cubicBezTo>
                                  <a:pt x="785" y="130"/>
                                  <a:pt x="738" y="213"/>
                                  <a:pt x="697" y="309"/>
                                </a:cubicBezTo>
                                <a:cubicBezTo>
                                  <a:pt x="697" y="281"/>
                                  <a:pt x="696" y="252"/>
                                  <a:pt x="693" y="229"/>
                                </a:cubicBezTo>
                                <a:cubicBezTo>
                                  <a:pt x="691" y="209"/>
                                  <a:pt x="678" y="204"/>
                                  <a:pt x="672" y="202"/>
                                </a:cubicBezTo>
                                <a:cubicBezTo>
                                  <a:pt x="662" y="200"/>
                                  <a:pt x="635" y="195"/>
                                  <a:pt x="539" y="339"/>
                                </a:cubicBezTo>
                                <a:lnTo>
                                  <a:pt x="544" y="208"/>
                                </a:lnTo>
                                <a:lnTo>
                                  <a:pt x="508" y="206"/>
                                </a:lnTo>
                                <a:lnTo>
                                  <a:pt x="500" y="401"/>
                                </a:lnTo>
                                <a:cubicBezTo>
                                  <a:pt x="493" y="414"/>
                                  <a:pt x="466" y="462"/>
                                  <a:pt x="426" y="462"/>
                                </a:cubicBezTo>
                                <a:cubicBezTo>
                                  <a:pt x="426" y="462"/>
                                  <a:pt x="425" y="462"/>
                                  <a:pt x="423" y="460"/>
                                </a:cubicBezTo>
                                <a:cubicBezTo>
                                  <a:pt x="401" y="436"/>
                                  <a:pt x="398" y="322"/>
                                  <a:pt x="403" y="250"/>
                                </a:cubicBezTo>
                                <a:cubicBezTo>
                                  <a:pt x="404" y="241"/>
                                  <a:pt x="398" y="233"/>
                                  <a:pt x="389" y="230"/>
                                </a:cubicBezTo>
                                <a:cubicBezTo>
                                  <a:pt x="380" y="228"/>
                                  <a:pt x="372" y="233"/>
                                  <a:pt x="368" y="241"/>
                                </a:cubicBezTo>
                                <a:cubicBezTo>
                                  <a:pt x="368" y="243"/>
                                  <a:pt x="310" y="379"/>
                                  <a:pt x="175" y="474"/>
                                </a:cubicBezTo>
                                <a:cubicBezTo>
                                  <a:pt x="156" y="488"/>
                                  <a:pt x="140" y="493"/>
                                  <a:pt x="132" y="488"/>
                                </a:cubicBezTo>
                                <a:cubicBezTo>
                                  <a:pt x="106" y="471"/>
                                  <a:pt x="111" y="376"/>
                                  <a:pt x="122" y="285"/>
                                </a:cubicBezTo>
                                <a:cubicBezTo>
                                  <a:pt x="173" y="231"/>
                                  <a:pt x="225" y="163"/>
                                  <a:pt x="229" y="10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00" name="Google Shape;2500;p48"/>
                          <p:cNvSpPr/>
                          <p:nvPr/>
                        </p:nvSpPr>
                        <p:spPr>
                          <a:xfrm>
                            <a:off x="-5111125" y="848725"/>
                            <a:ext cx="69840" cy="104760"/>
                          </a:xfrm>
                          <a:custGeom>
                            <a:avLst/>
                            <a:gdLst/>
                            <a:ahLst/>
                            <a:cxnLst/>
                            <a:rect l="l" t="t" r="r" b="b"/>
                            <a:pathLst>
                              <a:path w="194" h="291" extrusionOk="0">
                                <a:moveTo>
                                  <a:pt x="9" y="41"/>
                                </a:moveTo>
                                <a:lnTo>
                                  <a:pt x="0" y="223"/>
                                </a:lnTo>
                                <a:cubicBezTo>
                                  <a:pt x="0" y="232"/>
                                  <a:pt x="6" y="240"/>
                                  <a:pt x="15" y="242"/>
                                </a:cubicBezTo>
                                <a:cubicBezTo>
                                  <a:pt x="24" y="244"/>
                                  <a:pt x="32" y="239"/>
                                  <a:pt x="36" y="231"/>
                                </a:cubicBezTo>
                                <a:cubicBezTo>
                                  <a:pt x="72" y="139"/>
                                  <a:pt x="117" y="55"/>
                                  <a:pt x="137" y="39"/>
                                </a:cubicBezTo>
                                <a:cubicBezTo>
                                  <a:pt x="138" y="42"/>
                                  <a:pt x="140" y="49"/>
                                  <a:pt x="141" y="60"/>
                                </a:cubicBezTo>
                                <a:cubicBezTo>
                                  <a:pt x="158" y="207"/>
                                  <a:pt x="158" y="290"/>
                                  <a:pt x="158" y="291"/>
                                </a:cubicBezTo>
                                <a:lnTo>
                                  <a:pt x="194" y="291"/>
                                </a:lnTo>
                                <a:cubicBezTo>
                                  <a:pt x="194" y="287"/>
                                  <a:pt x="194" y="205"/>
                                  <a:pt x="178" y="56"/>
                                </a:cubicBezTo>
                                <a:cubicBezTo>
                                  <a:pt x="176" y="42"/>
                                  <a:pt x="172" y="4"/>
                                  <a:pt x="144" y="0"/>
                                </a:cubicBezTo>
                                <a:cubicBezTo>
                                  <a:pt x="116" y="-3"/>
                                  <a:pt x="82" y="38"/>
                                  <a:pt x="41" y="124"/>
                                </a:cubicBezTo>
                                <a:lnTo>
                                  <a:pt x="45" y="43"/>
                                </a:lnTo>
                                <a:lnTo>
                                  <a:pt x="9" y="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01" name="Google Shape;2501;p48"/>
                          <p:cNvSpPr/>
                          <p:nvPr/>
                        </p:nvSpPr>
                        <p:spPr>
                          <a:xfrm>
                            <a:off x="-5477965" y="1111525"/>
                            <a:ext cx="93960" cy="102240"/>
                          </a:xfrm>
                          <a:custGeom>
                            <a:avLst/>
                            <a:gdLst/>
                            <a:ahLst/>
                            <a:cxnLst/>
                            <a:rect l="l" t="t" r="r" b="b"/>
                            <a:pathLst>
                              <a:path w="261" h="284" extrusionOk="0">
                                <a:moveTo>
                                  <a:pt x="0" y="257"/>
                                </a:moveTo>
                                <a:cubicBezTo>
                                  <a:pt x="0" y="266"/>
                                  <a:pt x="6" y="274"/>
                                  <a:pt x="15" y="275"/>
                                </a:cubicBezTo>
                                <a:cubicBezTo>
                                  <a:pt x="25" y="276"/>
                                  <a:pt x="33" y="271"/>
                                  <a:pt x="36" y="262"/>
                                </a:cubicBezTo>
                                <a:cubicBezTo>
                                  <a:pt x="56" y="188"/>
                                  <a:pt x="84" y="105"/>
                                  <a:pt x="102" y="68"/>
                                </a:cubicBezTo>
                                <a:cubicBezTo>
                                  <a:pt x="103" y="73"/>
                                  <a:pt x="104" y="79"/>
                                  <a:pt x="105" y="85"/>
                                </a:cubicBezTo>
                                <a:cubicBezTo>
                                  <a:pt x="118" y="162"/>
                                  <a:pt x="133" y="259"/>
                                  <a:pt x="186" y="280"/>
                                </a:cubicBezTo>
                                <a:cubicBezTo>
                                  <a:pt x="193" y="283"/>
                                  <a:pt x="200" y="284"/>
                                  <a:pt x="208" y="284"/>
                                </a:cubicBezTo>
                                <a:cubicBezTo>
                                  <a:pt x="224" y="284"/>
                                  <a:pt x="242" y="277"/>
                                  <a:pt x="261" y="263"/>
                                </a:cubicBezTo>
                                <a:lnTo>
                                  <a:pt x="239" y="234"/>
                                </a:lnTo>
                                <a:cubicBezTo>
                                  <a:pt x="223" y="246"/>
                                  <a:pt x="210" y="250"/>
                                  <a:pt x="200" y="246"/>
                                </a:cubicBezTo>
                                <a:cubicBezTo>
                                  <a:pt x="166" y="233"/>
                                  <a:pt x="150" y="136"/>
                                  <a:pt x="141" y="79"/>
                                </a:cubicBezTo>
                                <a:cubicBezTo>
                                  <a:pt x="139" y="67"/>
                                  <a:pt x="137" y="56"/>
                                  <a:pt x="135" y="46"/>
                                </a:cubicBezTo>
                                <a:cubicBezTo>
                                  <a:pt x="132" y="26"/>
                                  <a:pt x="123" y="15"/>
                                  <a:pt x="109" y="14"/>
                                </a:cubicBezTo>
                                <a:cubicBezTo>
                                  <a:pt x="98" y="14"/>
                                  <a:pt x="78" y="13"/>
                                  <a:pt x="36" y="134"/>
                                </a:cubicBezTo>
                                <a:lnTo>
                                  <a:pt x="36" y="0"/>
                                </a:lnTo>
                                <a:lnTo>
                                  <a:pt x="0" y="0"/>
                                </a:lnTo>
                                <a:lnTo>
                                  <a:pt x="0" y="25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02" name="Google Shape;2502;p48"/>
                          <p:cNvSpPr/>
                          <p:nvPr/>
                        </p:nvSpPr>
                        <p:spPr>
                          <a:xfrm>
                            <a:off x="-5370685" y="1129165"/>
                            <a:ext cx="168480" cy="66240"/>
                          </a:xfrm>
                          <a:custGeom>
                            <a:avLst/>
                            <a:gdLst/>
                            <a:ahLst/>
                            <a:cxnLst/>
                            <a:rect l="l" t="t" r="r" b="b"/>
                            <a:pathLst>
                              <a:path w="468" h="184" extrusionOk="0">
                                <a:moveTo>
                                  <a:pt x="384" y="93"/>
                                </a:moveTo>
                                <a:lnTo>
                                  <a:pt x="393" y="97"/>
                                </a:lnTo>
                                <a:lnTo>
                                  <a:pt x="383" y="99"/>
                                </a:lnTo>
                                <a:lnTo>
                                  <a:pt x="384" y="93"/>
                                </a:lnTo>
                                <a:moveTo>
                                  <a:pt x="214" y="184"/>
                                </a:moveTo>
                                <a:lnTo>
                                  <a:pt x="454" y="118"/>
                                </a:lnTo>
                                <a:cubicBezTo>
                                  <a:pt x="462" y="116"/>
                                  <a:pt x="467" y="109"/>
                                  <a:pt x="468" y="101"/>
                                </a:cubicBezTo>
                                <a:cubicBezTo>
                                  <a:pt x="468" y="93"/>
                                  <a:pt x="464" y="86"/>
                                  <a:pt x="457" y="83"/>
                                </a:cubicBezTo>
                                <a:lnTo>
                                  <a:pt x="258" y="0"/>
                                </a:lnTo>
                                <a:lnTo>
                                  <a:pt x="243" y="34"/>
                                </a:lnTo>
                                <a:lnTo>
                                  <a:pt x="349" y="78"/>
                                </a:lnTo>
                                <a:lnTo>
                                  <a:pt x="4" y="41"/>
                                </a:lnTo>
                                <a:lnTo>
                                  <a:pt x="0" y="77"/>
                                </a:lnTo>
                                <a:lnTo>
                                  <a:pt x="333" y="113"/>
                                </a:lnTo>
                                <a:lnTo>
                                  <a:pt x="204" y="149"/>
                                </a:lnTo>
                                <a:lnTo>
                                  <a:pt x="214" y="184"/>
                                </a:lnTo>
                                <a:close/>
                              </a:path>
                            </a:pathLst>
                          </a:custGeom>
                          <a:solidFill>
                            <a:schemeClr val="dk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03" name="Google Shape;2503;p48"/>
                          <p:cNvSpPr/>
                          <p:nvPr/>
                        </p:nvSpPr>
                        <p:spPr>
                          <a:xfrm>
                            <a:off x="-5195725" y="1137805"/>
                            <a:ext cx="127080" cy="65880"/>
                          </a:xfrm>
                          <a:custGeom>
                            <a:avLst/>
                            <a:gdLst/>
                            <a:ahLst/>
                            <a:cxnLst/>
                            <a:rect l="l" t="t" r="r" b="b"/>
                            <a:pathLst>
                              <a:path w="353" h="183" extrusionOk="0">
                                <a:moveTo>
                                  <a:pt x="60" y="125"/>
                                </a:moveTo>
                                <a:cubicBezTo>
                                  <a:pt x="59" y="125"/>
                                  <a:pt x="53" y="121"/>
                                  <a:pt x="47" y="104"/>
                                </a:cubicBezTo>
                                <a:cubicBezTo>
                                  <a:pt x="46" y="101"/>
                                  <a:pt x="45" y="98"/>
                                  <a:pt x="44" y="94"/>
                                </a:cubicBezTo>
                                <a:cubicBezTo>
                                  <a:pt x="53" y="100"/>
                                  <a:pt x="64" y="107"/>
                                  <a:pt x="77" y="115"/>
                                </a:cubicBezTo>
                                <a:cubicBezTo>
                                  <a:pt x="69" y="123"/>
                                  <a:pt x="63" y="126"/>
                                  <a:pt x="60" y="125"/>
                                </a:cubicBezTo>
                                <a:moveTo>
                                  <a:pt x="132" y="104"/>
                                </a:moveTo>
                                <a:cubicBezTo>
                                  <a:pt x="136" y="99"/>
                                  <a:pt x="140" y="93"/>
                                  <a:pt x="144" y="87"/>
                                </a:cubicBezTo>
                                <a:cubicBezTo>
                                  <a:pt x="150" y="76"/>
                                  <a:pt x="154" y="68"/>
                                  <a:pt x="154" y="68"/>
                                </a:cubicBezTo>
                                <a:lnTo>
                                  <a:pt x="121" y="51"/>
                                </a:lnTo>
                                <a:cubicBezTo>
                                  <a:pt x="121" y="52"/>
                                  <a:pt x="118" y="58"/>
                                  <a:pt x="112" y="68"/>
                                </a:cubicBezTo>
                                <a:cubicBezTo>
                                  <a:pt x="108" y="75"/>
                                  <a:pt x="104" y="81"/>
                                  <a:pt x="101" y="86"/>
                                </a:cubicBezTo>
                                <a:cubicBezTo>
                                  <a:pt x="85" y="77"/>
                                  <a:pt x="73" y="69"/>
                                  <a:pt x="63" y="63"/>
                                </a:cubicBezTo>
                                <a:cubicBezTo>
                                  <a:pt x="36" y="45"/>
                                  <a:pt x="22" y="36"/>
                                  <a:pt x="8" y="47"/>
                                </a:cubicBezTo>
                                <a:cubicBezTo>
                                  <a:pt x="-6" y="59"/>
                                  <a:pt x="0" y="78"/>
                                  <a:pt x="12" y="115"/>
                                </a:cubicBezTo>
                                <a:cubicBezTo>
                                  <a:pt x="22" y="144"/>
                                  <a:pt x="37" y="160"/>
                                  <a:pt x="57" y="162"/>
                                </a:cubicBezTo>
                                <a:cubicBezTo>
                                  <a:pt x="74" y="163"/>
                                  <a:pt x="91" y="154"/>
                                  <a:pt x="110" y="134"/>
                                </a:cubicBezTo>
                                <a:cubicBezTo>
                                  <a:pt x="130" y="145"/>
                                  <a:pt x="153" y="156"/>
                                  <a:pt x="180" y="168"/>
                                </a:cubicBezTo>
                                <a:cubicBezTo>
                                  <a:pt x="208" y="179"/>
                                  <a:pt x="231" y="183"/>
                                  <a:pt x="250" y="183"/>
                                </a:cubicBezTo>
                                <a:cubicBezTo>
                                  <a:pt x="284" y="183"/>
                                  <a:pt x="306" y="170"/>
                                  <a:pt x="318" y="160"/>
                                </a:cubicBezTo>
                                <a:cubicBezTo>
                                  <a:pt x="347" y="135"/>
                                  <a:pt x="360" y="93"/>
                                  <a:pt x="351" y="55"/>
                                </a:cubicBezTo>
                                <a:cubicBezTo>
                                  <a:pt x="344" y="26"/>
                                  <a:pt x="325" y="6"/>
                                  <a:pt x="299" y="0"/>
                                </a:cubicBezTo>
                                <a:lnTo>
                                  <a:pt x="291" y="36"/>
                                </a:lnTo>
                                <a:cubicBezTo>
                                  <a:pt x="307" y="39"/>
                                  <a:pt x="313" y="55"/>
                                  <a:pt x="315" y="64"/>
                                </a:cubicBezTo>
                                <a:cubicBezTo>
                                  <a:pt x="320" y="84"/>
                                  <a:pt x="316" y="114"/>
                                  <a:pt x="294" y="132"/>
                                </a:cubicBezTo>
                                <a:cubicBezTo>
                                  <a:pt x="272" y="151"/>
                                  <a:pt x="237" y="152"/>
                                  <a:pt x="194" y="134"/>
                                </a:cubicBezTo>
                                <a:cubicBezTo>
                                  <a:pt x="171" y="124"/>
                                  <a:pt x="151" y="114"/>
                                  <a:pt x="132" y="104"/>
                                </a:cubicBezTo>
                                <a:close/>
                              </a:path>
                            </a:pathLst>
                          </a:custGeom>
                          <a:solidFill>
                            <a:schemeClr val="dk1"/>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04" name="Google Shape;2504;p48"/>
                          <p:cNvSpPr/>
                          <p:nvPr/>
                        </p:nvSpPr>
                        <p:spPr>
                          <a:xfrm>
                            <a:off x="-5098165" y="837565"/>
                            <a:ext cx="388440" cy="286560"/>
                          </a:xfrm>
                          <a:custGeom>
                            <a:avLst/>
                            <a:gdLst/>
                            <a:ahLst/>
                            <a:cxnLst/>
                            <a:rect l="l" t="t" r="r" b="b"/>
                            <a:pathLst>
                              <a:path w="1079" h="796" extrusionOk="0">
                                <a:moveTo>
                                  <a:pt x="1061" y="21"/>
                                </a:moveTo>
                                <a:cubicBezTo>
                                  <a:pt x="992" y="17"/>
                                  <a:pt x="383" y="-19"/>
                                  <a:pt x="314" y="15"/>
                                </a:cubicBezTo>
                                <a:cubicBezTo>
                                  <a:pt x="251" y="47"/>
                                  <a:pt x="176" y="515"/>
                                  <a:pt x="146" y="724"/>
                                </a:cubicBezTo>
                                <a:lnTo>
                                  <a:pt x="31" y="536"/>
                                </a:lnTo>
                                <a:lnTo>
                                  <a:pt x="0" y="555"/>
                                </a:lnTo>
                                <a:lnTo>
                                  <a:pt x="141" y="787"/>
                                </a:lnTo>
                                <a:cubicBezTo>
                                  <a:pt x="144" y="793"/>
                                  <a:pt x="150" y="796"/>
                                  <a:pt x="157" y="796"/>
                                </a:cubicBezTo>
                                <a:cubicBezTo>
                                  <a:pt x="158" y="796"/>
                                  <a:pt x="159" y="796"/>
                                  <a:pt x="160" y="795"/>
                                </a:cubicBezTo>
                                <a:cubicBezTo>
                                  <a:pt x="168" y="794"/>
                                  <a:pt x="174" y="788"/>
                                  <a:pt x="175" y="780"/>
                                </a:cubicBezTo>
                                <a:cubicBezTo>
                                  <a:pt x="222" y="440"/>
                                  <a:pt x="294" y="73"/>
                                  <a:pt x="331" y="48"/>
                                </a:cubicBezTo>
                                <a:cubicBezTo>
                                  <a:pt x="375" y="26"/>
                                  <a:pt x="782" y="41"/>
                                  <a:pt x="1041" y="57"/>
                                </a:cubicBezTo>
                                <a:lnTo>
                                  <a:pt x="1034" y="180"/>
                                </a:lnTo>
                                <a:lnTo>
                                  <a:pt x="1070" y="182"/>
                                </a:lnTo>
                                <a:lnTo>
                                  <a:pt x="1079" y="41"/>
                                </a:lnTo>
                                <a:cubicBezTo>
                                  <a:pt x="1079" y="31"/>
                                  <a:pt x="1072" y="22"/>
                                  <a:pt x="1061" y="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05" name="Google Shape;2505;p48"/>
                          <p:cNvSpPr/>
                          <p:nvPr/>
                        </p:nvSpPr>
                        <p:spPr>
                          <a:xfrm>
                            <a:off x="-4972165" y="912805"/>
                            <a:ext cx="150480" cy="175320"/>
                          </a:xfrm>
                          <a:custGeom>
                            <a:avLst/>
                            <a:gdLst/>
                            <a:ahLst/>
                            <a:cxnLst/>
                            <a:rect l="l" t="t" r="r" b="b"/>
                            <a:pathLst>
                              <a:path w="418" h="487" extrusionOk="0">
                                <a:moveTo>
                                  <a:pt x="372" y="456"/>
                                </a:moveTo>
                                <a:cubicBezTo>
                                  <a:pt x="383" y="394"/>
                                  <a:pt x="438" y="82"/>
                                  <a:pt x="412" y="30"/>
                                </a:cubicBezTo>
                                <a:cubicBezTo>
                                  <a:pt x="402" y="11"/>
                                  <a:pt x="386" y="1"/>
                                  <a:pt x="366" y="0"/>
                                </a:cubicBezTo>
                                <a:cubicBezTo>
                                  <a:pt x="322" y="-3"/>
                                  <a:pt x="263" y="44"/>
                                  <a:pt x="222" y="111"/>
                                </a:cubicBezTo>
                                <a:cubicBezTo>
                                  <a:pt x="181" y="180"/>
                                  <a:pt x="86" y="367"/>
                                  <a:pt x="52" y="436"/>
                                </a:cubicBezTo>
                                <a:lnTo>
                                  <a:pt x="28" y="408"/>
                                </a:lnTo>
                                <a:lnTo>
                                  <a:pt x="0" y="431"/>
                                </a:lnTo>
                                <a:lnTo>
                                  <a:pt x="41" y="481"/>
                                </a:lnTo>
                                <a:cubicBezTo>
                                  <a:pt x="45" y="485"/>
                                  <a:pt x="50" y="487"/>
                                  <a:pt x="55" y="487"/>
                                </a:cubicBezTo>
                                <a:cubicBezTo>
                                  <a:pt x="56" y="487"/>
                                  <a:pt x="57" y="487"/>
                                  <a:pt x="58" y="487"/>
                                </a:cubicBezTo>
                                <a:cubicBezTo>
                                  <a:pt x="64" y="486"/>
                                  <a:pt x="69" y="483"/>
                                  <a:pt x="72" y="477"/>
                                </a:cubicBezTo>
                                <a:cubicBezTo>
                                  <a:pt x="73" y="475"/>
                                  <a:pt x="205" y="212"/>
                                  <a:pt x="254" y="130"/>
                                </a:cubicBezTo>
                                <a:cubicBezTo>
                                  <a:pt x="289" y="71"/>
                                  <a:pt x="339" y="36"/>
                                  <a:pt x="365" y="36"/>
                                </a:cubicBezTo>
                                <a:cubicBezTo>
                                  <a:pt x="371" y="37"/>
                                  <a:pt x="376" y="40"/>
                                  <a:pt x="379" y="46"/>
                                </a:cubicBezTo>
                                <a:cubicBezTo>
                                  <a:pt x="388" y="64"/>
                                  <a:pt x="380" y="157"/>
                                  <a:pt x="365" y="268"/>
                                </a:cubicBezTo>
                                <a:cubicBezTo>
                                  <a:pt x="330" y="260"/>
                                  <a:pt x="249" y="243"/>
                                  <a:pt x="223" y="264"/>
                                </a:cubicBezTo>
                                <a:cubicBezTo>
                                  <a:pt x="215" y="269"/>
                                  <a:pt x="211" y="278"/>
                                  <a:pt x="211" y="287"/>
                                </a:cubicBezTo>
                                <a:lnTo>
                                  <a:pt x="248" y="287"/>
                                </a:lnTo>
                                <a:cubicBezTo>
                                  <a:pt x="248" y="290"/>
                                  <a:pt x="246" y="292"/>
                                  <a:pt x="245" y="293"/>
                                </a:cubicBezTo>
                                <a:cubicBezTo>
                                  <a:pt x="255" y="286"/>
                                  <a:pt x="308" y="292"/>
                                  <a:pt x="358" y="304"/>
                                </a:cubicBezTo>
                                <a:lnTo>
                                  <a:pt x="363" y="285"/>
                                </a:lnTo>
                                <a:cubicBezTo>
                                  <a:pt x="355" y="338"/>
                                  <a:pt x="346" y="395"/>
                                  <a:pt x="336" y="449"/>
                                </a:cubicBezTo>
                                <a:lnTo>
                                  <a:pt x="372" y="45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06" name="Google Shape;2506;p48"/>
                          <p:cNvSpPr/>
                          <p:nvPr/>
                        </p:nvSpPr>
                        <p:spPr>
                          <a:xfrm>
                            <a:off x="-6039925" y="1231405"/>
                            <a:ext cx="100080" cy="101520"/>
                          </a:xfrm>
                          <a:custGeom>
                            <a:avLst/>
                            <a:gdLst/>
                            <a:ahLst/>
                            <a:cxnLst/>
                            <a:rect l="l" t="t" r="r" b="b"/>
                            <a:pathLst>
                              <a:path w="278" h="282" extrusionOk="0">
                                <a:moveTo>
                                  <a:pt x="244" y="0"/>
                                </a:moveTo>
                                <a:cubicBezTo>
                                  <a:pt x="224" y="49"/>
                                  <a:pt x="190" y="117"/>
                                  <a:pt x="154" y="166"/>
                                </a:cubicBezTo>
                                <a:cubicBezTo>
                                  <a:pt x="146" y="123"/>
                                  <a:pt x="144" y="67"/>
                                  <a:pt x="146" y="24"/>
                                </a:cubicBezTo>
                                <a:lnTo>
                                  <a:pt x="110" y="22"/>
                                </a:lnTo>
                                <a:cubicBezTo>
                                  <a:pt x="109" y="46"/>
                                  <a:pt x="106" y="136"/>
                                  <a:pt x="125" y="202"/>
                                </a:cubicBezTo>
                                <a:cubicBezTo>
                                  <a:pt x="110" y="216"/>
                                  <a:pt x="96" y="227"/>
                                  <a:pt x="83" y="229"/>
                                </a:cubicBezTo>
                                <a:lnTo>
                                  <a:pt x="0" y="246"/>
                                </a:lnTo>
                                <a:lnTo>
                                  <a:pt x="7" y="282"/>
                                </a:lnTo>
                                <a:lnTo>
                                  <a:pt x="90" y="265"/>
                                </a:lnTo>
                                <a:cubicBezTo>
                                  <a:pt x="107" y="262"/>
                                  <a:pt x="124" y="252"/>
                                  <a:pt x="140" y="238"/>
                                </a:cubicBezTo>
                                <a:cubicBezTo>
                                  <a:pt x="148" y="252"/>
                                  <a:pt x="158" y="263"/>
                                  <a:pt x="170" y="269"/>
                                </a:cubicBezTo>
                                <a:cubicBezTo>
                                  <a:pt x="177" y="272"/>
                                  <a:pt x="185" y="274"/>
                                  <a:pt x="193" y="274"/>
                                </a:cubicBezTo>
                                <a:cubicBezTo>
                                  <a:pt x="213" y="274"/>
                                  <a:pt x="234" y="264"/>
                                  <a:pt x="256" y="244"/>
                                </a:cubicBezTo>
                                <a:lnTo>
                                  <a:pt x="232" y="217"/>
                                </a:lnTo>
                                <a:cubicBezTo>
                                  <a:pt x="218" y="229"/>
                                  <a:pt x="199" y="242"/>
                                  <a:pt x="186" y="236"/>
                                </a:cubicBezTo>
                                <a:cubicBezTo>
                                  <a:pt x="178" y="232"/>
                                  <a:pt x="172" y="223"/>
                                  <a:pt x="166" y="210"/>
                                </a:cubicBezTo>
                                <a:cubicBezTo>
                                  <a:pt x="225" y="141"/>
                                  <a:pt x="271" y="31"/>
                                  <a:pt x="278" y="14"/>
                                </a:cubicBezTo>
                                <a:lnTo>
                                  <a:pt x="244"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07" name="Google Shape;2507;p48"/>
                          <p:cNvSpPr/>
                          <p:nvPr/>
                        </p:nvSpPr>
                        <p:spPr>
                          <a:xfrm>
                            <a:off x="-5881525" y="1224925"/>
                            <a:ext cx="145080" cy="268200"/>
                          </a:xfrm>
                          <a:custGeom>
                            <a:avLst/>
                            <a:gdLst/>
                            <a:ahLst/>
                            <a:cxnLst/>
                            <a:rect l="l" t="t" r="r" b="b"/>
                            <a:pathLst>
                              <a:path w="403" h="745" extrusionOk="0">
                                <a:moveTo>
                                  <a:pt x="320" y="1"/>
                                </a:moveTo>
                                <a:cubicBezTo>
                                  <a:pt x="258" y="-5"/>
                                  <a:pt x="184" y="41"/>
                                  <a:pt x="168" y="129"/>
                                </a:cubicBezTo>
                                <a:cubicBezTo>
                                  <a:pt x="164" y="149"/>
                                  <a:pt x="161" y="173"/>
                                  <a:pt x="159" y="205"/>
                                </a:cubicBezTo>
                                <a:cubicBezTo>
                                  <a:pt x="156" y="248"/>
                                  <a:pt x="155" y="297"/>
                                  <a:pt x="153" y="349"/>
                                </a:cubicBezTo>
                                <a:cubicBezTo>
                                  <a:pt x="149" y="483"/>
                                  <a:pt x="145" y="634"/>
                                  <a:pt x="112" y="687"/>
                                </a:cubicBezTo>
                                <a:cubicBezTo>
                                  <a:pt x="101" y="704"/>
                                  <a:pt x="91" y="711"/>
                                  <a:pt x="82" y="707"/>
                                </a:cubicBezTo>
                                <a:cubicBezTo>
                                  <a:pt x="58" y="698"/>
                                  <a:pt x="35" y="641"/>
                                  <a:pt x="37" y="627"/>
                                </a:cubicBezTo>
                                <a:lnTo>
                                  <a:pt x="20" y="622"/>
                                </a:lnTo>
                                <a:lnTo>
                                  <a:pt x="2" y="616"/>
                                </a:lnTo>
                                <a:cubicBezTo>
                                  <a:pt x="-7" y="644"/>
                                  <a:pt x="23" y="720"/>
                                  <a:pt x="65" y="740"/>
                                </a:cubicBezTo>
                                <a:cubicBezTo>
                                  <a:pt x="70" y="743"/>
                                  <a:pt x="78" y="745"/>
                                  <a:pt x="87" y="745"/>
                                </a:cubicBezTo>
                                <a:cubicBezTo>
                                  <a:pt x="103" y="745"/>
                                  <a:pt x="124" y="737"/>
                                  <a:pt x="143" y="706"/>
                                </a:cubicBezTo>
                                <a:cubicBezTo>
                                  <a:pt x="182" y="646"/>
                                  <a:pt x="186" y="496"/>
                                  <a:pt x="190" y="350"/>
                                </a:cubicBezTo>
                                <a:cubicBezTo>
                                  <a:pt x="191" y="299"/>
                                  <a:pt x="193" y="249"/>
                                  <a:pt x="195" y="207"/>
                                </a:cubicBezTo>
                                <a:cubicBezTo>
                                  <a:pt x="198" y="177"/>
                                  <a:pt x="200" y="154"/>
                                  <a:pt x="204" y="136"/>
                                </a:cubicBezTo>
                                <a:cubicBezTo>
                                  <a:pt x="216" y="70"/>
                                  <a:pt x="272" y="33"/>
                                  <a:pt x="317" y="37"/>
                                </a:cubicBezTo>
                                <a:cubicBezTo>
                                  <a:pt x="348" y="40"/>
                                  <a:pt x="366" y="63"/>
                                  <a:pt x="366" y="99"/>
                                </a:cubicBezTo>
                                <a:cubicBezTo>
                                  <a:pt x="366" y="212"/>
                                  <a:pt x="347" y="273"/>
                                  <a:pt x="327" y="285"/>
                                </a:cubicBezTo>
                                <a:cubicBezTo>
                                  <a:pt x="325" y="286"/>
                                  <a:pt x="321" y="288"/>
                                  <a:pt x="311" y="283"/>
                                </a:cubicBezTo>
                                <a:cubicBezTo>
                                  <a:pt x="303" y="278"/>
                                  <a:pt x="294" y="280"/>
                                  <a:pt x="288" y="286"/>
                                </a:cubicBezTo>
                                <a:cubicBezTo>
                                  <a:pt x="286" y="288"/>
                                  <a:pt x="280" y="294"/>
                                  <a:pt x="275" y="293"/>
                                </a:cubicBezTo>
                                <a:cubicBezTo>
                                  <a:pt x="274" y="292"/>
                                  <a:pt x="257" y="286"/>
                                  <a:pt x="245" y="220"/>
                                </a:cubicBezTo>
                                <a:lnTo>
                                  <a:pt x="209" y="227"/>
                                </a:lnTo>
                                <a:cubicBezTo>
                                  <a:pt x="220" y="288"/>
                                  <a:pt x="239" y="321"/>
                                  <a:pt x="266" y="328"/>
                                </a:cubicBezTo>
                                <a:cubicBezTo>
                                  <a:pt x="281" y="332"/>
                                  <a:pt x="295" y="327"/>
                                  <a:pt x="305" y="320"/>
                                </a:cubicBezTo>
                                <a:cubicBezTo>
                                  <a:pt x="322" y="326"/>
                                  <a:pt x="336" y="322"/>
                                  <a:pt x="346" y="316"/>
                                </a:cubicBezTo>
                                <a:cubicBezTo>
                                  <a:pt x="395" y="287"/>
                                  <a:pt x="403" y="168"/>
                                  <a:pt x="403" y="99"/>
                                </a:cubicBezTo>
                                <a:cubicBezTo>
                                  <a:pt x="403" y="32"/>
                                  <a:pt x="360" y="4"/>
                                  <a:pt x="320"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08" name="Google Shape;2508;p48"/>
                          <p:cNvSpPr/>
                          <p:nvPr/>
                        </p:nvSpPr>
                        <p:spPr>
                          <a:xfrm>
                            <a:off x="-5877565" y="1248685"/>
                            <a:ext cx="24120" cy="24120"/>
                          </a:xfrm>
                          <a:custGeom>
                            <a:avLst/>
                            <a:gdLst/>
                            <a:ahLst/>
                            <a:cxnLst/>
                            <a:rect l="l" t="t" r="r" b="b"/>
                            <a:pathLst>
                              <a:path w="67" h="67" extrusionOk="0">
                                <a:moveTo>
                                  <a:pt x="34" y="67"/>
                                </a:moveTo>
                                <a:cubicBezTo>
                                  <a:pt x="52" y="67"/>
                                  <a:pt x="67" y="52"/>
                                  <a:pt x="67" y="33"/>
                                </a:cubicBezTo>
                                <a:cubicBezTo>
                                  <a:pt x="67" y="15"/>
                                  <a:pt x="52" y="0"/>
                                  <a:pt x="34" y="0"/>
                                </a:cubicBezTo>
                                <a:cubicBezTo>
                                  <a:pt x="15" y="0"/>
                                  <a:pt x="0" y="15"/>
                                  <a:pt x="0" y="33"/>
                                </a:cubicBezTo>
                                <a:cubicBezTo>
                                  <a:pt x="0" y="52"/>
                                  <a:pt x="15" y="67"/>
                                  <a:pt x="34" y="6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09" name="Google Shape;2509;p48"/>
                          <p:cNvSpPr/>
                          <p:nvPr/>
                        </p:nvSpPr>
                        <p:spPr>
                          <a:xfrm>
                            <a:off x="-5886205" y="1299445"/>
                            <a:ext cx="23760" cy="24120"/>
                          </a:xfrm>
                          <a:custGeom>
                            <a:avLst/>
                            <a:gdLst/>
                            <a:ahLst/>
                            <a:cxnLst/>
                            <a:rect l="l" t="t" r="r" b="b"/>
                            <a:pathLst>
                              <a:path w="66" h="67" extrusionOk="0">
                                <a:moveTo>
                                  <a:pt x="66" y="33"/>
                                </a:moveTo>
                                <a:cubicBezTo>
                                  <a:pt x="66" y="15"/>
                                  <a:pt x="51" y="0"/>
                                  <a:pt x="33" y="0"/>
                                </a:cubicBezTo>
                                <a:cubicBezTo>
                                  <a:pt x="14" y="0"/>
                                  <a:pt x="0" y="15"/>
                                  <a:pt x="0" y="33"/>
                                </a:cubicBezTo>
                                <a:cubicBezTo>
                                  <a:pt x="0" y="52"/>
                                  <a:pt x="14" y="67"/>
                                  <a:pt x="33" y="67"/>
                                </a:cubicBezTo>
                                <a:cubicBezTo>
                                  <a:pt x="51" y="67"/>
                                  <a:pt x="66" y="52"/>
                                  <a:pt x="66" y="3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10" name="Google Shape;2510;p48"/>
                          <p:cNvSpPr/>
                          <p:nvPr/>
                        </p:nvSpPr>
                        <p:spPr>
                          <a:xfrm>
                            <a:off x="-5949925" y="3519925"/>
                            <a:ext cx="982080" cy="287280"/>
                          </a:xfrm>
                          <a:custGeom>
                            <a:avLst/>
                            <a:gdLst/>
                            <a:ahLst/>
                            <a:cxnLst/>
                            <a:rect l="l" t="t" r="r" b="b"/>
                            <a:pathLst>
                              <a:path w="2728" h="798" extrusionOk="0">
                                <a:moveTo>
                                  <a:pt x="2710" y="109"/>
                                </a:moveTo>
                                <a:lnTo>
                                  <a:pt x="2636" y="109"/>
                                </a:lnTo>
                                <a:cubicBezTo>
                                  <a:pt x="2631" y="109"/>
                                  <a:pt x="2619" y="110"/>
                                  <a:pt x="2599" y="111"/>
                                </a:cubicBezTo>
                                <a:cubicBezTo>
                                  <a:pt x="2130" y="137"/>
                                  <a:pt x="1656" y="123"/>
                                  <a:pt x="1188" y="67"/>
                                </a:cubicBezTo>
                                <a:cubicBezTo>
                                  <a:pt x="435" y="-22"/>
                                  <a:pt x="422" y="-11"/>
                                  <a:pt x="374" y="32"/>
                                </a:cubicBezTo>
                                <a:cubicBezTo>
                                  <a:pt x="371" y="34"/>
                                  <a:pt x="368" y="37"/>
                                  <a:pt x="365" y="40"/>
                                </a:cubicBezTo>
                                <a:cubicBezTo>
                                  <a:pt x="315" y="79"/>
                                  <a:pt x="199" y="557"/>
                                  <a:pt x="158" y="731"/>
                                </a:cubicBezTo>
                                <a:lnTo>
                                  <a:pt x="34" y="528"/>
                                </a:lnTo>
                                <a:cubicBezTo>
                                  <a:pt x="29" y="519"/>
                                  <a:pt x="18" y="517"/>
                                  <a:pt x="9" y="522"/>
                                </a:cubicBezTo>
                                <a:cubicBezTo>
                                  <a:pt x="1" y="527"/>
                                  <a:pt x="-2" y="538"/>
                                  <a:pt x="3" y="547"/>
                                </a:cubicBezTo>
                                <a:lnTo>
                                  <a:pt x="150" y="789"/>
                                </a:lnTo>
                                <a:cubicBezTo>
                                  <a:pt x="154" y="794"/>
                                  <a:pt x="160" y="798"/>
                                  <a:pt x="166" y="798"/>
                                </a:cubicBezTo>
                                <a:cubicBezTo>
                                  <a:pt x="167" y="798"/>
                                  <a:pt x="168" y="797"/>
                                  <a:pt x="169" y="797"/>
                                </a:cubicBezTo>
                                <a:cubicBezTo>
                                  <a:pt x="176" y="796"/>
                                  <a:pt x="182" y="791"/>
                                  <a:pt x="184" y="783"/>
                                </a:cubicBezTo>
                                <a:cubicBezTo>
                                  <a:pt x="248" y="504"/>
                                  <a:pt x="354" y="98"/>
                                  <a:pt x="388" y="68"/>
                                </a:cubicBezTo>
                                <a:cubicBezTo>
                                  <a:pt x="391" y="65"/>
                                  <a:pt x="395" y="62"/>
                                  <a:pt x="398" y="59"/>
                                </a:cubicBezTo>
                                <a:cubicBezTo>
                                  <a:pt x="432" y="29"/>
                                  <a:pt x="447" y="16"/>
                                  <a:pt x="1183" y="104"/>
                                </a:cubicBezTo>
                                <a:cubicBezTo>
                                  <a:pt x="1654" y="159"/>
                                  <a:pt x="2130" y="174"/>
                                  <a:pt x="2601" y="148"/>
                                </a:cubicBezTo>
                                <a:cubicBezTo>
                                  <a:pt x="2620" y="147"/>
                                  <a:pt x="2632" y="146"/>
                                  <a:pt x="2636" y="146"/>
                                </a:cubicBezTo>
                                <a:lnTo>
                                  <a:pt x="2692" y="146"/>
                                </a:lnTo>
                                <a:lnTo>
                                  <a:pt x="2692" y="254"/>
                                </a:lnTo>
                                <a:cubicBezTo>
                                  <a:pt x="2692" y="264"/>
                                  <a:pt x="2700" y="272"/>
                                  <a:pt x="2710" y="272"/>
                                </a:cubicBezTo>
                                <a:cubicBezTo>
                                  <a:pt x="2720" y="272"/>
                                  <a:pt x="2728" y="264"/>
                                  <a:pt x="2728" y="254"/>
                                </a:cubicBezTo>
                                <a:lnTo>
                                  <a:pt x="2728" y="127"/>
                                </a:lnTo>
                                <a:cubicBezTo>
                                  <a:pt x="2728" y="117"/>
                                  <a:pt x="2720" y="109"/>
                                  <a:pt x="2710" y="10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11" name="Google Shape;2511;p48"/>
                          <p:cNvSpPr/>
                          <p:nvPr/>
                        </p:nvSpPr>
                        <p:spPr>
                          <a:xfrm>
                            <a:off x="-5821045" y="3600925"/>
                            <a:ext cx="32040" cy="206280"/>
                          </a:xfrm>
                          <a:custGeom>
                            <a:avLst/>
                            <a:gdLst/>
                            <a:ahLst/>
                            <a:cxnLst/>
                            <a:rect l="l" t="t" r="r" b="b"/>
                            <a:pathLst>
                              <a:path w="89" h="573" extrusionOk="0">
                                <a:moveTo>
                                  <a:pt x="18" y="573"/>
                                </a:moveTo>
                                <a:cubicBezTo>
                                  <a:pt x="27" y="573"/>
                                  <a:pt x="35" y="566"/>
                                  <a:pt x="36" y="556"/>
                                </a:cubicBezTo>
                                <a:lnTo>
                                  <a:pt x="89" y="20"/>
                                </a:lnTo>
                                <a:cubicBezTo>
                                  <a:pt x="90" y="10"/>
                                  <a:pt x="83" y="1"/>
                                  <a:pt x="72" y="0"/>
                                </a:cubicBezTo>
                                <a:cubicBezTo>
                                  <a:pt x="62" y="-1"/>
                                  <a:pt x="53" y="6"/>
                                  <a:pt x="52" y="16"/>
                                </a:cubicBezTo>
                                <a:lnTo>
                                  <a:pt x="0" y="552"/>
                                </a:lnTo>
                                <a:cubicBezTo>
                                  <a:pt x="-1" y="563"/>
                                  <a:pt x="6" y="571"/>
                                  <a:pt x="16" y="572"/>
                                </a:cubicBezTo>
                                <a:cubicBezTo>
                                  <a:pt x="17" y="573"/>
                                  <a:pt x="18" y="573"/>
                                  <a:pt x="18" y="5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12" name="Google Shape;2512;p48"/>
                          <p:cNvSpPr/>
                          <p:nvPr/>
                        </p:nvSpPr>
                        <p:spPr>
                          <a:xfrm>
                            <a:off x="-5779645" y="3620005"/>
                            <a:ext cx="73800" cy="126360"/>
                          </a:xfrm>
                          <a:custGeom>
                            <a:avLst/>
                            <a:gdLst/>
                            <a:ahLst/>
                            <a:cxnLst/>
                            <a:rect l="l" t="t" r="r" b="b"/>
                            <a:pathLst>
                              <a:path w="205" h="351" extrusionOk="0">
                                <a:moveTo>
                                  <a:pt x="191" y="63"/>
                                </a:moveTo>
                                <a:cubicBezTo>
                                  <a:pt x="182" y="60"/>
                                  <a:pt x="172" y="67"/>
                                  <a:pt x="169" y="76"/>
                                </a:cubicBezTo>
                                <a:lnTo>
                                  <a:pt x="148" y="163"/>
                                </a:lnTo>
                                <a:cubicBezTo>
                                  <a:pt x="145" y="160"/>
                                  <a:pt x="141" y="158"/>
                                  <a:pt x="136" y="157"/>
                                </a:cubicBezTo>
                                <a:lnTo>
                                  <a:pt x="51" y="149"/>
                                </a:lnTo>
                                <a:lnTo>
                                  <a:pt x="129" y="28"/>
                                </a:lnTo>
                                <a:cubicBezTo>
                                  <a:pt x="134" y="19"/>
                                  <a:pt x="132" y="8"/>
                                  <a:pt x="123" y="2"/>
                                </a:cubicBezTo>
                                <a:cubicBezTo>
                                  <a:pt x="115" y="-3"/>
                                  <a:pt x="103" y="-1"/>
                                  <a:pt x="98" y="8"/>
                                </a:cubicBezTo>
                                <a:lnTo>
                                  <a:pt x="3" y="155"/>
                                </a:lnTo>
                                <a:cubicBezTo>
                                  <a:pt x="0" y="160"/>
                                  <a:pt x="0" y="167"/>
                                  <a:pt x="2" y="173"/>
                                </a:cubicBezTo>
                                <a:cubicBezTo>
                                  <a:pt x="5" y="179"/>
                                  <a:pt x="11" y="182"/>
                                  <a:pt x="17" y="183"/>
                                </a:cubicBezTo>
                                <a:lnTo>
                                  <a:pt x="133" y="194"/>
                                </a:lnTo>
                                <a:lnTo>
                                  <a:pt x="134" y="194"/>
                                </a:lnTo>
                                <a:cubicBezTo>
                                  <a:pt x="136" y="194"/>
                                  <a:pt x="138" y="193"/>
                                  <a:pt x="140" y="193"/>
                                </a:cubicBezTo>
                                <a:lnTo>
                                  <a:pt x="106" y="329"/>
                                </a:lnTo>
                                <a:cubicBezTo>
                                  <a:pt x="104" y="338"/>
                                  <a:pt x="110" y="348"/>
                                  <a:pt x="119" y="351"/>
                                </a:cubicBezTo>
                                <a:cubicBezTo>
                                  <a:pt x="121" y="351"/>
                                  <a:pt x="122" y="351"/>
                                  <a:pt x="124" y="351"/>
                                </a:cubicBezTo>
                                <a:cubicBezTo>
                                  <a:pt x="132" y="351"/>
                                  <a:pt x="140" y="346"/>
                                  <a:pt x="142" y="338"/>
                                </a:cubicBezTo>
                                <a:lnTo>
                                  <a:pt x="205" y="85"/>
                                </a:lnTo>
                                <a:cubicBezTo>
                                  <a:pt x="207" y="75"/>
                                  <a:pt x="201" y="65"/>
                                  <a:pt x="191" y="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13" name="Google Shape;2513;p48"/>
                          <p:cNvSpPr/>
                          <p:nvPr/>
                        </p:nvSpPr>
                        <p:spPr>
                          <a:xfrm>
                            <a:off x="-5928325" y="3584365"/>
                            <a:ext cx="66600" cy="63720"/>
                          </a:xfrm>
                          <a:custGeom>
                            <a:avLst/>
                            <a:gdLst/>
                            <a:ahLst/>
                            <a:cxnLst/>
                            <a:rect l="l" t="t" r="r" b="b"/>
                            <a:pathLst>
                              <a:path w="185" h="177" extrusionOk="0">
                                <a:moveTo>
                                  <a:pt x="25" y="158"/>
                                </a:moveTo>
                                <a:cubicBezTo>
                                  <a:pt x="31" y="161"/>
                                  <a:pt x="38" y="159"/>
                                  <a:pt x="43" y="155"/>
                                </a:cubicBezTo>
                                <a:lnTo>
                                  <a:pt x="142" y="66"/>
                                </a:lnTo>
                                <a:lnTo>
                                  <a:pt x="149" y="160"/>
                                </a:lnTo>
                                <a:cubicBezTo>
                                  <a:pt x="149" y="170"/>
                                  <a:pt x="157" y="177"/>
                                  <a:pt x="167" y="177"/>
                                </a:cubicBezTo>
                                <a:lnTo>
                                  <a:pt x="168" y="177"/>
                                </a:lnTo>
                                <a:cubicBezTo>
                                  <a:pt x="178" y="176"/>
                                  <a:pt x="186" y="168"/>
                                  <a:pt x="185" y="158"/>
                                </a:cubicBezTo>
                                <a:lnTo>
                                  <a:pt x="176" y="26"/>
                                </a:lnTo>
                                <a:cubicBezTo>
                                  <a:pt x="176" y="19"/>
                                  <a:pt x="172" y="13"/>
                                  <a:pt x="165" y="11"/>
                                </a:cubicBezTo>
                                <a:cubicBezTo>
                                  <a:pt x="159" y="8"/>
                                  <a:pt x="151" y="9"/>
                                  <a:pt x="146" y="14"/>
                                </a:cubicBezTo>
                                <a:lnTo>
                                  <a:pt x="46" y="104"/>
                                </a:lnTo>
                                <a:lnTo>
                                  <a:pt x="36" y="17"/>
                                </a:lnTo>
                                <a:cubicBezTo>
                                  <a:pt x="35" y="7"/>
                                  <a:pt x="26" y="0"/>
                                  <a:pt x="16" y="0"/>
                                </a:cubicBezTo>
                                <a:cubicBezTo>
                                  <a:pt x="6" y="2"/>
                                  <a:pt x="-1" y="11"/>
                                  <a:pt x="0" y="21"/>
                                </a:cubicBezTo>
                                <a:lnTo>
                                  <a:pt x="13" y="143"/>
                                </a:lnTo>
                                <a:cubicBezTo>
                                  <a:pt x="14" y="150"/>
                                  <a:pt x="18" y="156"/>
                                  <a:pt x="25" y="158"/>
                                </a:cubicBezTo>
                                <a:close/>
                              </a:path>
                            </a:pathLst>
                          </a:custGeom>
                          <a:solidFill>
                            <a:schemeClr val="dk1"/>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14" name="Google Shape;2514;p48"/>
                          <p:cNvSpPr/>
                          <p:nvPr/>
                        </p:nvSpPr>
                        <p:spPr>
                          <a:xfrm>
                            <a:off x="-5647885" y="3565645"/>
                            <a:ext cx="60480" cy="91800"/>
                          </a:xfrm>
                          <a:custGeom>
                            <a:avLst/>
                            <a:gdLst/>
                            <a:ahLst/>
                            <a:cxnLst/>
                            <a:rect l="l" t="t" r="r" b="b"/>
                            <a:pathLst>
                              <a:path w="168" h="255" extrusionOk="0">
                                <a:moveTo>
                                  <a:pt x="165" y="247"/>
                                </a:moveTo>
                                <a:cubicBezTo>
                                  <a:pt x="171" y="238"/>
                                  <a:pt x="168" y="227"/>
                                  <a:pt x="159" y="222"/>
                                </a:cubicBezTo>
                                <a:cubicBezTo>
                                  <a:pt x="152" y="217"/>
                                  <a:pt x="157" y="180"/>
                                  <a:pt x="160" y="159"/>
                                </a:cubicBezTo>
                                <a:cubicBezTo>
                                  <a:pt x="165" y="119"/>
                                  <a:pt x="171" y="74"/>
                                  <a:pt x="153" y="40"/>
                                </a:cubicBezTo>
                                <a:cubicBezTo>
                                  <a:pt x="143" y="22"/>
                                  <a:pt x="129" y="20"/>
                                  <a:pt x="121" y="20"/>
                                </a:cubicBezTo>
                                <a:cubicBezTo>
                                  <a:pt x="94" y="21"/>
                                  <a:pt x="62" y="64"/>
                                  <a:pt x="37" y="110"/>
                                </a:cubicBezTo>
                                <a:lnTo>
                                  <a:pt x="37" y="18"/>
                                </a:lnTo>
                                <a:cubicBezTo>
                                  <a:pt x="37" y="8"/>
                                  <a:pt x="28" y="0"/>
                                  <a:pt x="18" y="0"/>
                                </a:cubicBezTo>
                                <a:cubicBezTo>
                                  <a:pt x="8" y="0"/>
                                  <a:pt x="0" y="8"/>
                                  <a:pt x="0" y="18"/>
                                </a:cubicBezTo>
                                <a:lnTo>
                                  <a:pt x="0" y="189"/>
                                </a:lnTo>
                                <a:cubicBezTo>
                                  <a:pt x="0" y="198"/>
                                  <a:pt x="6" y="205"/>
                                  <a:pt x="15" y="207"/>
                                </a:cubicBezTo>
                                <a:cubicBezTo>
                                  <a:pt x="23" y="209"/>
                                  <a:pt x="32" y="204"/>
                                  <a:pt x="35" y="196"/>
                                </a:cubicBezTo>
                                <a:cubicBezTo>
                                  <a:pt x="65" y="129"/>
                                  <a:pt x="104" y="67"/>
                                  <a:pt x="121" y="58"/>
                                </a:cubicBezTo>
                                <a:cubicBezTo>
                                  <a:pt x="133" y="81"/>
                                  <a:pt x="128" y="120"/>
                                  <a:pt x="123" y="154"/>
                                </a:cubicBezTo>
                                <a:cubicBezTo>
                                  <a:pt x="118" y="196"/>
                                  <a:pt x="112" y="235"/>
                                  <a:pt x="140" y="253"/>
                                </a:cubicBezTo>
                                <a:cubicBezTo>
                                  <a:pt x="143" y="254"/>
                                  <a:pt x="146" y="255"/>
                                  <a:pt x="150" y="255"/>
                                </a:cubicBezTo>
                                <a:cubicBezTo>
                                  <a:pt x="156" y="255"/>
                                  <a:pt x="162" y="252"/>
                                  <a:pt x="165" y="2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15" name="Google Shape;2515;p48"/>
                          <p:cNvSpPr/>
                          <p:nvPr/>
                        </p:nvSpPr>
                        <p:spPr>
                          <a:xfrm>
                            <a:off x="-5597485" y="3669685"/>
                            <a:ext cx="63720" cy="55800"/>
                          </a:xfrm>
                          <a:custGeom>
                            <a:avLst/>
                            <a:gdLst/>
                            <a:ahLst/>
                            <a:cxnLst/>
                            <a:rect l="l" t="t" r="r" b="b"/>
                            <a:pathLst>
                              <a:path w="177" h="155" extrusionOk="0">
                                <a:moveTo>
                                  <a:pt x="70" y="136"/>
                                </a:moveTo>
                                <a:cubicBezTo>
                                  <a:pt x="70" y="146"/>
                                  <a:pt x="78" y="155"/>
                                  <a:pt x="88" y="155"/>
                                </a:cubicBezTo>
                                <a:cubicBezTo>
                                  <a:pt x="99" y="155"/>
                                  <a:pt x="107" y="146"/>
                                  <a:pt x="107" y="136"/>
                                </a:cubicBezTo>
                                <a:lnTo>
                                  <a:pt x="107" y="98"/>
                                </a:lnTo>
                                <a:lnTo>
                                  <a:pt x="159" y="98"/>
                                </a:lnTo>
                                <a:cubicBezTo>
                                  <a:pt x="169" y="98"/>
                                  <a:pt x="177" y="89"/>
                                  <a:pt x="177" y="79"/>
                                </a:cubicBezTo>
                                <a:cubicBezTo>
                                  <a:pt x="177" y="69"/>
                                  <a:pt x="169" y="61"/>
                                  <a:pt x="159" y="61"/>
                                </a:cubicBezTo>
                                <a:lnTo>
                                  <a:pt x="107" y="61"/>
                                </a:lnTo>
                                <a:lnTo>
                                  <a:pt x="107" y="18"/>
                                </a:lnTo>
                                <a:cubicBezTo>
                                  <a:pt x="107" y="8"/>
                                  <a:pt x="99" y="0"/>
                                  <a:pt x="88" y="0"/>
                                </a:cubicBezTo>
                                <a:cubicBezTo>
                                  <a:pt x="78" y="0"/>
                                  <a:pt x="70" y="8"/>
                                  <a:pt x="70" y="18"/>
                                </a:cubicBezTo>
                                <a:lnTo>
                                  <a:pt x="70" y="61"/>
                                </a:lnTo>
                                <a:lnTo>
                                  <a:pt x="18" y="61"/>
                                </a:lnTo>
                                <a:cubicBezTo>
                                  <a:pt x="8" y="61"/>
                                  <a:pt x="0" y="69"/>
                                  <a:pt x="0" y="79"/>
                                </a:cubicBezTo>
                                <a:cubicBezTo>
                                  <a:pt x="0" y="89"/>
                                  <a:pt x="8" y="98"/>
                                  <a:pt x="18" y="98"/>
                                </a:cubicBezTo>
                                <a:lnTo>
                                  <a:pt x="70" y="98"/>
                                </a:lnTo>
                                <a:lnTo>
                                  <a:pt x="70" y="136"/>
                                </a:lnTo>
                                <a:close/>
                              </a:path>
                            </a:pathLst>
                          </a:custGeom>
                          <a:solidFill>
                            <a:schemeClr val="dk1"/>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16" name="Google Shape;2516;p48"/>
                          <p:cNvSpPr/>
                          <p:nvPr/>
                        </p:nvSpPr>
                        <p:spPr>
                          <a:xfrm>
                            <a:off x="-5503165" y="3651325"/>
                            <a:ext cx="208800" cy="100800"/>
                          </a:xfrm>
                          <a:custGeom>
                            <a:avLst/>
                            <a:gdLst/>
                            <a:ahLst/>
                            <a:cxnLst/>
                            <a:rect l="l" t="t" r="r" b="b"/>
                            <a:pathLst>
                              <a:path w="580" h="280" extrusionOk="0">
                                <a:moveTo>
                                  <a:pt x="443" y="17"/>
                                </a:moveTo>
                                <a:cubicBezTo>
                                  <a:pt x="415" y="32"/>
                                  <a:pt x="402" y="62"/>
                                  <a:pt x="408" y="99"/>
                                </a:cubicBezTo>
                                <a:cubicBezTo>
                                  <a:pt x="415" y="136"/>
                                  <a:pt x="438" y="163"/>
                                  <a:pt x="457" y="185"/>
                                </a:cubicBezTo>
                                <a:cubicBezTo>
                                  <a:pt x="484" y="216"/>
                                  <a:pt x="486" y="223"/>
                                  <a:pt x="474" y="236"/>
                                </a:cubicBezTo>
                                <a:cubicBezTo>
                                  <a:pt x="455" y="258"/>
                                  <a:pt x="390" y="224"/>
                                  <a:pt x="344" y="190"/>
                                </a:cubicBezTo>
                                <a:cubicBezTo>
                                  <a:pt x="362" y="160"/>
                                  <a:pt x="374" y="121"/>
                                  <a:pt x="370" y="76"/>
                                </a:cubicBezTo>
                                <a:cubicBezTo>
                                  <a:pt x="367" y="36"/>
                                  <a:pt x="353" y="13"/>
                                  <a:pt x="330" y="7"/>
                                </a:cubicBezTo>
                                <a:cubicBezTo>
                                  <a:pt x="292" y="-3"/>
                                  <a:pt x="251" y="45"/>
                                  <a:pt x="245" y="55"/>
                                </a:cubicBezTo>
                                <a:lnTo>
                                  <a:pt x="275" y="75"/>
                                </a:lnTo>
                                <a:cubicBezTo>
                                  <a:pt x="282" y="65"/>
                                  <a:pt x="310" y="40"/>
                                  <a:pt x="321" y="43"/>
                                </a:cubicBezTo>
                                <a:cubicBezTo>
                                  <a:pt x="325" y="43"/>
                                  <a:pt x="331" y="52"/>
                                  <a:pt x="334" y="79"/>
                                </a:cubicBezTo>
                                <a:cubicBezTo>
                                  <a:pt x="339" y="139"/>
                                  <a:pt x="309" y="189"/>
                                  <a:pt x="277" y="213"/>
                                </a:cubicBezTo>
                                <a:cubicBezTo>
                                  <a:pt x="257" y="228"/>
                                  <a:pt x="238" y="233"/>
                                  <a:pt x="223" y="227"/>
                                </a:cubicBezTo>
                                <a:cubicBezTo>
                                  <a:pt x="191" y="215"/>
                                  <a:pt x="196" y="136"/>
                                  <a:pt x="203" y="99"/>
                                </a:cubicBezTo>
                                <a:cubicBezTo>
                                  <a:pt x="205" y="90"/>
                                  <a:pt x="200" y="81"/>
                                  <a:pt x="192" y="78"/>
                                </a:cubicBezTo>
                                <a:cubicBezTo>
                                  <a:pt x="183" y="75"/>
                                  <a:pt x="174" y="79"/>
                                  <a:pt x="169" y="87"/>
                                </a:cubicBezTo>
                                <a:cubicBezTo>
                                  <a:pt x="150" y="123"/>
                                  <a:pt x="97" y="198"/>
                                  <a:pt x="60" y="195"/>
                                </a:cubicBezTo>
                                <a:cubicBezTo>
                                  <a:pt x="54" y="195"/>
                                  <a:pt x="47" y="193"/>
                                  <a:pt x="42" y="181"/>
                                </a:cubicBezTo>
                                <a:cubicBezTo>
                                  <a:pt x="28" y="149"/>
                                  <a:pt x="42" y="78"/>
                                  <a:pt x="68" y="46"/>
                                </a:cubicBezTo>
                                <a:cubicBezTo>
                                  <a:pt x="72" y="42"/>
                                  <a:pt x="74" y="39"/>
                                  <a:pt x="76" y="38"/>
                                </a:cubicBezTo>
                                <a:cubicBezTo>
                                  <a:pt x="79" y="43"/>
                                  <a:pt x="83" y="56"/>
                                  <a:pt x="84" y="67"/>
                                </a:cubicBezTo>
                                <a:lnTo>
                                  <a:pt x="120" y="63"/>
                                </a:lnTo>
                                <a:cubicBezTo>
                                  <a:pt x="119" y="50"/>
                                  <a:pt x="113" y="9"/>
                                  <a:pt x="86" y="1"/>
                                </a:cubicBezTo>
                                <a:cubicBezTo>
                                  <a:pt x="71" y="-3"/>
                                  <a:pt x="55" y="4"/>
                                  <a:pt x="40" y="23"/>
                                </a:cubicBezTo>
                                <a:cubicBezTo>
                                  <a:pt x="9" y="61"/>
                                  <a:pt x="-12" y="147"/>
                                  <a:pt x="9" y="196"/>
                                </a:cubicBezTo>
                                <a:cubicBezTo>
                                  <a:pt x="18" y="217"/>
                                  <a:pt x="35" y="230"/>
                                  <a:pt x="57" y="232"/>
                                </a:cubicBezTo>
                                <a:cubicBezTo>
                                  <a:pt x="97" y="235"/>
                                  <a:pt x="134" y="200"/>
                                  <a:pt x="161" y="165"/>
                                </a:cubicBezTo>
                                <a:cubicBezTo>
                                  <a:pt x="162" y="205"/>
                                  <a:pt x="173" y="247"/>
                                  <a:pt x="210" y="261"/>
                                </a:cubicBezTo>
                                <a:cubicBezTo>
                                  <a:pt x="218" y="264"/>
                                  <a:pt x="227" y="266"/>
                                  <a:pt x="236" y="266"/>
                                </a:cubicBezTo>
                                <a:cubicBezTo>
                                  <a:pt x="256" y="266"/>
                                  <a:pt x="278" y="258"/>
                                  <a:pt x="299" y="243"/>
                                </a:cubicBezTo>
                                <a:cubicBezTo>
                                  <a:pt x="307" y="236"/>
                                  <a:pt x="315" y="229"/>
                                  <a:pt x="323" y="220"/>
                                </a:cubicBezTo>
                                <a:cubicBezTo>
                                  <a:pt x="353" y="242"/>
                                  <a:pt x="410" y="280"/>
                                  <a:pt x="456" y="280"/>
                                </a:cubicBezTo>
                                <a:cubicBezTo>
                                  <a:pt x="473" y="280"/>
                                  <a:pt x="489" y="274"/>
                                  <a:pt x="501" y="261"/>
                                </a:cubicBezTo>
                                <a:cubicBezTo>
                                  <a:pt x="537" y="222"/>
                                  <a:pt x="508" y="188"/>
                                  <a:pt x="484" y="161"/>
                                </a:cubicBezTo>
                                <a:cubicBezTo>
                                  <a:pt x="467" y="141"/>
                                  <a:pt x="449" y="120"/>
                                  <a:pt x="444" y="92"/>
                                </a:cubicBezTo>
                                <a:cubicBezTo>
                                  <a:pt x="441" y="71"/>
                                  <a:pt x="446" y="57"/>
                                  <a:pt x="460" y="50"/>
                                </a:cubicBezTo>
                                <a:cubicBezTo>
                                  <a:pt x="477" y="41"/>
                                  <a:pt x="502" y="44"/>
                                  <a:pt x="514" y="56"/>
                                </a:cubicBezTo>
                                <a:cubicBezTo>
                                  <a:pt x="539" y="81"/>
                                  <a:pt x="544" y="95"/>
                                  <a:pt x="544" y="95"/>
                                </a:cubicBezTo>
                                <a:lnTo>
                                  <a:pt x="544" y="95"/>
                                </a:lnTo>
                                <a:lnTo>
                                  <a:pt x="580" y="87"/>
                                </a:lnTo>
                                <a:cubicBezTo>
                                  <a:pt x="579" y="83"/>
                                  <a:pt x="572" y="62"/>
                                  <a:pt x="540" y="30"/>
                                </a:cubicBezTo>
                                <a:cubicBezTo>
                                  <a:pt x="517" y="7"/>
                                  <a:pt x="474" y="1"/>
                                  <a:pt x="443" y="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17" name="Google Shape;2517;p48"/>
                          <p:cNvSpPr/>
                          <p:nvPr/>
                        </p:nvSpPr>
                        <p:spPr>
                          <a:xfrm>
                            <a:off x="-5277445" y="3625405"/>
                            <a:ext cx="89640" cy="113040"/>
                          </a:xfrm>
                          <a:custGeom>
                            <a:avLst/>
                            <a:gdLst/>
                            <a:ahLst/>
                            <a:cxnLst/>
                            <a:rect l="l" t="t" r="r" b="b"/>
                            <a:pathLst>
                              <a:path w="249" h="314" extrusionOk="0">
                                <a:moveTo>
                                  <a:pt x="156" y="144"/>
                                </a:moveTo>
                                <a:cubicBezTo>
                                  <a:pt x="124" y="167"/>
                                  <a:pt x="93" y="184"/>
                                  <a:pt x="68" y="197"/>
                                </a:cubicBezTo>
                                <a:cubicBezTo>
                                  <a:pt x="27" y="219"/>
                                  <a:pt x="3" y="233"/>
                                  <a:pt x="1" y="255"/>
                                </a:cubicBezTo>
                                <a:cubicBezTo>
                                  <a:pt x="-1" y="266"/>
                                  <a:pt x="4" y="277"/>
                                  <a:pt x="15" y="286"/>
                                </a:cubicBezTo>
                                <a:cubicBezTo>
                                  <a:pt x="42" y="310"/>
                                  <a:pt x="113" y="314"/>
                                  <a:pt x="163" y="314"/>
                                </a:cubicBezTo>
                                <a:cubicBezTo>
                                  <a:pt x="185" y="314"/>
                                  <a:pt x="204" y="313"/>
                                  <a:pt x="212" y="313"/>
                                </a:cubicBezTo>
                                <a:lnTo>
                                  <a:pt x="210" y="276"/>
                                </a:lnTo>
                                <a:cubicBezTo>
                                  <a:pt x="153" y="279"/>
                                  <a:pt x="65" y="277"/>
                                  <a:pt x="39" y="258"/>
                                </a:cubicBezTo>
                                <a:cubicBezTo>
                                  <a:pt x="46" y="251"/>
                                  <a:pt x="68" y="239"/>
                                  <a:pt x="85" y="230"/>
                                </a:cubicBezTo>
                                <a:cubicBezTo>
                                  <a:pt x="111" y="215"/>
                                  <a:pt x="144" y="198"/>
                                  <a:pt x="178" y="174"/>
                                </a:cubicBezTo>
                                <a:cubicBezTo>
                                  <a:pt x="226" y="139"/>
                                  <a:pt x="250" y="107"/>
                                  <a:pt x="249" y="76"/>
                                </a:cubicBezTo>
                                <a:cubicBezTo>
                                  <a:pt x="249" y="43"/>
                                  <a:pt x="223" y="22"/>
                                  <a:pt x="204" y="8"/>
                                </a:cubicBezTo>
                                <a:cubicBezTo>
                                  <a:pt x="192" y="-1"/>
                                  <a:pt x="178" y="-3"/>
                                  <a:pt x="165" y="2"/>
                                </a:cubicBezTo>
                                <a:cubicBezTo>
                                  <a:pt x="124" y="15"/>
                                  <a:pt x="98" y="90"/>
                                  <a:pt x="93" y="105"/>
                                </a:cubicBezTo>
                                <a:lnTo>
                                  <a:pt x="127" y="116"/>
                                </a:lnTo>
                                <a:cubicBezTo>
                                  <a:pt x="137" y="87"/>
                                  <a:pt x="159" y="42"/>
                                  <a:pt x="176" y="36"/>
                                </a:cubicBezTo>
                                <a:cubicBezTo>
                                  <a:pt x="178" y="36"/>
                                  <a:pt x="180" y="36"/>
                                  <a:pt x="183" y="38"/>
                                </a:cubicBezTo>
                                <a:cubicBezTo>
                                  <a:pt x="203" y="52"/>
                                  <a:pt x="213" y="65"/>
                                  <a:pt x="213" y="76"/>
                                </a:cubicBezTo>
                                <a:cubicBezTo>
                                  <a:pt x="213" y="89"/>
                                  <a:pt x="203" y="110"/>
                                  <a:pt x="156" y="14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18" name="Google Shape;2518;p48"/>
                          <p:cNvSpPr/>
                          <p:nvPr/>
                        </p:nvSpPr>
                        <p:spPr>
                          <a:xfrm>
                            <a:off x="-5149645" y="3659605"/>
                            <a:ext cx="90000" cy="82800"/>
                          </a:xfrm>
                          <a:custGeom>
                            <a:avLst/>
                            <a:gdLst/>
                            <a:ahLst/>
                            <a:cxnLst/>
                            <a:rect l="l" t="t" r="r" b="b"/>
                            <a:pathLst>
                              <a:path w="250" h="230" extrusionOk="0">
                                <a:moveTo>
                                  <a:pt x="223" y="183"/>
                                </a:moveTo>
                                <a:cubicBezTo>
                                  <a:pt x="217" y="189"/>
                                  <a:pt x="202" y="202"/>
                                  <a:pt x="183" y="186"/>
                                </a:cubicBezTo>
                                <a:cubicBezTo>
                                  <a:pt x="173" y="177"/>
                                  <a:pt x="177" y="159"/>
                                  <a:pt x="184" y="130"/>
                                </a:cubicBezTo>
                                <a:cubicBezTo>
                                  <a:pt x="190" y="102"/>
                                  <a:pt x="198" y="68"/>
                                  <a:pt x="189" y="33"/>
                                </a:cubicBezTo>
                                <a:cubicBezTo>
                                  <a:pt x="183" y="12"/>
                                  <a:pt x="169" y="8"/>
                                  <a:pt x="163" y="7"/>
                                </a:cubicBezTo>
                                <a:cubicBezTo>
                                  <a:pt x="134" y="3"/>
                                  <a:pt x="87" y="55"/>
                                  <a:pt x="45" y="116"/>
                                </a:cubicBezTo>
                                <a:lnTo>
                                  <a:pt x="58" y="4"/>
                                </a:lnTo>
                                <a:lnTo>
                                  <a:pt x="21" y="0"/>
                                </a:lnTo>
                                <a:lnTo>
                                  <a:pt x="0" y="188"/>
                                </a:lnTo>
                                <a:cubicBezTo>
                                  <a:pt x="-1" y="197"/>
                                  <a:pt x="4" y="205"/>
                                  <a:pt x="12" y="208"/>
                                </a:cubicBezTo>
                                <a:cubicBezTo>
                                  <a:pt x="20" y="211"/>
                                  <a:pt x="29" y="208"/>
                                  <a:pt x="33" y="200"/>
                                </a:cubicBezTo>
                                <a:cubicBezTo>
                                  <a:pt x="80" y="125"/>
                                  <a:pt x="132" y="58"/>
                                  <a:pt x="154" y="45"/>
                                </a:cubicBezTo>
                                <a:cubicBezTo>
                                  <a:pt x="160" y="71"/>
                                  <a:pt x="154" y="97"/>
                                  <a:pt x="148" y="122"/>
                                </a:cubicBezTo>
                                <a:cubicBezTo>
                                  <a:pt x="140" y="155"/>
                                  <a:pt x="132" y="190"/>
                                  <a:pt x="159" y="213"/>
                                </a:cubicBezTo>
                                <a:cubicBezTo>
                                  <a:pt x="173" y="225"/>
                                  <a:pt x="188" y="230"/>
                                  <a:pt x="201" y="230"/>
                                </a:cubicBezTo>
                                <a:cubicBezTo>
                                  <a:pt x="222" y="230"/>
                                  <a:pt x="240" y="219"/>
                                  <a:pt x="250" y="207"/>
                                </a:cubicBezTo>
                                <a:lnTo>
                                  <a:pt x="223" y="183"/>
                                </a:ln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19" name="Google Shape;2519;p48"/>
                          <p:cNvSpPr/>
                          <p:nvPr/>
                        </p:nvSpPr>
                        <p:spPr>
                          <a:xfrm>
                            <a:off x="-5045605" y="3609205"/>
                            <a:ext cx="34920" cy="151560"/>
                          </a:xfrm>
                          <a:custGeom>
                            <a:avLst/>
                            <a:gdLst/>
                            <a:ahLst/>
                            <a:cxnLst/>
                            <a:rect l="l" t="t" r="r" b="b"/>
                            <a:pathLst>
                              <a:path w="97" h="421" extrusionOk="0">
                                <a:moveTo>
                                  <a:pt x="0" y="415"/>
                                </a:moveTo>
                                <a:lnTo>
                                  <a:pt x="36" y="421"/>
                                </a:lnTo>
                                <a:lnTo>
                                  <a:pt x="97" y="5"/>
                                </a:lnTo>
                                <a:lnTo>
                                  <a:pt x="61" y="0"/>
                                </a:lnTo>
                                <a:lnTo>
                                  <a:pt x="0" y="415"/>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20" name="Google Shape;2520;p48"/>
                          <p:cNvSpPr/>
                          <p:nvPr/>
                        </p:nvSpPr>
                        <p:spPr>
                          <a:xfrm>
                            <a:off x="-5871805" y="3909445"/>
                            <a:ext cx="105840" cy="131400"/>
                          </a:xfrm>
                          <a:custGeom>
                            <a:avLst/>
                            <a:gdLst/>
                            <a:ahLst/>
                            <a:cxnLst/>
                            <a:rect l="l" t="t" r="r" b="b"/>
                            <a:pathLst>
                              <a:path w="294" h="365" extrusionOk="0">
                                <a:moveTo>
                                  <a:pt x="236" y="307"/>
                                </a:moveTo>
                                <a:cubicBezTo>
                                  <a:pt x="234" y="308"/>
                                  <a:pt x="228" y="310"/>
                                  <a:pt x="216" y="304"/>
                                </a:cubicBezTo>
                                <a:cubicBezTo>
                                  <a:pt x="205" y="296"/>
                                  <a:pt x="211" y="232"/>
                                  <a:pt x="215" y="198"/>
                                </a:cubicBezTo>
                                <a:cubicBezTo>
                                  <a:pt x="222" y="119"/>
                                  <a:pt x="231" y="29"/>
                                  <a:pt x="172" y="13"/>
                                </a:cubicBezTo>
                                <a:cubicBezTo>
                                  <a:pt x="162" y="10"/>
                                  <a:pt x="145" y="10"/>
                                  <a:pt x="127" y="24"/>
                                </a:cubicBezTo>
                                <a:cubicBezTo>
                                  <a:pt x="90" y="51"/>
                                  <a:pt x="61" y="126"/>
                                  <a:pt x="39" y="197"/>
                                </a:cubicBezTo>
                                <a:cubicBezTo>
                                  <a:pt x="39" y="130"/>
                                  <a:pt x="38" y="54"/>
                                  <a:pt x="37" y="0"/>
                                </a:cubicBezTo>
                                <a:lnTo>
                                  <a:pt x="0" y="0"/>
                                </a:lnTo>
                                <a:lnTo>
                                  <a:pt x="2" y="173"/>
                                </a:lnTo>
                                <a:cubicBezTo>
                                  <a:pt x="4" y="262"/>
                                  <a:pt x="4" y="309"/>
                                  <a:pt x="6" y="335"/>
                                </a:cubicBezTo>
                                <a:cubicBezTo>
                                  <a:pt x="5" y="341"/>
                                  <a:pt x="5" y="345"/>
                                  <a:pt x="5" y="346"/>
                                </a:cubicBezTo>
                                <a:lnTo>
                                  <a:pt x="7" y="346"/>
                                </a:lnTo>
                                <a:cubicBezTo>
                                  <a:pt x="10" y="364"/>
                                  <a:pt x="14" y="365"/>
                                  <a:pt x="22" y="365"/>
                                </a:cubicBezTo>
                                <a:lnTo>
                                  <a:pt x="23" y="365"/>
                                </a:lnTo>
                                <a:cubicBezTo>
                                  <a:pt x="33" y="365"/>
                                  <a:pt x="41" y="356"/>
                                  <a:pt x="41" y="347"/>
                                </a:cubicBezTo>
                                <a:cubicBezTo>
                                  <a:pt x="43" y="325"/>
                                  <a:pt x="94" y="91"/>
                                  <a:pt x="150" y="52"/>
                                </a:cubicBezTo>
                                <a:cubicBezTo>
                                  <a:pt x="156" y="47"/>
                                  <a:pt x="160" y="48"/>
                                  <a:pt x="163" y="48"/>
                                </a:cubicBezTo>
                                <a:cubicBezTo>
                                  <a:pt x="192" y="56"/>
                                  <a:pt x="184" y="136"/>
                                  <a:pt x="178" y="195"/>
                                </a:cubicBezTo>
                                <a:cubicBezTo>
                                  <a:pt x="172" y="264"/>
                                  <a:pt x="166" y="318"/>
                                  <a:pt x="198" y="336"/>
                                </a:cubicBezTo>
                                <a:cubicBezTo>
                                  <a:pt x="220" y="348"/>
                                  <a:pt x="238" y="345"/>
                                  <a:pt x="249" y="341"/>
                                </a:cubicBezTo>
                                <a:cubicBezTo>
                                  <a:pt x="280" y="329"/>
                                  <a:pt x="293" y="295"/>
                                  <a:pt x="294" y="291"/>
                                </a:cubicBezTo>
                                <a:lnTo>
                                  <a:pt x="260" y="278"/>
                                </a:lnTo>
                                <a:cubicBezTo>
                                  <a:pt x="258" y="284"/>
                                  <a:pt x="249" y="302"/>
                                  <a:pt x="236" y="30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21" name="Google Shape;2521;p48"/>
                          <p:cNvSpPr/>
                          <p:nvPr/>
                        </p:nvSpPr>
                        <p:spPr>
                          <a:xfrm>
                            <a:off x="-5715565" y="3929245"/>
                            <a:ext cx="87120" cy="82800"/>
                          </a:xfrm>
                          <a:custGeom>
                            <a:avLst/>
                            <a:gdLst/>
                            <a:ahLst/>
                            <a:cxnLst/>
                            <a:rect l="l" t="t" r="r" b="b"/>
                            <a:pathLst>
                              <a:path w="242" h="230" extrusionOk="0">
                                <a:moveTo>
                                  <a:pt x="242" y="149"/>
                                </a:moveTo>
                                <a:cubicBezTo>
                                  <a:pt x="243" y="142"/>
                                  <a:pt x="240" y="135"/>
                                  <a:pt x="234" y="131"/>
                                </a:cubicBezTo>
                                <a:lnTo>
                                  <a:pt x="42" y="0"/>
                                </a:lnTo>
                                <a:lnTo>
                                  <a:pt x="21" y="30"/>
                                </a:lnTo>
                                <a:lnTo>
                                  <a:pt x="182" y="140"/>
                                </a:lnTo>
                                <a:lnTo>
                                  <a:pt x="0" y="195"/>
                                </a:lnTo>
                                <a:lnTo>
                                  <a:pt x="10" y="230"/>
                                </a:lnTo>
                                <a:lnTo>
                                  <a:pt x="229" y="164"/>
                                </a:lnTo>
                                <a:cubicBezTo>
                                  <a:pt x="236" y="162"/>
                                  <a:pt x="241" y="156"/>
                                  <a:pt x="242" y="149"/>
                                </a:cubicBez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22" name="Google Shape;2522;p48"/>
                          <p:cNvSpPr/>
                          <p:nvPr/>
                        </p:nvSpPr>
                        <p:spPr>
                          <a:xfrm>
                            <a:off x="-5693965" y="4005565"/>
                            <a:ext cx="81720" cy="41040"/>
                          </a:xfrm>
                          <a:custGeom>
                            <a:avLst/>
                            <a:gdLst/>
                            <a:ahLst/>
                            <a:cxnLst/>
                            <a:rect l="l" t="t" r="r" b="b"/>
                            <a:pathLst>
                              <a:path w="227" h="114" extrusionOk="0">
                                <a:moveTo>
                                  <a:pt x="0" y="79"/>
                                </a:moveTo>
                                <a:lnTo>
                                  <a:pt x="13" y="114"/>
                                </a:lnTo>
                                <a:lnTo>
                                  <a:pt x="227" y="35"/>
                                </a:lnTo>
                                <a:lnTo>
                                  <a:pt x="214" y="0"/>
                                </a:lnTo>
                                <a:lnTo>
                                  <a:pt x="0" y="7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23" name="Google Shape;2523;p48"/>
                          <p:cNvSpPr/>
                          <p:nvPr/>
                        </p:nvSpPr>
                        <p:spPr>
                          <a:xfrm>
                            <a:off x="-5579485" y="3929245"/>
                            <a:ext cx="114480" cy="101880"/>
                          </a:xfrm>
                          <a:custGeom>
                            <a:avLst/>
                            <a:gdLst/>
                            <a:ahLst/>
                            <a:cxnLst/>
                            <a:rect l="l" t="t" r="r" b="b"/>
                            <a:pathLst>
                              <a:path w="318" h="283" extrusionOk="0">
                                <a:moveTo>
                                  <a:pt x="230" y="234"/>
                                </a:moveTo>
                                <a:cubicBezTo>
                                  <a:pt x="223" y="225"/>
                                  <a:pt x="234" y="180"/>
                                  <a:pt x="240" y="154"/>
                                </a:cubicBezTo>
                                <a:cubicBezTo>
                                  <a:pt x="250" y="112"/>
                                  <a:pt x="260" y="70"/>
                                  <a:pt x="253" y="38"/>
                                </a:cubicBezTo>
                                <a:cubicBezTo>
                                  <a:pt x="248" y="10"/>
                                  <a:pt x="231" y="2"/>
                                  <a:pt x="222" y="1"/>
                                </a:cubicBezTo>
                                <a:cubicBezTo>
                                  <a:pt x="170" y="-10"/>
                                  <a:pt x="91" y="93"/>
                                  <a:pt x="52" y="148"/>
                                </a:cubicBezTo>
                                <a:lnTo>
                                  <a:pt x="52" y="50"/>
                                </a:lnTo>
                                <a:lnTo>
                                  <a:pt x="16" y="50"/>
                                </a:lnTo>
                                <a:lnTo>
                                  <a:pt x="16" y="206"/>
                                </a:lnTo>
                                <a:cubicBezTo>
                                  <a:pt x="-1" y="238"/>
                                  <a:pt x="-4" y="258"/>
                                  <a:pt x="6" y="272"/>
                                </a:cubicBezTo>
                                <a:cubicBezTo>
                                  <a:pt x="12" y="280"/>
                                  <a:pt x="21" y="283"/>
                                  <a:pt x="30" y="283"/>
                                </a:cubicBezTo>
                                <a:cubicBezTo>
                                  <a:pt x="33" y="283"/>
                                  <a:pt x="36" y="283"/>
                                  <a:pt x="39" y="282"/>
                                </a:cubicBezTo>
                                <a:cubicBezTo>
                                  <a:pt x="47" y="280"/>
                                  <a:pt x="52" y="273"/>
                                  <a:pt x="52" y="265"/>
                                </a:cubicBezTo>
                                <a:lnTo>
                                  <a:pt x="52" y="215"/>
                                </a:lnTo>
                                <a:cubicBezTo>
                                  <a:pt x="58" y="206"/>
                                  <a:pt x="65" y="194"/>
                                  <a:pt x="76" y="179"/>
                                </a:cubicBezTo>
                                <a:cubicBezTo>
                                  <a:pt x="148" y="72"/>
                                  <a:pt x="203" y="33"/>
                                  <a:pt x="214" y="36"/>
                                </a:cubicBezTo>
                                <a:cubicBezTo>
                                  <a:pt x="214" y="36"/>
                                  <a:pt x="216" y="38"/>
                                  <a:pt x="218" y="45"/>
                                </a:cubicBezTo>
                                <a:cubicBezTo>
                                  <a:pt x="222" y="69"/>
                                  <a:pt x="213" y="110"/>
                                  <a:pt x="204" y="145"/>
                                </a:cubicBezTo>
                                <a:cubicBezTo>
                                  <a:pt x="193" y="193"/>
                                  <a:pt x="184" y="231"/>
                                  <a:pt x="199" y="254"/>
                                </a:cubicBezTo>
                                <a:cubicBezTo>
                                  <a:pt x="205" y="262"/>
                                  <a:pt x="213" y="268"/>
                                  <a:pt x="223" y="270"/>
                                </a:cubicBezTo>
                                <a:cubicBezTo>
                                  <a:pt x="285" y="281"/>
                                  <a:pt x="317" y="214"/>
                                  <a:pt x="318" y="211"/>
                                </a:cubicBezTo>
                                <a:lnTo>
                                  <a:pt x="285" y="196"/>
                                </a:lnTo>
                                <a:cubicBezTo>
                                  <a:pt x="284" y="196"/>
                                  <a:pt x="264" y="239"/>
                                  <a:pt x="230" y="2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24" name="Google Shape;2524;p48"/>
                          <p:cNvSpPr/>
                          <p:nvPr/>
                        </p:nvSpPr>
                        <p:spPr>
                          <a:xfrm>
                            <a:off x="-5454925" y="3993325"/>
                            <a:ext cx="61920" cy="78120"/>
                          </a:xfrm>
                          <a:custGeom>
                            <a:avLst/>
                            <a:gdLst/>
                            <a:ahLst/>
                            <a:cxnLst/>
                            <a:rect l="l" t="t" r="r" b="b"/>
                            <a:pathLst>
                              <a:path w="172" h="217" extrusionOk="0">
                                <a:moveTo>
                                  <a:pt x="132" y="121"/>
                                </a:moveTo>
                                <a:cubicBezTo>
                                  <a:pt x="121" y="160"/>
                                  <a:pt x="91" y="186"/>
                                  <a:pt x="66" y="179"/>
                                </a:cubicBezTo>
                                <a:cubicBezTo>
                                  <a:pt x="42" y="172"/>
                                  <a:pt x="30" y="134"/>
                                  <a:pt x="41" y="96"/>
                                </a:cubicBezTo>
                                <a:cubicBezTo>
                                  <a:pt x="47" y="76"/>
                                  <a:pt x="58" y="58"/>
                                  <a:pt x="71" y="48"/>
                                </a:cubicBezTo>
                                <a:cubicBezTo>
                                  <a:pt x="77" y="43"/>
                                  <a:pt x="87" y="37"/>
                                  <a:pt x="98" y="37"/>
                                </a:cubicBezTo>
                                <a:cubicBezTo>
                                  <a:pt x="101" y="37"/>
                                  <a:pt x="104" y="37"/>
                                  <a:pt x="107" y="38"/>
                                </a:cubicBezTo>
                                <a:cubicBezTo>
                                  <a:pt x="131" y="45"/>
                                  <a:pt x="143" y="83"/>
                                  <a:pt x="132" y="121"/>
                                </a:cubicBezTo>
                                <a:moveTo>
                                  <a:pt x="117" y="2"/>
                                </a:moveTo>
                                <a:cubicBezTo>
                                  <a:pt x="94" y="-4"/>
                                  <a:pt x="70" y="2"/>
                                  <a:pt x="48" y="19"/>
                                </a:cubicBezTo>
                                <a:cubicBezTo>
                                  <a:pt x="29" y="35"/>
                                  <a:pt x="13" y="58"/>
                                  <a:pt x="6" y="86"/>
                                </a:cubicBezTo>
                                <a:cubicBezTo>
                                  <a:pt x="-11" y="145"/>
                                  <a:pt x="11" y="202"/>
                                  <a:pt x="56" y="215"/>
                                </a:cubicBezTo>
                                <a:cubicBezTo>
                                  <a:pt x="62" y="216"/>
                                  <a:pt x="69" y="217"/>
                                  <a:pt x="75" y="217"/>
                                </a:cubicBezTo>
                                <a:cubicBezTo>
                                  <a:pt x="114" y="217"/>
                                  <a:pt x="153" y="183"/>
                                  <a:pt x="167" y="132"/>
                                </a:cubicBezTo>
                                <a:cubicBezTo>
                                  <a:pt x="184" y="72"/>
                                  <a:pt x="162" y="15"/>
                                  <a:pt x="117" y="2"/>
                                </a:cubicBezTo>
                                <a:close/>
                              </a:path>
                            </a:pathLst>
                          </a:custGeom>
                          <a:solidFill>
                            <a:schemeClr val="dk1"/>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25" name="Google Shape;2525;p48"/>
                          <p:cNvSpPr/>
                          <p:nvPr/>
                        </p:nvSpPr>
                        <p:spPr>
                          <a:xfrm>
                            <a:off x="-5353045" y="3942565"/>
                            <a:ext cx="22320" cy="29880"/>
                          </a:xfrm>
                          <a:custGeom>
                            <a:avLst/>
                            <a:gdLst/>
                            <a:ahLst/>
                            <a:cxnLst/>
                            <a:rect l="l" t="t" r="r" b="b"/>
                            <a:pathLst>
                              <a:path w="62" h="83" extrusionOk="0">
                                <a:moveTo>
                                  <a:pt x="31" y="83"/>
                                </a:moveTo>
                                <a:cubicBezTo>
                                  <a:pt x="48" y="83"/>
                                  <a:pt x="62" y="65"/>
                                  <a:pt x="62" y="42"/>
                                </a:cubicBezTo>
                                <a:cubicBezTo>
                                  <a:pt x="62" y="19"/>
                                  <a:pt x="48" y="0"/>
                                  <a:pt x="31" y="0"/>
                                </a:cubicBezTo>
                                <a:cubicBezTo>
                                  <a:pt x="14" y="0"/>
                                  <a:pt x="0" y="19"/>
                                  <a:pt x="0" y="42"/>
                                </a:cubicBezTo>
                                <a:cubicBezTo>
                                  <a:pt x="0" y="65"/>
                                  <a:pt x="14" y="83"/>
                                  <a:pt x="31" y="8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26" name="Google Shape;2526;p48"/>
                          <p:cNvSpPr/>
                          <p:nvPr/>
                        </p:nvSpPr>
                        <p:spPr>
                          <a:xfrm>
                            <a:off x="-5351245" y="3981805"/>
                            <a:ext cx="21960" cy="30240"/>
                          </a:xfrm>
                          <a:custGeom>
                            <a:avLst/>
                            <a:gdLst/>
                            <a:ahLst/>
                            <a:cxnLst/>
                            <a:rect l="l" t="t" r="r" b="b"/>
                            <a:pathLst>
                              <a:path w="61" h="84" extrusionOk="0">
                                <a:moveTo>
                                  <a:pt x="31" y="0"/>
                                </a:moveTo>
                                <a:cubicBezTo>
                                  <a:pt x="14" y="0"/>
                                  <a:pt x="0" y="19"/>
                                  <a:pt x="0" y="42"/>
                                </a:cubicBezTo>
                                <a:cubicBezTo>
                                  <a:pt x="0" y="65"/>
                                  <a:pt x="14" y="84"/>
                                  <a:pt x="31" y="84"/>
                                </a:cubicBezTo>
                                <a:cubicBezTo>
                                  <a:pt x="47" y="84"/>
                                  <a:pt x="61" y="65"/>
                                  <a:pt x="61" y="42"/>
                                </a:cubicBezTo>
                                <a:cubicBezTo>
                                  <a:pt x="61" y="19"/>
                                  <a:pt x="47" y="0"/>
                                  <a:pt x="3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27" name="Google Shape;2527;p48"/>
                          <p:cNvSpPr/>
                          <p:nvPr/>
                        </p:nvSpPr>
                        <p:spPr>
                          <a:xfrm>
                            <a:off x="-5285365" y="3849325"/>
                            <a:ext cx="73800" cy="274320"/>
                          </a:xfrm>
                          <a:custGeom>
                            <a:avLst/>
                            <a:gdLst/>
                            <a:ahLst/>
                            <a:cxnLst/>
                            <a:rect l="l" t="t" r="r" b="b"/>
                            <a:pathLst>
                              <a:path w="205" h="762" extrusionOk="0">
                                <a:moveTo>
                                  <a:pt x="205" y="28"/>
                                </a:moveTo>
                                <a:lnTo>
                                  <a:pt x="181" y="0"/>
                                </a:lnTo>
                                <a:cubicBezTo>
                                  <a:pt x="178" y="3"/>
                                  <a:pt x="-146" y="290"/>
                                  <a:pt x="81" y="762"/>
                                </a:cubicBezTo>
                                <a:lnTo>
                                  <a:pt x="114" y="746"/>
                                </a:lnTo>
                                <a:cubicBezTo>
                                  <a:pt x="-101" y="300"/>
                                  <a:pt x="193" y="39"/>
                                  <a:pt x="205"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28" name="Google Shape;2528;p48"/>
                          <p:cNvSpPr/>
                          <p:nvPr/>
                        </p:nvSpPr>
                        <p:spPr>
                          <a:xfrm>
                            <a:off x="-5070085" y="3850045"/>
                            <a:ext cx="52920" cy="275760"/>
                          </a:xfrm>
                          <a:custGeom>
                            <a:avLst/>
                            <a:gdLst/>
                            <a:ahLst/>
                            <a:cxnLst/>
                            <a:rect l="l" t="t" r="r" b="b"/>
                            <a:pathLst>
                              <a:path w="147" h="766" extrusionOk="0">
                                <a:moveTo>
                                  <a:pt x="2" y="23"/>
                                </a:moveTo>
                                <a:cubicBezTo>
                                  <a:pt x="4" y="26"/>
                                  <a:pt x="249" y="333"/>
                                  <a:pt x="0" y="747"/>
                                </a:cubicBezTo>
                                <a:lnTo>
                                  <a:pt x="31" y="766"/>
                                </a:lnTo>
                                <a:cubicBezTo>
                                  <a:pt x="293" y="330"/>
                                  <a:pt x="32" y="3"/>
                                  <a:pt x="30" y="0"/>
                                </a:cubicBezTo>
                                <a:lnTo>
                                  <a:pt x="2" y="2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29" name="Google Shape;2529;p48"/>
                          <p:cNvSpPr/>
                          <p:nvPr/>
                        </p:nvSpPr>
                        <p:spPr>
                          <a:xfrm>
                            <a:off x="-5265565" y="3932485"/>
                            <a:ext cx="120960" cy="108000"/>
                          </a:xfrm>
                          <a:custGeom>
                            <a:avLst/>
                            <a:gdLst/>
                            <a:ahLst/>
                            <a:cxnLst/>
                            <a:rect l="l" t="t" r="r" b="b"/>
                            <a:pathLst>
                              <a:path w="336" h="300" extrusionOk="0">
                                <a:moveTo>
                                  <a:pt x="224" y="116"/>
                                </a:moveTo>
                                <a:cubicBezTo>
                                  <a:pt x="234" y="95"/>
                                  <a:pt x="244" y="73"/>
                                  <a:pt x="255" y="55"/>
                                </a:cubicBezTo>
                                <a:cubicBezTo>
                                  <a:pt x="262" y="42"/>
                                  <a:pt x="267" y="38"/>
                                  <a:pt x="267" y="38"/>
                                </a:cubicBezTo>
                                <a:cubicBezTo>
                                  <a:pt x="278" y="43"/>
                                  <a:pt x="293" y="90"/>
                                  <a:pt x="300" y="136"/>
                                </a:cubicBezTo>
                                <a:lnTo>
                                  <a:pt x="336" y="130"/>
                                </a:lnTo>
                                <a:cubicBezTo>
                                  <a:pt x="331" y="94"/>
                                  <a:pt x="314" y="9"/>
                                  <a:pt x="274" y="2"/>
                                </a:cubicBezTo>
                                <a:cubicBezTo>
                                  <a:pt x="256" y="-2"/>
                                  <a:pt x="238" y="10"/>
                                  <a:pt x="223" y="36"/>
                                </a:cubicBezTo>
                                <a:cubicBezTo>
                                  <a:pt x="221" y="40"/>
                                  <a:pt x="219" y="44"/>
                                  <a:pt x="217" y="48"/>
                                </a:cubicBezTo>
                                <a:cubicBezTo>
                                  <a:pt x="212" y="34"/>
                                  <a:pt x="205" y="23"/>
                                  <a:pt x="193" y="14"/>
                                </a:cubicBezTo>
                                <a:cubicBezTo>
                                  <a:pt x="173" y="-3"/>
                                  <a:pt x="154" y="-1"/>
                                  <a:pt x="143" y="3"/>
                                </a:cubicBezTo>
                                <a:cubicBezTo>
                                  <a:pt x="95" y="20"/>
                                  <a:pt x="72" y="111"/>
                                  <a:pt x="68" y="129"/>
                                </a:cubicBezTo>
                                <a:lnTo>
                                  <a:pt x="104" y="137"/>
                                </a:lnTo>
                                <a:cubicBezTo>
                                  <a:pt x="112" y="101"/>
                                  <a:pt x="134" y="45"/>
                                  <a:pt x="155" y="38"/>
                                </a:cubicBezTo>
                                <a:cubicBezTo>
                                  <a:pt x="157" y="37"/>
                                  <a:pt x="162" y="35"/>
                                  <a:pt x="171" y="42"/>
                                </a:cubicBezTo>
                                <a:cubicBezTo>
                                  <a:pt x="186" y="54"/>
                                  <a:pt x="189" y="79"/>
                                  <a:pt x="188" y="107"/>
                                </a:cubicBezTo>
                                <a:cubicBezTo>
                                  <a:pt x="186" y="110"/>
                                  <a:pt x="185" y="113"/>
                                  <a:pt x="183" y="116"/>
                                </a:cubicBezTo>
                                <a:cubicBezTo>
                                  <a:pt x="151" y="185"/>
                                  <a:pt x="114" y="263"/>
                                  <a:pt x="76" y="255"/>
                                </a:cubicBezTo>
                                <a:cubicBezTo>
                                  <a:pt x="57" y="252"/>
                                  <a:pt x="45" y="245"/>
                                  <a:pt x="40" y="236"/>
                                </a:cubicBezTo>
                                <a:cubicBezTo>
                                  <a:pt x="34" y="228"/>
                                  <a:pt x="37" y="218"/>
                                  <a:pt x="37" y="218"/>
                                </a:cubicBezTo>
                                <a:lnTo>
                                  <a:pt x="3" y="206"/>
                                </a:lnTo>
                                <a:cubicBezTo>
                                  <a:pt x="2" y="208"/>
                                  <a:pt x="-6" y="231"/>
                                  <a:pt x="8" y="254"/>
                                </a:cubicBezTo>
                                <a:cubicBezTo>
                                  <a:pt x="18" y="273"/>
                                  <a:pt x="39" y="285"/>
                                  <a:pt x="69" y="291"/>
                                </a:cubicBezTo>
                                <a:cubicBezTo>
                                  <a:pt x="74" y="292"/>
                                  <a:pt x="78" y="292"/>
                                  <a:pt x="82" y="292"/>
                                </a:cubicBezTo>
                                <a:cubicBezTo>
                                  <a:pt x="119" y="292"/>
                                  <a:pt x="148" y="260"/>
                                  <a:pt x="173" y="217"/>
                                </a:cubicBezTo>
                                <a:cubicBezTo>
                                  <a:pt x="170" y="246"/>
                                  <a:pt x="172" y="269"/>
                                  <a:pt x="188" y="283"/>
                                </a:cubicBezTo>
                                <a:cubicBezTo>
                                  <a:pt x="201" y="294"/>
                                  <a:pt x="217" y="300"/>
                                  <a:pt x="236" y="300"/>
                                </a:cubicBezTo>
                                <a:cubicBezTo>
                                  <a:pt x="243" y="300"/>
                                  <a:pt x="251" y="299"/>
                                  <a:pt x="259" y="297"/>
                                </a:cubicBezTo>
                                <a:cubicBezTo>
                                  <a:pt x="291" y="290"/>
                                  <a:pt x="320" y="269"/>
                                  <a:pt x="330" y="245"/>
                                </a:cubicBezTo>
                                <a:lnTo>
                                  <a:pt x="297" y="231"/>
                                </a:lnTo>
                                <a:cubicBezTo>
                                  <a:pt x="292" y="242"/>
                                  <a:pt x="273" y="256"/>
                                  <a:pt x="251" y="261"/>
                                </a:cubicBezTo>
                                <a:cubicBezTo>
                                  <a:pt x="241" y="264"/>
                                  <a:pt x="224" y="266"/>
                                  <a:pt x="212" y="255"/>
                                </a:cubicBezTo>
                                <a:cubicBezTo>
                                  <a:pt x="204" y="248"/>
                                  <a:pt x="212" y="203"/>
                                  <a:pt x="216" y="178"/>
                                </a:cubicBezTo>
                                <a:cubicBezTo>
                                  <a:pt x="219" y="158"/>
                                  <a:pt x="222" y="137"/>
                                  <a:pt x="224" y="11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30" name="Google Shape;2530;p48"/>
                          <p:cNvSpPr/>
                          <p:nvPr/>
                        </p:nvSpPr>
                        <p:spPr>
                          <a:xfrm>
                            <a:off x="-5133085" y="4016725"/>
                            <a:ext cx="54720" cy="63360"/>
                          </a:xfrm>
                          <a:custGeom>
                            <a:avLst/>
                            <a:gdLst/>
                            <a:ahLst/>
                            <a:cxnLst/>
                            <a:rect l="l" t="t" r="r" b="b"/>
                            <a:pathLst>
                              <a:path w="152" h="176" extrusionOk="0">
                                <a:moveTo>
                                  <a:pt x="133" y="22"/>
                                </a:moveTo>
                                <a:cubicBezTo>
                                  <a:pt x="129" y="21"/>
                                  <a:pt x="116" y="18"/>
                                  <a:pt x="106" y="33"/>
                                </a:cubicBezTo>
                                <a:cubicBezTo>
                                  <a:pt x="99" y="43"/>
                                  <a:pt x="80" y="61"/>
                                  <a:pt x="61" y="79"/>
                                </a:cubicBezTo>
                                <a:cubicBezTo>
                                  <a:pt x="58" y="81"/>
                                  <a:pt x="56" y="84"/>
                                  <a:pt x="53" y="86"/>
                                </a:cubicBezTo>
                                <a:cubicBezTo>
                                  <a:pt x="50" y="56"/>
                                  <a:pt x="43" y="24"/>
                                  <a:pt x="38" y="0"/>
                                </a:cubicBezTo>
                                <a:lnTo>
                                  <a:pt x="2" y="8"/>
                                </a:lnTo>
                                <a:cubicBezTo>
                                  <a:pt x="12" y="51"/>
                                  <a:pt x="18" y="95"/>
                                  <a:pt x="19" y="121"/>
                                </a:cubicBezTo>
                                <a:cubicBezTo>
                                  <a:pt x="2" y="139"/>
                                  <a:pt x="-3" y="150"/>
                                  <a:pt x="2" y="162"/>
                                </a:cubicBezTo>
                                <a:cubicBezTo>
                                  <a:pt x="3" y="165"/>
                                  <a:pt x="9" y="176"/>
                                  <a:pt x="24" y="176"/>
                                </a:cubicBezTo>
                                <a:cubicBezTo>
                                  <a:pt x="33" y="176"/>
                                  <a:pt x="40" y="172"/>
                                  <a:pt x="45" y="165"/>
                                </a:cubicBezTo>
                                <a:cubicBezTo>
                                  <a:pt x="50" y="159"/>
                                  <a:pt x="53" y="149"/>
                                  <a:pt x="54" y="136"/>
                                </a:cubicBezTo>
                                <a:cubicBezTo>
                                  <a:pt x="64" y="126"/>
                                  <a:pt x="77" y="114"/>
                                  <a:pt x="86" y="105"/>
                                </a:cubicBezTo>
                                <a:cubicBezTo>
                                  <a:pt x="97" y="95"/>
                                  <a:pt x="106" y="86"/>
                                  <a:pt x="115" y="77"/>
                                </a:cubicBezTo>
                                <a:cubicBezTo>
                                  <a:pt x="115" y="101"/>
                                  <a:pt x="114" y="135"/>
                                  <a:pt x="111" y="165"/>
                                </a:cubicBezTo>
                                <a:lnTo>
                                  <a:pt x="148" y="168"/>
                                </a:lnTo>
                                <a:cubicBezTo>
                                  <a:pt x="159" y="32"/>
                                  <a:pt x="145" y="27"/>
                                  <a:pt x="133" y="22"/>
                                </a:cubicBezTo>
                                <a:close/>
                              </a:path>
                            </a:pathLst>
                          </a:custGeom>
                          <a:solidFill>
                            <a:schemeClr val="dk1"/>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31" name="Google Shape;2531;p48"/>
                          <p:cNvSpPr/>
                          <p:nvPr/>
                        </p:nvSpPr>
                        <p:spPr>
                          <a:xfrm>
                            <a:off x="-4931125" y="3546925"/>
                            <a:ext cx="100800" cy="540720"/>
                          </a:xfrm>
                          <a:custGeom>
                            <a:avLst/>
                            <a:gdLst/>
                            <a:ahLst/>
                            <a:cxnLst/>
                            <a:rect l="l" t="t" r="r" b="b"/>
                            <a:pathLst>
                              <a:path w="280" h="1502" extrusionOk="0">
                                <a:moveTo>
                                  <a:pt x="38" y="837"/>
                                </a:moveTo>
                                <a:cubicBezTo>
                                  <a:pt x="50" y="418"/>
                                  <a:pt x="278" y="22"/>
                                  <a:pt x="280" y="18"/>
                                </a:cubicBezTo>
                                <a:lnTo>
                                  <a:pt x="249" y="0"/>
                                </a:lnTo>
                                <a:cubicBezTo>
                                  <a:pt x="246" y="4"/>
                                  <a:pt x="14" y="407"/>
                                  <a:pt x="1" y="836"/>
                                </a:cubicBezTo>
                                <a:cubicBezTo>
                                  <a:pt x="-12" y="1268"/>
                                  <a:pt x="237" y="1493"/>
                                  <a:pt x="248" y="1502"/>
                                </a:cubicBezTo>
                                <a:lnTo>
                                  <a:pt x="272" y="1475"/>
                                </a:lnTo>
                                <a:cubicBezTo>
                                  <a:pt x="270" y="1473"/>
                                  <a:pt x="25" y="1252"/>
                                  <a:pt x="38" y="83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32" name="Google Shape;2532;p48"/>
                          <p:cNvSpPr/>
                          <p:nvPr/>
                        </p:nvSpPr>
                        <p:spPr>
                          <a:xfrm>
                            <a:off x="-4829965" y="3847525"/>
                            <a:ext cx="63000" cy="98640"/>
                          </a:xfrm>
                          <a:custGeom>
                            <a:avLst/>
                            <a:gdLst/>
                            <a:ahLst/>
                            <a:cxnLst/>
                            <a:rect l="l" t="t" r="r" b="b"/>
                            <a:pathLst>
                              <a:path w="175" h="274" extrusionOk="0">
                                <a:moveTo>
                                  <a:pt x="119" y="1"/>
                                </a:moveTo>
                                <a:cubicBezTo>
                                  <a:pt x="92" y="8"/>
                                  <a:pt x="67" y="51"/>
                                  <a:pt x="47" y="101"/>
                                </a:cubicBezTo>
                                <a:lnTo>
                                  <a:pt x="50" y="51"/>
                                </a:lnTo>
                                <a:lnTo>
                                  <a:pt x="13" y="48"/>
                                </a:lnTo>
                                <a:lnTo>
                                  <a:pt x="0" y="254"/>
                                </a:lnTo>
                                <a:cubicBezTo>
                                  <a:pt x="0" y="264"/>
                                  <a:pt x="6" y="272"/>
                                  <a:pt x="16" y="273"/>
                                </a:cubicBezTo>
                                <a:cubicBezTo>
                                  <a:pt x="17" y="273"/>
                                  <a:pt x="18" y="274"/>
                                  <a:pt x="19" y="274"/>
                                </a:cubicBezTo>
                                <a:cubicBezTo>
                                  <a:pt x="27" y="274"/>
                                  <a:pt x="34" y="268"/>
                                  <a:pt x="36" y="259"/>
                                </a:cubicBezTo>
                                <a:cubicBezTo>
                                  <a:pt x="60" y="160"/>
                                  <a:pt x="101" y="49"/>
                                  <a:pt x="126" y="37"/>
                                </a:cubicBezTo>
                                <a:cubicBezTo>
                                  <a:pt x="139" y="56"/>
                                  <a:pt x="142" y="160"/>
                                  <a:pt x="132" y="267"/>
                                </a:cubicBezTo>
                                <a:lnTo>
                                  <a:pt x="168" y="270"/>
                                </a:lnTo>
                                <a:cubicBezTo>
                                  <a:pt x="175" y="202"/>
                                  <a:pt x="186" y="41"/>
                                  <a:pt x="148" y="8"/>
                                </a:cubicBezTo>
                                <a:cubicBezTo>
                                  <a:pt x="140" y="1"/>
                                  <a:pt x="130" y="-2"/>
                                  <a:pt x="119"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33" name="Google Shape;2533;p48"/>
                          <p:cNvSpPr/>
                          <p:nvPr/>
                        </p:nvSpPr>
                        <p:spPr>
                          <a:xfrm>
                            <a:off x="-4806205" y="3597325"/>
                            <a:ext cx="82440" cy="115200"/>
                          </a:xfrm>
                          <a:custGeom>
                            <a:avLst/>
                            <a:gdLst/>
                            <a:ahLst/>
                            <a:cxnLst/>
                            <a:rect l="l" t="t" r="r" b="b"/>
                            <a:pathLst>
                              <a:path w="229" h="320" extrusionOk="0">
                                <a:moveTo>
                                  <a:pt x="17" y="277"/>
                                </a:moveTo>
                                <a:cubicBezTo>
                                  <a:pt x="26" y="278"/>
                                  <a:pt x="35" y="270"/>
                                  <a:pt x="36" y="261"/>
                                </a:cubicBezTo>
                                <a:cubicBezTo>
                                  <a:pt x="43" y="208"/>
                                  <a:pt x="75" y="70"/>
                                  <a:pt x="142" y="67"/>
                                </a:cubicBezTo>
                                <a:cubicBezTo>
                                  <a:pt x="151" y="66"/>
                                  <a:pt x="158" y="69"/>
                                  <a:pt x="164" y="76"/>
                                </a:cubicBezTo>
                                <a:cubicBezTo>
                                  <a:pt x="201" y="113"/>
                                  <a:pt x="193" y="245"/>
                                  <a:pt x="189" y="295"/>
                                </a:cubicBezTo>
                                <a:cubicBezTo>
                                  <a:pt x="189" y="306"/>
                                  <a:pt x="188" y="315"/>
                                  <a:pt x="188" y="320"/>
                                </a:cubicBezTo>
                                <a:lnTo>
                                  <a:pt x="225" y="320"/>
                                </a:lnTo>
                                <a:cubicBezTo>
                                  <a:pt x="225" y="315"/>
                                  <a:pt x="225" y="307"/>
                                  <a:pt x="226" y="297"/>
                                </a:cubicBezTo>
                                <a:cubicBezTo>
                                  <a:pt x="230" y="233"/>
                                  <a:pt x="239" y="99"/>
                                  <a:pt x="190" y="50"/>
                                </a:cubicBezTo>
                                <a:cubicBezTo>
                                  <a:pt x="177" y="36"/>
                                  <a:pt x="160" y="29"/>
                                  <a:pt x="140" y="30"/>
                                </a:cubicBezTo>
                                <a:cubicBezTo>
                                  <a:pt x="92" y="32"/>
                                  <a:pt x="60" y="71"/>
                                  <a:pt x="39" y="117"/>
                                </a:cubicBezTo>
                                <a:lnTo>
                                  <a:pt x="41" y="1"/>
                                </a:lnTo>
                                <a:lnTo>
                                  <a:pt x="4" y="0"/>
                                </a:lnTo>
                                <a:lnTo>
                                  <a:pt x="0" y="258"/>
                                </a:lnTo>
                                <a:cubicBezTo>
                                  <a:pt x="0" y="268"/>
                                  <a:pt x="7" y="276"/>
                                  <a:pt x="17" y="2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34" name="Google Shape;2534;p48"/>
                          <p:cNvSpPr/>
                          <p:nvPr/>
                        </p:nvSpPr>
                        <p:spPr>
                          <a:xfrm>
                            <a:off x="-4840765" y="3749965"/>
                            <a:ext cx="554760" cy="13320"/>
                          </a:xfrm>
                          <a:custGeom>
                            <a:avLst/>
                            <a:gdLst/>
                            <a:ahLst/>
                            <a:cxnLst/>
                            <a:rect l="l" t="t" r="r" b="b"/>
                            <a:pathLst>
                              <a:path w="1541" h="37" extrusionOk="0">
                                <a:moveTo>
                                  <a:pt x="0" y="37"/>
                                </a:moveTo>
                                <a:lnTo>
                                  <a:pt x="1541" y="37"/>
                                </a:lnTo>
                                <a:lnTo>
                                  <a:pt x="1541" y="0"/>
                                </a:lnTo>
                                <a:lnTo>
                                  <a:pt x="0" y="0"/>
                                </a:lnTo>
                                <a:lnTo>
                                  <a:pt x="0" y="37"/>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
                  <p:nvSpPr>
                    <p:cNvPr id="2535" name="Google Shape;2535;p48"/>
                    <p:cNvSpPr/>
                    <p:nvPr/>
                  </p:nvSpPr>
                  <p:spPr>
                    <a:xfrm>
                      <a:off x="-2058325" y="2581765"/>
                      <a:ext cx="1827360" cy="1605960"/>
                    </a:xfrm>
                    <a:custGeom>
                      <a:avLst/>
                      <a:gdLst/>
                      <a:ahLst/>
                      <a:cxnLst/>
                      <a:rect l="l" t="t" r="r" b="b"/>
                      <a:pathLst>
                        <a:path w="5076" h="4461" extrusionOk="0">
                          <a:moveTo>
                            <a:pt x="1334" y="2878"/>
                          </a:moveTo>
                          <a:lnTo>
                            <a:pt x="1372" y="2756"/>
                          </a:lnTo>
                          <a:cubicBezTo>
                            <a:pt x="1374" y="2746"/>
                            <a:pt x="1369" y="2736"/>
                            <a:pt x="1359" y="2733"/>
                          </a:cubicBezTo>
                          <a:cubicBezTo>
                            <a:pt x="1350" y="2730"/>
                            <a:pt x="1339" y="2736"/>
                            <a:pt x="1337" y="2745"/>
                          </a:cubicBezTo>
                          <a:lnTo>
                            <a:pt x="1299" y="2868"/>
                          </a:lnTo>
                          <a:lnTo>
                            <a:pt x="1299" y="2868"/>
                          </a:lnTo>
                          <a:lnTo>
                            <a:pt x="242" y="2573"/>
                          </a:lnTo>
                          <a:lnTo>
                            <a:pt x="360" y="2538"/>
                          </a:lnTo>
                          <a:cubicBezTo>
                            <a:pt x="370" y="2535"/>
                            <a:pt x="375" y="2525"/>
                            <a:pt x="373" y="2515"/>
                          </a:cubicBezTo>
                          <a:cubicBezTo>
                            <a:pt x="370" y="2505"/>
                            <a:pt x="360" y="2500"/>
                            <a:pt x="350" y="2502"/>
                          </a:cubicBezTo>
                          <a:lnTo>
                            <a:pt x="292" y="2520"/>
                          </a:lnTo>
                          <a:lnTo>
                            <a:pt x="1116" y="1748"/>
                          </a:lnTo>
                          <a:lnTo>
                            <a:pt x="1186" y="1822"/>
                          </a:lnTo>
                          <a:cubicBezTo>
                            <a:pt x="1190" y="1825"/>
                            <a:pt x="1194" y="1827"/>
                            <a:pt x="1199" y="1827"/>
                          </a:cubicBezTo>
                          <a:cubicBezTo>
                            <a:pt x="1204" y="1827"/>
                            <a:pt x="1208" y="1826"/>
                            <a:pt x="1212" y="1822"/>
                          </a:cubicBezTo>
                          <a:cubicBezTo>
                            <a:pt x="1219" y="1815"/>
                            <a:pt x="1219" y="1804"/>
                            <a:pt x="1212" y="1796"/>
                          </a:cubicBezTo>
                          <a:lnTo>
                            <a:pt x="1143" y="1723"/>
                          </a:lnTo>
                          <a:lnTo>
                            <a:pt x="1847" y="1064"/>
                          </a:lnTo>
                          <a:lnTo>
                            <a:pt x="1833" y="1112"/>
                          </a:lnTo>
                          <a:cubicBezTo>
                            <a:pt x="1830" y="1122"/>
                            <a:pt x="1835" y="1132"/>
                            <a:pt x="1845" y="1135"/>
                          </a:cubicBezTo>
                          <a:cubicBezTo>
                            <a:pt x="1847" y="1136"/>
                            <a:pt x="1848" y="1136"/>
                            <a:pt x="1850" y="1136"/>
                          </a:cubicBezTo>
                          <a:cubicBezTo>
                            <a:pt x="1858" y="1136"/>
                            <a:pt x="1865" y="1131"/>
                            <a:pt x="1868" y="1123"/>
                          </a:cubicBezTo>
                          <a:lnTo>
                            <a:pt x="1901" y="1014"/>
                          </a:lnTo>
                          <a:lnTo>
                            <a:pt x="1902" y="1013"/>
                          </a:lnTo>
                          <a:lnTo>
                            <a:pt x="2193" y="1960"/>
                          </a:lnTo>
                          <a:cubicBezTo>
                            <a:pt x="2192" y="1960"/>
                            <a:pt x="2192" y="1960"/>
                            <a:pt x="2191" y="1960"/>
                          </a:cubicBezTo>
                          <a:lnTo>
                            <a:pt x="2068" y="1996"/>
                          </a:lnTo>
                          <a:cubicBezTo>
                            <a:pt x="2059" y="1999"/>
                            <a:pt x="2053" y="2009"/>
                            <a:pt x="2056" y="2019"/>
                          </a:cubicBezTo>
                          <a:cubicBezTo>
                            <a:pt x="2058" y="2027"/>
                            <a:pt x="2066" y="2032"/>
                            <a:pt x="2074" y="2032"/>
                          </a:cubicBezTo>
                          <a:cubicBezTo>
                            <a:pt x="2075" y="2032"/>
                            <a:pt x="2077" y="2032"/>
                            <a:pt x="2079" y="2031"/>
                          </a:cubicBezTo>
                          <a:lnTo>
                            <a:pt x="2202" y="1995"/>
                          </a:lnTo>
                          <a:cubicBezTo>
                            <a:pt x="2202" y="1995"/>
                            <a:pt x="2203" y="1995"/>
                            <a:pt x="2203" y="1994"/>
                          </a:cubicBezTo>
                          <a:lnTo>
                            <a:pt x="2581" y="3227"/>
                          </a:lnTo>
                          <a:lnTo>
                            <a:pt x="2575" y="3225"/>
                          </a:lnTo>
                          <a:lnTo>
                            <a:pt x="2502" y="3148"/>
                          </a:lnTo>
                          <a:cubicBezTo>
                            <a:pt x="2495" y="3141"/>
                            <a:pt x="2483" y="3141"/>
                            <a:pt x="2476" y="3148"/>
                          </a:cubicBezTo>
                          <a:cubicBezTo>
                            <a:pt x="2468" y="3155"/>
                            <a:pt x="2468" y="3166"/>
                            <a:pt x="2475" y="3174"/>
                          </a:cubicBezTo>
                          <a:lnTo>
                            <a:pt x="2506" y="3206"/>
                          </a:lnTo>
                          <a:lnTo>
                            <a:pt x="1334" y="2878"/>
                          </a:lnTo>
                          <a:moveTo>
                            <a:pt x="4071" y="1702"/>
                          </a:moveTo>
                          <a:lnTo>
                            <a:pt x="3902" y="1883"/>
                          </a:lnTo>
                          <a:cubicBezTo>
                            <a:pt x="3895" y="1890"/>
                            <a:pt x="3895" y="1902"/>
                            <a:pt x="3903" y="1908"/>
                          </a:cubicBezTo>
                          <a:cubicBezTo>
                            <a:pt x="3906" y="1912"/>
                            <a:pt x="3911" y="1913"/>
                            <a:pt x="3915" y="1913"/>
                          </a:cubicBezTo>
                          <a:cubicBezTo>
                            <a:pt x="3920" y="1913"/>
                            <a:pt x="3925" y="1912"/>
                            <a:pt x="3928" y="1908"/>
                          </a:cubicBezTo>
                          <a:lnTo>
                            <a:pt x="4098" y="1727"/>
                          </a:lnTo>
                          <a:lnTo>
                            <a:pt x="4935" y="2516"/>
                          </a:lnTo>
                          <a:lnTo>
                            <a:pt x="2673" y="3245"/>
                          </a:lnTo>
                          <a:lnTo>
                            <a:pt x="2701" y="3216"/>
                          </a:lnTo>
                          <a:cubicBezTo>
                            <a:pt x="2708" y="3208"/>
                            <a:pt x="2708" y="3197"/>
                            <a:pt x="2700" y="3190"/>
                          </a:cubicBezTo>
                          <a:cubicBezTo>
                            <a:pt x="2693" y="3183"/>
                            <a:pt x="2681" y="3183"/>
                            <a:pt x="2674" y="3191"/>
                          </a:cubicBezTo>
                          <a:lnTo>
                            <a:pt x="2648" y="3218"/>
                          </a:lnTo>
                          <a:lnTo>
                            <a:pt x="3029" y="1989"/>
                          </a:lnTo>
                          <a:lnTo>
                            <a:pt x="3270" y="2058"/>
                          </a:lnTo>
                          <a:cubicBezTo>
                            <a:pt x="3272" y="2058"/>
                            <a:pt x="3273" y="2058"/>
                            <a:pt x="3275" y="2058"/>
                          </a:cubicBezTo>
                          <a:cubicBezTo>
                            <a:pt x="3283" y="2058"/>
                            <a:pt x="3290" y="2053"/>
                            <a:pt x="3293" y="2045"/>
                          </a:cubicBezTo>
                          <a:cubicBezTo>
                            <a:pt x="3295" y="2035"/>
                            <a:pt x="3290" y="2025"/>
                            <a:pt x="3280" y="2022"/>
                          </a:cubicBezTo>
                          <a:lnTo>
                            <a:pt x="3039" y="1954"/>
                          </a:lnTo>
                          <a:lnTo>
                            <a:pt x="3314" y="1064"/>
                          </a:lnTo>
                          <a:lnTo>
                            <a:pt x="3380" y="1277"/>
                          </a:lnTo>
                          <a:cubicBezTo>
                            <a:pt x="3382" y="1285"/>
                            <a:pt x="3390" y="1290"/>
                            <a:pt x="3397" y="1290"/>
                          </a:cubicBezTo>
                          <a:cubicBezTo>
                            <a:pt x="3399" y="1290"/>
                            <a:pt x="3401" y="1290"/>
                            <a:pt x="3403" y="1289"/>
                          </a:cubicBezTo>
                          <a:cubicBezTo>
                            <a:pt x="3412" y="1286"/>
                            <a:pt x="3418" y="1276"/>
                            <a:pt x="3415" y="1266"/>
                          </a:cubicBezTo>
                          <a:lnTo>
                            <a:pt x="3339" y="1021"/>
                          </a:lnTo>
                          <a:cubicBezTo>
                            <a:pt x="3338" y="1017"/>
                            <a:pt x="3335" y="1013"/>
                            <a:pt x="3331" y="1011"/>
                          </a:cubicBezTo>
                          <a:lnTo>
                            <a:pt x="3332" y="1007"/>
                          </a:lnTo>
                          <a:lnTo>
                            <a:pt x="4071" y="1702"/>
                          </a:lnTo>
                          <a:moveTo>
                            <a:pt x="5057" y="3370"/>
                          </a:moveTo>
                          <a:lnTo>
                            <a:pt x="2622" y="3370"/>
                          </a:lnTo>
                          <a:lnTo>
                            <a:pt x="2622" y="3300"/>
                          </a:lnTo>
                          <a:lnTo>
                            <a:pt x="4976" y="2541"/>
                          </a:lnTo>
                          <a:cubicBezTo>
                            <a:pt x="4982" y="2539"/>
                            <a:pt x="4987" y="2534"/>
                            <a:pt x="4988" y="2528"/>
                          </a:cubicBezTo>
                          <a:cubicBezTo>
                            <a:pt x="4989" y="2522"/>
                            <a:pt x="4987" y="2515"/>
                            <a:pt x="4983" y="2511"/>
                          </a:cubicBezTo>
                          <a:lnTo>
                            <a:pt x="3336" y="960"/>
                          </a:lnTo>
                          <a:cubicBezTo>
                            <a:pt x="3331" y="955"/>
                            <a:pt x="3325" y="954"/>
                            <a:pt x="3319" y="955"/>
                          </a:cubicBezTo>
                          <a:cubicBezTo>
                            <a:pt x="3313" y="957"/>
                            <a:pt x="3308" y="962"/>
                            <a:pt x="3306" y="968"/>
                          </a:cubicBezTo>
                          <a:lnTo>
                            <a:pt x="2622" y="3179"/>
                          </a:lnTo>
                          <a:lnTo>
                            <a:pt x="2622" y="18"/>
                          </a:lnTo>
                          <a:cubicBezTo>
                            <a:pt x="2622" y="8"/>
                            <a:pt x="2614" y="0"/>
                            <a:pt x="2604" y="0"/>
                          </a:cubicBezTo>
                          <a:cubicBezTo>
                            <a:pt x="2594" y="0"/>
                            <a:pt x="2586" y="8"/>
                            <a:pt x="2586" y="18"/>
                          </a:cubicBezTo>
                          <a:lnTo>
                            <a:pt x="2586" y="3116"/>
                          </a:lnTo>
                          <a:lnTo>
                            <a:pt x="1929" y="974"/>
                          </a:lnTo>
                          <a:cubicBezTo>
                            <a:pt x="1927" y="968"/>
                            <a:pt x="1922" y="963"/>
                            <a:pt x="1916" y="961"/>
                          </a:cubicBezTo>
                          <a:cubicBezTo>
                            <a:pt x="1910" y="960"/>
                            <a:pt x="1903" y="961"/>
                            <a:pt x="1899" y="966"/>
                          </a:cubicBezTo>
                          <a:lnTo>
                            <a:pt x="1887" y="977"/>
                          </a:lnTo>
                          <a:cubicBezTo>
                            <a:pt x="1879" y="977"/>
                            <a:pt x="1872" y="982"/>
                            <a:pt x="1870" y="990"/>
                          </a:cubicBezTo>
                          <a:lnTo>
                            <a:pt x="1869" y="994"/>
                          </a:lnTo>
                          <a:lnTo>
                            <a:pt x="1115" y="1699"/>
                          </a:lnTo>
                          <a:cubicBezTo>
                            <a:pt x="1109" y="1697"/>
                            <a:pt x="1103" y="1699"/>
                            <a:pt x="1098" y="1703"/>
                          </a:cubicBezTo>
                          <a:cubicBezTo>
                            <a:pt x="1094" y="1707"/>
                            <a:pt x="1092" y="1713"/>
                            <a:pt x="1093" y="1719"/>
                          </a:cubicBezTo>
                          <a:lnTo>
                            <a:pt x="188" y="2567"/>
                          </a:lnTo>
                          <a:cubicBezTo>
                            <a:pt x="183" y="2571"/>
                            <a:pt x="181" y="2578"/>
                            <a:pt x="183" y="2584"/>
                          </a:cubicBezTo>
                          <a:cubicBezTo>
                            <a:pt x="184" y="2591"/>
                            <a:pt x="189" y="2596"/>
                            <a:pt x="195" y="2598"/>
                          </a:cubicBezTo>
                          <a:lnTo>
                            <a:pt x="2556" y="3258"/>
                          </a:lnTo>
                          <a:lnTo>
                            <a:pt x="2564" y="3266"/>
                          </a:lnTo>
                          <a:cubicBezTo>
                            <a:pt x="2567" y="3270"/>
                            <a:pt x="2572" y="3272"/>
                            <a:pt x="2577" y="3272"/>
                          </a:cubicBezTo>
                          <a:cubicBezTo>
                            <a:pt x="2580" y="3272"/>
                            <a:pt x="2583" y="3271"/>
                            <a:pt x="2586" y="3269"/>
                          </a:cubicBezTo>
                          <a:lnTo>
                            <a:pt x="2586" y="3370"/>
                          </a:lnTo>
                          <a:lnTo>
                            <a:pt x="18" y="3370"/>
                          </a:lnTo>
                          <a:cubicBezTo>
                            <a:pt x="8" y="3370"/>
                            <a:pt x="0" y="3378"/>
                            <a:pt x="0" y="3388"/>
                          </a:cubicBezTo>
                          <a:cubicBezTo>
                            <a:pt x="0" y="3398"/>
                            <a:pt x="8" y="3407"/>
                            <a:pt x="18" y="3407"/>
                          </a:cubicBezTo>
                          <a:lnTo>
                            <a:pt x="2586" y="3407"/>
                          </a:lnTo>
                          <a:lnTo>
                            <a:pt x="2586" y="4443"/>
                          </a:lnTo>
                          <a:cubicBezTo>
                            <a:pt x="2586" y="4453"/>
                            <a:pt x="2594" y="4461"/>
                            <a:pt x="2604" y="4461"/>
                          </a:cubicBezTo>
                          <a:cubicBezTo>
                            <a:pt x="2614" y="4461"/>
                            <a:pt x="2622" y="4453"/>
                            <a:pt x="2622" y="4443"/>
                          </a:cubicBezTo>
                          <a:lnTo>
                            <a:pt x="2622" y="3407"/>
                          </a:lnTo>
                          <a:lnTo>
                            <a:pt x="5057" y="3407"/>
                          </a:lnTo>
                          <a:cubicBezTo>
                            <a:pt x="5067" y="3407"/>
                            <a:pt x="5076" y="3398"/>
                            <a:pt x="5076" y="3388"/>
                          </a:cubicBezTo>
                          <a:cubicBezTo>
                            <a:pt x="5076" y="3378"/>
                            <a:pt x="5067" y="3370"/>
                            <a:pt x="5057" y="337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36" name="Google Shape;2536;p48"/>
                    <p:cNvSpPr/>
                    <p:nvPr/>
                  </p:nvSpPr>
                  <p:spPr>
                    <a:xfrm>
                      <a:off x="-1449565" y="3061645"/>
                      <a:ext cx="38520" cy="96840"/>
                    </a:xfrm>
                    <a:custGeom>
                      <a:avLst/>
                      <a:gdLst/>
                      <a:ahLst/>
                      <a:cxnLst/>
                      <a:rect l="l" t="t" r="r" b="b"/>
                      <a:pathLst>
                        <a:path w="107" h="269" extrusionOk="0">
                          <a:moveTo>
                            <a:pt x="12" y="269"/>
                          </a:moveTo>
                          <a:cubicBezTo>
                            <a:pt x="14" y="269"/>
                            <a:pt x="16" y="269"/>
                            <a:pt x="17" y="269"/>
                          </a:cubicBezTo>
                          <a:cubicBezTo>
                            <a:pt x="25" y="269"/>
                            <a:pt x="33" y="264"/>
                            <a:pt x="35" y="256"/>
                          </a:cubicBezTo>
                          <a:lnTo>
                            <a:pt x="106" y="23"/>
                          </a:lnTo>
                          <a:cubicBezTo>
                            <a:pt x="109" y="14"/>
                            <a:pt x="103" y="3"/>
                            <a:pt x="94" y="0"/>
                          </a:cubicBezTo>
                          <a:cubicBezTo>
                            <a:pt x="84" y="-3"/>
                            <a:pt x="74" y="3"/>
                            <a:pt x="71" y="13"/>
                          </a:cubicBezTo>
                          <a:lnTo>
                            <a:pt x="0" y="246"/>
                          </a:lnTo>
                          <a:cubicBezTo>
                            <a:pt x="-3" y="256"/>
                            <a:pt x="2" y="266"/>
                            <a:pt x="12" y="2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37" name="Google Shape;2537;p48"/>
                    <p:cNvSpPr/>
                    <p:nvPr/>
                  </p:nvSpPr>
                  <p:spPr>
                    <a:xfrm>
                      <a:off x="-1551805" y="3397525"/>
                      <a:ext cx="38520" cy="97200"/>
                    </a:xfrm>
                    <a:custGeom>
                      <a:avLst/>
                      <a:gdLst/>
                      <a:ahLst/>
                      <a:cxnLst/>
                      <a:rect l="l" t="t" r="r" b="b"/>
                      <a:pathLst>
                        <a:path w="107" h="270" extrusionOk="0">
                          <a:moveTo>
                            <a:pt x="94" y="1"/>
                          </a:moveTo>
                          <a:cubicBezTo>
                            <a:pt x="84" y="-2"/>
                            <a:pt x="74" y="3"/>
                            <a:pt x="71" y="13"/>
                          </a:cubicBezTo>
                          <a:lnTo>
                            <a:pt x="0" y="246"/>
                          </a:lnTo>
                          <a:cubicBezTo>
                            <a:pt x="-3" y="256"/>
                            <a:pt x="3" y="266"/>
                            <a:pt x="13" y="269"/>
                          </a:cubicBezTo>
                          <a:cubicBezTo>
                            <a:pt x="14" y="269"/>
                            <a:pt x="16" y="270"/>
                            <a:pt x="18" y="270"/>
                          </a:cubicBezTo>
                          <a:cubicBezTo>
                            <a:pt x="26" y="270"/>
                            <a:pt x="33" y="265"/>
                            <a:pt x="35" y="257"/>
                          </a:cubicBezTo>
                          <a:lnTo>
                            <a:pt x="106" y="23"/>
                          </a:lnTo>
                          <a:cubicBezTo>
                            <a:pt x="109" y="14"/>
                            <a:pt x="104" y="3"/>
                            <a:pt x="94"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38" name="Google Shape;2538;p48"/>
                    <p:cNvSpPr/>
                    <p:nvPr/>
                  </p:nvSpPr>
                  <p:spPr>
                    <a:xfrm>
                      <a:off x="-1500685" y="3229765"/>
                      <a:ext cx="38520" cy="96840"/>
                    </a:xfrm>
                    <a:custGeom>
                      <a:avLst/>
                      <a:gdLst/>
                      <a:ahLst/>
                      <a:cxnLst/>
                      <a:rect l="l" t="t" r="r" b="b"/>
                      <a:pathLst>
                        <a:path w="107" h="269" extrusionOk="0">
                          <a:moveTo>
                            <a:pt x="12" y="268"/>
                          </a:moveTo>
                          <a:cubicBezTo>
                            <a:pt x="14" y="269"/>
                            <a:pt x="16" y="269"/>
                            <a:pt x="18" y="269"/>
                          </a:cubicBezTo>
                          <a:cubicBezTo>
                            <a:pt x="25" y="269"/>
                            <a:pt x="33" y="264"/>
                            <a:pt x="35" y="256"/>
                          </a:cubicBezTo>
                          <a:lnTo>
                            <a:pt x="106" y="23"/>
                          </a:lnTo>
                          <a:cubicBezTo>
                            <a:pt x="109" y="13"/>
                            <a:pt x="103" y="3"/>
                            <a:pt x="94" y="0"/>
                          </a:cubicBezTo>
                          <a:cubicBezTo>
                            <a:pt x="84" y="-3"/>
                            <a:pt x="74" y="3"/>
                            <a:pt x="71" y="12"/>
                          </a:cubicBezTo>
                          <a:lnTo>
                            <a:pt x="0" y="245"/>
                          </a:lnTo>
                          <a:cubicBezTo>
                            <a:pt x="-3" y="255"/>
                            <a:pt x="3" y="265"/>
                            <a:pt x="12" y="2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39" name="Google Shape;2539;p48"/>
                    <p:cNvSpPr/>
                    <p:nvPr/>
                  </p:nvSpPr>
                  <p:spPr>
                    <a:xfrm>
                      <a:off x="-1848805" y="3430285"/>
                      <a:ext cx="101520" cy="39240"/>
                    </a:xfrm>
                    <a:custGeom>
                      <a:avLst/>
                      <a:gdLst/>
                      <a:ahLst/>
                      <a:cxnLst/>
                      <a:rect l="l" t="t" r="r" b="b"/>
                      <a:pathLst>
                        <a:path w="282" h="109" extrusionOk="0">
                          <a:moveTo>
                            <a:pt x="259" y="1"/>
                          </a:moveTo>
                          <a:lnTo>
                            <a:pt x="13" y="73"/>
                          </a:lnTo>
                          <a:cubicBezTo>
                            <a:pt x="4" y="76"/>
                            <a:pt x="-2" y="86"/>
                            <a:pt x="1" y="96"/>
                          </a:cubicBezTo>
                          <a:cubicBezTo>
                            <a:pt x="3" y="104"/>
                            <a:pt x="11" y="109"/>
                            <a:pt x="19" y="109"/>
                          </a:cubicBezTo>
                          <a:cubicBezTo>
                            <a:pt x="20" y="109"/>
                            <a:pt x="22" y="109"/>
                            <a:pt x="24" y="108"/>
                          </a:cubicBezTo>
                          <a:lnTo>
                            <a:pt x="269" y="36"/>
                          </a:lnTo>
                          <a:cubicBezTo>
                            <a:pt x="279" y="33"/>
                            <a:pt x="285" y="23"/>
                            <a:pt x="282" y="13"/>
                          </a:cubicBezTo>
                          <a:cubicBezTo>
                            <a:pt x="279" y="3"/>
                            <a:pt x="269" y="-2"/>
                            <a:pt x="25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40" name="Google Shape;2540;p48"/>
                    <p:cNvSpPr/>
                    <p:nvPr/>
                  </p:nvSpPr>
                  <p:spPr>
                    <a:xfrm>
                      <a:off x="-1672045" y="3378085"/>
                      <a:ext cx="101520" cy="39240"/>
                    </a:xfrm>
                    <a:custGeom>
                      <a:avLst/>
                      <a:gdLst/>
                      <a:ahLst/>
                      <a:cxnLst/>
                      <a:rect l="l" t="t" r="r" b="b"/>
                      <a:pathLst>
                        <a:path w="282" h="109" extrusionOk="0">
                          <a:moveTo>
                            <a:pt x="258" y="1"/>
                          </a:moveTo>
                          <a:lnTo>
                            <a:pt x="13" y="74"/>
                          </a:lnTo>
                          <a:cubicBezTo>
                            <a:pt x="3" y="76"/>
                            <a:pt x="-2" y="87"/>
                            <a:pt x="0" y="96"/>
                          </a:cubicBezTo>
                          <a:cubicBezTo>
                            <a:pt x="3" y="104"/>
                            <a:pt x="10" y="109"/>
                            <a:pt x="18" y="109"/>
                          </a:cubicBezTo>
                          <a:cubicBezTo>
                            <a:pt x="20" y="109"/>
                            <a:pt x="21" y="109"/>
                            <a:pt x="23" y="109"/>
                          </a:cubicBezTo>
                          <a:lnTo>
                            <a:pt x="269" y="36"/>
                          </a:lnTo>
                          <a:cubicBezTo>
                            <a:pt x="278" y="33"/>
                            <a:pt x="284" y="23"/>
                            <a:pt x="281" y="14"/>
                          </a:cubicBezTo>
                          <a:cubicBezTo>
                            <a:pt x="278" y="4"/>
                            <a:pt x="268" y="-2"/>
                            <a:pt x="258"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41" name="Google Shape;2541;p48"/>
                    <p:cNvSpPr/>
                    <p:nvPr/>
                  </p:nvSpPr>
                  <p:spPr>
                    <a:xfrm>
                      <a:off x="-1566925" y="3296005"/>
                      <a:ext cx="173160" cy="82440"/>
                    </a:xfrm>
                    <a:custGeom>
                      <a:avLst/>
                      <a:gdLst/>
                      <a:ahLst/>
                      <a:cxnLst/>
                      <a:rect l="l" t="t" r="r" b="b"/>
                      <a:pathLst>
                        <a:path w="481" h="229" extrusionOk="0">
                          <a:moveTo>
                            <a:pt x="222" y="192"/>
                          </a:moveTo>
                          <a:lnTo>
                            <a:pt x="468" y="120"/>
                          </a:lnTo>
                          <a:cubicBezTo>
                            <a:pt x="478" y="117"/>
                            <a:pt x="483" y="107"/>
                            <a:pt x="480" y="97"/>
                          </a:cubicBezTo>
                          <a:cubicBezTo>
                            <a:pt x="478" y="87"/>
                            <a:pt x="468" y="82"/>
                            <a:pt x="458" y="85"/>
                          </a:cubicBezTo>
                          <a:lnTo>
                            <a:pt x="212" y="157"/>
                          </a:lnTo>
                          <a:cubicBezTo>
                            <a:pt x="202" y="160"/>
                            <a:pt x="197" y="170"/>
                            <a:pt x="200" y="180"/>
                          </a:cubicBezTo>
                          <a:cubicBezTo>
                            <a:pt x="201" y="183"/>
                            <a:pt x="203" y="185"/>
                            <a:pt x="205" y="187"/>
                          </a:cubicBezTo>
                          <a:lnTo>
                            <a:pt x="32" y="5"/>
                          </a:lnTo>
                          <a:cubicBezTo>
                            <a:pt x="25" y="-2"/>
                            <a:pt x="13" y="-2"/>
                            <a:pt x="6" y="5"/>
                          </a:cubicBezTo>
                          <a:cubicBezTo>
                            <a:pt x="-2" y="12"/>
                            <a:pt x="-2" y="23"/>
                            <a:pt x="5" y="31"/>
                          </a:cubicBezTo>
                          <a:lnTo>
                            <a:pt x="189" y="224"/>
                          </a:lnTo>
                          <a:cubicBezTo>
                            <a:pt x="193" y="228"/>
                            <a:pt x="198" y="229"/>
                            <a:pt x="203" y="229"/>
                          </a:cubicBezTo>
                          <a:cubicBezTo>
                            <a:pt x="207" y="229"/>
                            <a:pt x="212" y="228"/>
                            <a:pt x="215" y="224"/>
                          </a:cubicBezTo>
                          <a:cubicBezTo>
                            <a:pt x="222" y="217"/>
                            <a:pt x="223" y="206"/>
                            <a:pt x="216" y="199"/>
                          </a:cubicBezTo>
                          <a:lnTo>
                            <a:pt x="207" y="189"/>
                          </a:lnTo>
                          <a:cubicBezTo>
                            <a:pt x="210" y="191"/>
                            <a:pt x="214" y="193"/>
                            <a:pt x="217" y="193"/>
                          </a:cubicBezTo>
                          <a:cubicBezTo>
                            <a:pt x="219" y="193"/>
                            <a:pt x="221" y="193"/>
                            <a:pt x="222" y="192"/>
                          </a:cubicBezTo>
                          <a:close/>
                        </a:path>
                      </a:pathLst>
                    </a:custGeom>
                    <a:solidFill>
                      <a:schemeClr val="dk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42" name="Google Shape;2542;p48"/>
                    <p:cNvSpPr/>
                    <p:nvPr/>
                  </p:nvSpPr>
                  <p:spPr>
                    <a:xfrm>
                      <a:off x="-1301605" y="3573925"/>
                      <a:ext cx="79560" cy="82800"/>
                    </a:xfrm>
                    <a:custGeom>
                      <a:avLst/>
                      <a:gdLst/>
                      <a:ahLst/>
                      <a:cxnLst/>
                      <a:rect l="l" t="t" r="r" b="b"/>
                      <a:pathLst>
                        <a:path w="221" h="230" extrusionOk="0">
                          <a:moveTo>
                            <a:pt x="31" y="6"/>
                          </a:moveTo>
                          <a:cubicBezTo>
                            <a:pt x="24" y="-1"/>
                            <a:pt x="13" y="-2"/>
                            <a:pt x="5" y="5"/>
                          </a:cubicBezTo>
                          <a:cubicBezTo>
                            <a:pt x="-2" y="12"/>
                            <a:pt x="-2" y="24"/>
                            <a:pt x="5" y="31"/>
                          </a:cubicBezTo>
                          <a:lnTo>
                            <a:pt x="189" y="224"/>
                          </a:lnTo>
                          <a:cubicBezTo>
                            <a:pt x="193" y="228"/>
                            <a:pt x="197" y="230"/>
                            <a:pt x="202" y="230"/>
                          </a:cubicBezTo>
                          <a:cubicBezTo>
                            <a:pt x="207" y="230"/>
                            <a:pt x="211" y="228"/>
                            <a:pt x="215" y="225"/>
                          </a:cubicBezTo>
                          <a:cubicBezTo>
                            <a:pt x="222" y="218"/>
                            <a:pt x="222" y="206"/>
                            <a:pt x="215" y="199"/>
                          </a:cubicBezTo>
                          <a:lnTo>
                            <a:pt x="31" y="6"/>
                          </a:ln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43" name="Google Shape;2543;p48"/>
                    <p:cNvSpPr/>
                    <p:nvPr/>
                  </p:nvSpPr>
                  <p:spPr>
                    <a:xfrm>
                      <a:off x="-1434085" y="3434965"/>
                      <a:ext cx="79560" cy="82800"/>
                    </a:xfrm>
                    <a:custGeom>
                      <a:avLst/>
                      <a:gdLst/>
                      <a:ahLst/>
                      <a:cxnLst/>
                      <a:rect l="l" t="t" r="r" b="b"/>
                      <a:pathLst>
                        <a:path w="221" h="230" extrusionOk="0">
                          <a:moveTo>
                            <a:pt x="31" y="6"/>
                          </a:moveTo>
                          <a:cubicBezTo>
                            <a:pt x="24" y="-2"/>
                            <a:pt x="12" y="-2"/>
                            <a:pt x="5" y="5"/>
                          </a:cubicBezTo>
                          <a:cubicBezTo>
                            <a:pt x="-2" y="12"/>
                            <a:pt x="-3" y="24"/>
                            <a:pt x="4" y="31"/>
                          </a:cubicBezTo>
                          <a:lnTo>
                            <a:pt x="189" y="224"/>
                          </a:lnTo>
                          <a:cubicBezTo>
                            <a:pt x="192" y="228"/>
                            <a:pt x="197" y="230"/>
                            <a:pt x="202" y="230"/>
                          </a:cubicBezTo>
                          <a:cubicBezTo>
                            <a:pt x="206" y="230"/>
                            <a:pt x="211" y="228"/>
                            <a:pt x="214" y="225"/>
                          </a:cubicBezTo>
                          <a:cubicBezTo>
                            <a:pt x="222" y="218"/>
                            <a:pt x="222" y="206"/>
                            <a:pt x="215" y="199"/>
                          </a:cubicBezTo>
                          <a:lnTo>
                            <a:pt x="31" y="6"/>
                          </a:ln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44" name="Google Shape;2544;p48"/>
                    <p:cNvSpPr/>
                    <p:nvPr/>
                  </p:nvSpPr>
                  <p:spPr>
                    <a:xfrm>
                      <a:off x="-814525" y="3121045"/>
                      <a:ext cx="40320" cy="101520"/>
                    </a:xfrm>
                    <a:custGeom>
                      <a:avLst/>
                      <a:gdLst/>
                      <a:ahLst/>
                      <a:cxnLst/>
                      <a:rect l="l" t="t" r="r" b="b"/>
                      <a:pathLst>
                        <a:path w="112" h="282" extrusionOk="0">
                          <a:moveTo>
                            <a:pt x="76" y="269"/>
                          </a:moveTo>
                          <a:cubicBezTo>
                            <a:pt x="79" y="276"/>
                            <a:pt x="86" y="282"/>
                            <a:pt x="94" y="282"/>
                          </a:cubicBezTo>
                          <a:cubicBezTo>
                            <a:pt x="96" y="282"/>
                            <a:pt x="97" y="281"/>
                            <a:pt x="99" y="281"/>
                          </a:cubicBezTo>
                          <a:cubicBezTo>
                            <a:pt x="109" y="278"/>
                            <a:pt x="114" y="267"/>
                            <a:pt x="111" y="258"/>
                          </a:cubicBezTo>
                          <a:lnTo>
                            <a:pt x="36" y="13"/>
                          </a:lnTo>
                          <a:cubicBezTo>
                            <a:pt x="33" y="3"/>
                            <a:pt x="22" y="-2"/>
                            <a:pt x="13" y="1"/>
                          </a:cubicBezTo>
                          <a:cubicBezTo>
                            <a:pt x="3" y="4"/>
                            <a:pt x="-2" y="14"/>
                            <a:pt x="1" y="24"/>
                          </a:cubicBezTo>
                          <a:lnTo>
                            <a:pt x="76" y="26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45" name="Google Shape;2545;p48"/>
                    <p:cNvSpPr/>
                    <p:nvPr/>
                  </p:nvSpPr>
                  <p:spPr>
                    <a:xfrm>
                      <a:off x="-705805" y="3473485"/>
                      <a:ext cx="40680" cy="101520"/>
                    </a:xfrm>
                    <a:custGeom>
                      <a:avLst/>
                      <a:gdLst/>
                      <a:ahLst/>
                      <a:cxnLst/>
                      <a:rect l="l" t="t" r="r" b="b"/>
                      <a:pathLst>
                        <a:path w="113" h="282" extrusionOk="0">
                          <a:moveTo>
                            <a:pt x="13" y="1"/>
                          </a:moveTo>
                          <a:cubicBezTo>
                            <a:pt x="4" y="4"/>
                            <a:pt x="-2" y="14"/>
                            <a:pt x="1" y="24"/>
                          </a:cubicBezTo>
                          <a:lnTo>
                            <a:pt x="77" y="269"/>
                          </a:lnTo>
                          <a:cubicBezTo>
                            <a:pt x="79" y="277"/>
                            <a:pt x="87" y="282"/>
                            <a:pt x="94" y="282"/>
                          </a:cubicBezTo>
                          <a:cubicBezTo>
                            <a:pt x="96" y="282"/>
                            <a:pt x="98" y="282"/>
                            <a:pt x="100" y="281"/>
                          </a:cubicBezTo>
                          <a:cubicBezTo>
                            <a:pt x="109" y="278"/>
                            <a:pt x="115" y="268"/>
                            <a:pt x="112" y="258"/>
                          </a:cubicBezTo>
                          <a:lnTo>
                            <a:pt x="36" y="13"/>
                          </a:lnTo>
                          <a:cubicBezTo>
                            <a:pt x="33" y="4"/>
                            <a:pt x="23" y="-2"/>
                            <a:pt x="13"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46" name="Google Shape;2546;p48"/>
                    <p:cNvSpPr/>
                    <p:nvPr/>
                  </p:nvSpPr>
                  <p:spPr>
                    <a:xfrm>
                      <a:off x="-797245" y="3297445"/>
                      <a:ext cx="101880" cy="107640"/>
                    </a:xfrm>
                    <a:custGeom>
                      <a:avLst/>
                      <a:gdLst/>
                      <a:ahLst/>
                      <a:cxnLst/>
                      <a:rect l="l" t="t" r="r" b="b"/>
                      <a:pathLst>
                        <a:path w="283" h="299" extrusionOk="0">
                          <a:moveTo>
                            <a:pt x="139" y="138"/>
                          </a:moveTo>
                          <a:lnTo>
                            <a:pt x="23" y="105"/>
                          </a:lnTo>
                          <a:cubicBezTo>
                            <a:pt x="14" y="102"/>
                            <a:pt x="4" y="108"/>
                            <a:pt x="1" y="117"/>
                          </a:cubicBezTo>
                          <a:cubicBezTo>
                            <a:pt x="-2" y="127"/>
                            <a:pt x="4" y="137"/>
                            <a:pt x="13" y="140"/>
                          </a:cubicBezTo>
                          <a:lnTo>
                            <a:pt x="136" y="175"/>
                          </a:lnTo>
                          <a:lnTo>
                            <a:pt x="48" y="268"/>
                          </a:lnTo>
                          <a:cubicBezTo>
                            <a:pt x="41" y="276"/>
                            <a:pt x="41" y="287"/>
                            <a:pt x="49" y="294"/>
                          </a:cubicBezTo>
                          <a:cubicBezTo>
                            <a:pt x="52" y="298"/>
                            <a:pt x="57" y="299"/>
                            <a:pt x="61" y="299"/>
                          </a:cubicBezTo>
                          <a:cubicBezTo>
                            <a:pt x="66" y="299"/>
                            <a:pt x="71" y="297"/>
                            <a:pt x="75" y="293"/>
                          </a:cubicBezTo>
                          <a:lnTo>
                            <a:pt x="159" y="203"/>
                          </a:lnTo>
                          <a:lnTo>
                            <a:pt x="180" y="268"/>
                          </a:lnTo>
                          <a:cubicBezTo>
                            <a:pt x="182" y="276"/>
                            <a:pt x="189" y="281"/>
                            <a:pt x="197" y="281"/>
                          </a:cubicBezTo>
                          <a:cubicBezTo>
                            <a:pt x="199" y="281"/>
                            <a:pt x="201" y="281"/>
                            <a:pt x="202" y="280"/>
                          </a:cubicBezTo>
                          <a:cubicBezTo>
                            <a:pt x="212" y="277"/>
                            <a:pt x="218" y="267"/>
                            <a:pt x="215" y="258"/>
                          </a:cubicBezTo>
                          <a:lnTo>
                            <a:pt x="194" y="192"/>
                          </a:lnTo>
                          <a:lnTo>
                            <a:pt x="260" y="210"/>
                          </a:lnTo>
                          <a:cubicBezTo>
                            <a:pt x="261" y="211"/>
                            <a:pt x="263" y="211"/>
                            <a:pt x="265" y="211"/>
                          </a:cubicBezTo>
                          <a:cubicBezTo>
                            <a:pt x="273" y="211"/>
                            <a:pt x="280" y="206"/>
                            <a:pt x="282" y="198"/>
                          </a:cubicBezTo>
                          <a:cubicBezTo>
                            <a:pt x="285" y="188"/>
                            <a:pt x="280" y="178"/>
                            <a:pt x="270" y="175"/>
                          </a:cubicBezTo>
                          <a:lnTo>
                            <a:pt x="203" y="156"/>
                          </a:lnTo>
                          <a:lnTo>
                            <a:pt x="250" y="107"/>
                          </a:lnTo>
                          <a:cubicBezTo>
                            <a:pt x="257" y="99"/>
                            <a:pt x="257" y="88"/>
                            <a:pt x="249" y="81"/>
                          </a:cubicBezTo>
                          <a:cubicBezTo>
                            <a:pt x="242" y="74"/>
                            <a:pt x="230" y="74"/>
                            <a:pt x="223" y="82"/>
                          </a:cubicBezTo>
                          <a:lnTo>
                            <a:pt x="176" y="132"/>
                          </a:lnTo>
                          <a:lnTo>
                            <a:pt x="139" y="13"/>
                          </a:lnTo>
                          <a:cubicBezTo>
                            <a:pt x="136" y="3"/>
                            <a:pt x="126" y="-2"/>
                            <a:pt x="116" y="1"/>
                          </a:cubicBezTo>
                          <a:cubicBezTo>
                            <a:pt x="106" y="4"/>
                            <a:pt x="101" y="14"/>
                            <a:pt x="104" y="23"/>
                          </a:cubicBezTo>
                          <a:lnTo>
                            <a:pt x="139" y="138"/>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47" name="Google Shape;2547;p48"/>
                    <p:cNvSpPr/>
                    <p:nvPr/>
                  </p:nvSpPr>
                  <p:spPr>
                    <a:xfrm>
                      <a:off x="-1034125" y="3593725"/>
                      <a:ext cx="76320" cy="80640"/>
                    </a:xfrm>
                    <a:custGeom>
                      <a:avLst/>
                      <a:gdLst/>
                      <a:ahLst/>
                      <a:cxnLst/>
                      <a:rect l="l" t="t" r="r" b="b"/>
                      <a:pathLst>
                        <a:path w="212" h="224" extrusionOk="0">
                          <a:moveTo>
                            <a:pt x="180" y="6"/>
                          </a:moveTo>
                          <a:lnTo>
                            <a:pt x="5" y="193"/>
                          </a:lnTo>
                          <a:cubicBezTo>
                            <a:pt x="-2" y="200"/>
                            <a:pt x="-2" y="212"/>
                            <a:pt x="5" y="219"/>
                          </a:cubicBezTo>
                          <a:cubicBezTo>
                            <a:pt x="9" y="222"/>
                            <a:pt x="13" y="224"/>
                            <a:pt x="18" y="224"/>
                          </a:cubicBezTo>
                          <a:cubicBezTo>
                            <a:pt x="23" y="224"/>
                            <a:pt x="28" y="222"/>
                            <a:pt x="31" y="218"/>
                          </a:cubicBezTo>
                          <a:lnTo>
                            <a:pt x="207" y="31"/>
                          </a:lnTo>
                          <a:cubicBezTo>
                            <a:pt x="214" y="24"/>
                            <a:pt x="213" y="12"/>
                            <a:pt x="206" y="5"/>
                          </a:cubicBezTo>
                          <a:cubicBezTo>
                            <a:pt x="199" y="-2"/>
                            <a:pt x="187" y="-2"/>
                            <a:pt x="180" y="6"/>
                          </a:cubicBezTo>
                          <a:close/>
                        </a:path>
                      </a:pathLst>
                    </a:custGeom>
                    <a:solidFill>
                      <a:schemeClr val="dk1"/>
                    </a:solidFill>
                    <a:ln>
                      <a:noFill/>
                    </a:ln>
                  </p:spPr>
                  <p:txBody>
                    <a:bodyPr spcFirstLastPara="1" wrap="square" lIns="90000" tIns="35625" rIns="90000" bIns="35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48" name="Google Shape;2548;p48"/>
                    <p:cNvSpPr/>
                    <p:nvPr/>
                  </p:nvSpPr>
                  <p:spPr>
                    <a:xfrm>
                      <a:off x="-908125" y="3459085"/>
                      <a:ext cx="76320" cy="80640"/>
                    </a:xfrm>
                    <a:custGeom>
                      <a:avLst/>
                      <a:gdLst/>
                      <a:ahLst/>
                      <a:cxnLst/>
                      <a:rect l="l" t="t" r="r" b="b"/>
                      <a:pathLst>
                        <a:path w="212" h="224" extrusionOk="0">
                          <a:moveTo>
                            <a:pt x="181" y="6"/>
                          </a:moveTo>
                          <a:lnTo>
                            <a:pt x="5" y="193"/>
                          </a:lnTo>
                          <a:cubicBezTo>
                            <a:pt x="-2" y="200"/>
                            <a:pt x="-1" y="212"/>
                            <a:pt x="6" y="219"/>
                          </a:cubicBezTo>
                          <a:cubicBezTo>
                            <a:pt x="10" y="222"/>
                            <a:pt x="14" y="224"/>
                            <a:pt x="19" y="224"/>
                          </a:cubicBezTo>
                          <a:cubicBezTo>
                            <a:pt x="24" y="224"/>
                            <a:pt x="28" y="222"/>
                            <a:pt x="32" y="218"/>
                          </a:cubicBezTo>
                          <a:lnTo>
                            <a:pt x="207" y="31"/>
                          </a:lnTo>
                          <a:cubicBezTo>
                            <a:pt x="214" y="24"/>
                            <a:pt x="214" y="12"/>
                            <a:pt x="207" y="5"/>
                          </a:cubicBezTo>
                          <a:cubicBezTo>
                            <a:pt x="199" y="-2"/>
                            <a:pt x="188" y="-1"/>
                            <a:pt x="181" y="6"/>
                          </a:cubicBezTo>
                          <a:close/>
                        </a:path>
                      </a:pathLst>
                    </a:custGeom>
                    <a:solidFill>
                      <a:schemeClr val="dk1"/>
                    </a:solidFill>
                    <a:ln>
                      <a:noFill/>
                    </a:ln>
                  </p:spPr>
                  <p:txBody>
                    <a:bodyPr spcFirstLastPara="1" wrap="square" lIns="90000" tIns="35625" rIns="90000" bIns="35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49" name="Google Shape;2549;p48"/>
                    <p:cNvSpPr/>
                    <p:nvPr/>
                  </p:nvSpPr>
                  <p:spPr>
                    <a:xfrm>
                      <a:off x="-442285" y="3436045"/>
                      <a:ext cx="101880" cy="38520"/>
                    </a:xfrm>
                    <a:custGeom>
                      <a:avLst/>
                      <a:gdLst/>
                      <a:ahLst/>
                      <a:cxnLst/>
                      <a:rect l="l" t="t" r="r" b="b"/>
                      <a:pathLst>
                        <a:path w="283" h="107" extrusionOk="0">
                          <a:moveTo>
                            <a:pt x="13" y="36"/>
                          </a:moveTo>
                          <a:lnTo>
                            <a:pt x="259" y="107"/>
                          </a:lnTo>
                          <a:cubicBezTo>
                            <a:pt x="261" y="107"/>
                            <a:pt x="263" y="107"/>
                            <a:pt x="264" y="107"/>
                          </a:cubicBezTo>
                          <a:cubicBezTo>
                            <a:pt x="272" y="107"/>
                            <a:pt x="280" y="102"/>
                            <a:pt x="282" y="94"/>
                          </a:cubicBezTo>
                          <a:cubicBezTo>
                            <a:pt x="285" y="84"/>
                            <a:pt x="279" y="74"/>
                            <a:pt x="270" y="71"/>
                          </a:cubicBezTo>
                          <a:lnTo>
                            <a:pt x="23" y="1"/>
                          </a:lnTo>
                          <a:cubicBezTo>
                            <a:pt x="13" y="-2"/>
                            <a:pt x="3" y="4"/>
                            <a:pt x="0" y="14"/>
                          </a:cubicBezTo>
                          <a:cubicBezTo>
                            <a:pt x="-2" y="23"/>
                            <a:pt x="3" y="34"/>
                            <a:pt x="13" y="3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0" name="Google Shape;2550;p48"/>
                    <p:cNvSpPr/>
                    <p:nvPr/>
                  </p:nvSpPr>
                  <p:spPr>
                    <a:xfrm>
                      <a:off x="-619765" y="3385645"/>
                      <a:ext cx="101880" cy="38520"/>
                    </a:xfrm>
                    <a:custGeom>
                      <a:avLst/>
                      <a:gdLst/>
                      <a:ahLst/>
                      <a:cxnLst/>
                      <a:rect l="l" t="t" r="r" b="b"/>
                      <a:pathLst>
                        <a:path w="283" h="107" extrusionOk="0">
                          <a:moveTo>
                            <a:pt x="13" y="36"/>
                          </a:moveTo>
                          <a:lnTo>
                            <a:pt x="260" y="106"/>
                          </a:lnTo>
                          <a:cubicBezTo>
                            <a:pt x="261" y="106"/>
                            <a:pt x="263" y="107"/>
                            <a:pt x="265" y="107"/>
                          </a:cubicBezTo>
                          <a:cubicBezTo>
                            <a:pt x="273" y="107"/>
                            <a:pt x="280" y="101"/>
                            <a:pt x="282" y="93"/>
                          </a:cubicBezTo>
                          <a:cubicBezTo>
                            <a:pt x="285" y="84"/>
                            <a:pt x="279" y="74"/>
                            <a:pt x="270" y="71"/>
                          </a:cubicBezTo>
                          <a:lnTo>
                            <a:pt x="23" y="1"/>
                          </a:lnTo>
                          <a:cubicBezTo>
                            <a:pt x="14" y="-2"/>
                            <a:pt x="3" y="3"/>
                            <a:pt x="1" y="13"/>
                          </a:cubicBezTo>
                          <a:cubicBezTo>
                            <a:pt x="-2" y="23"/>
                            <a:pt x="3" y="33"/>
                            <a:pt x="13" y="3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1" name="Google Shape;2551;p48"/>
                    <p:cNvSpPr/>
                    <p:nvPr/>
                  </p:nvSpPr>
                  <p:spPr>
                    <a:xfrm>
                      <a:off x="-1289725" y="3826285"/>
                      <a:ext cx="76320" cy="82440"/>
                    </a:xfrm>
                    <a:custGeom>
                      <a:avLst/>
                      <a:gdLst/>
                      <a:ahLst/>
                      <a:cxnLst/>
                      <a:rect l="l" t="t" r="r" b="b"/>
                      <a:pathLst>
                        <a:path w="212" h="229" extrusionOk="0">
                          <a:moveTo>
                            <a:pt x="157" y="0"/>
                          </a:moveTo>
                          <a:cubicBezTo>
                            <a:pt x="92" y="0"/>
                            <a:pt x="20" y="71"/>
                            <a:pt x="4" y="130"/>
                          </a:cubicBezTo>
                          <a:cubicBezTo>
                            <a:pt x="-6" y="164"/>
                            <a:pt x="3" y="193"/>
                            <a:pt x="28" y="208"/>
                          </a:cubicBezTo>
                          <a:cubicBezTo>
                            <a:pt x="52" y="223"/>
                            <a:pt x="74" y="229"/>
                            <a:pt x="93" y="229"/>
                          </a:cubicBezTo>
                          <a:cubicBezTo>
                            <a:pt x="121" y="229"/>
                            <a:pt x="143" y="216"/>
                            <a:pt x="154" y="206"/>
                          </a:cubicBezTo>
                          <a:cubicBezTo>
                            <a:pt x="161" y="199"/>
                            <a:pt x="161" y="187"/>
                            <a:pt x="154" y="180"/>
                          </a:cubicBezTo>
                          <a:cubicBezTo>
                            <a:pt x="147" y="173"/>
                            <a:pt x="135" y="173"/>
                            <a:pt x="128" y="180"/>
                          </a:cubicBezTo>
                          <a:cubicBezTo>
                            <a:pt x="125" y="183"/>
                            <a:pt x="96" y="208"/>
                            <a:pt x="47" y="177"/>
                          </a:cubicBezTo>
                          <a:cubicBezTo>
                            <a:pt x="43" y="175"/>
                            <a:pt x="31" y="167"/>
                            <a:pt x="39" y="140"/>
                          </a:cubicBezTo>
                          <a:cubicBezTo>
                            <a:pt x="52" y="95"/>
                            <a:pt x="111" y="37"/>
                            <a:pt x="157" y="37"/>
                          </a:cubicBezTo>
                          <a:cubicBezTo>
                            <a:pt x="170" y="37"/>
                            <a:pt x="175" y="40"/>
                            <a:pt x="175" y="41"/>
                          </a:cubicBezTo>
                          <a:cubicBezTo>
                            <a:pt x="179" y="48"/>
                            <a:pt x="167" y="74"/>
                            <a:pt x="150" y="94"/>
                          </a:cubicBezTo>
                          <a:cubicBezTo>
                            <a:pt x="144" y="102"/>
                            <a:pt x="145" y="113"/>
                            <a:pt x="153" y="120"/>
                          </a:cubicBezTo>
                          <a:cubicBezTo>
                            <a:pt x="161" y="126"/>
                            <a:pt x="172" y="125"/>
                            <a:pt x="179" y="117"/>
                          </a:cubicBezTo>
                          <a:cubicBezTo>
                            <a:pt x="186" y="108"/>
                            <a:pt x="224" y="59"/>
                            <a:pt x="208" y="25"/>
                          </a:cubicBezTo>
                          <a:cubicBezTo>
                            <a:pt x="203" y="14"/>
                            <a:pt x="189" y="0"/>
                            <a:pt x="157" y="0"/>
                          </a:cubicBezTo>
                          <a:close/>
                        </a:path>
                      </a:pathLst>
                    </a:custGeom>
                    <a:solidFill>
                      <a:schemeClr val="dk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2" name="Google Shape;2552;p48"/>
                    <p:cNvSpPr/>
                    <p:nvPr/>
                  </p:nvSpPr>
                  <p:spPr>
                    <a:xfrm>
                      <a:off x="-1212685" y="3852205"/>
                      <a:ext cx="48240" cy="104400"/>
                    </a:xfrm>
                    <a:custGeom>
                      <a:avLst/>
                      <a:gdLst/>
                      <a:ahLst/>
                      <a:cxnLst/>
                      <a:rect l="l" t="t" r="r" b="b"/>
                      <a:pathLst>
                        <a:path w="134" h="290" extrusionOk="0">
                          <a:moveTo>
                            <a:pt x="110" y="0"/>
                          </a:moveTo>
                          <a:cubicBezTo>
                            <a:pt x="101" y="0"/>
                            <a:pt x="93" y="5"/>
                            <a:pt x="91" y="14"/>
                          </a:cubicBezTo>
                          <a:cubicBezTo>
                            <a:pt x="81" y="61"/>
                            <a:pt x="58" y="115"/>
                            <a:pt x="45" y="120"/>
                          </a:cubicBezTo>
                          <a:cubicBezTo>
                            <a:pt x="37" y="112"/>
                            <a:pt x="34" y="65"/>
                            <a:pt x="40" y="20"/>
                          </a:cubicBezTo>
                          <a:cubicBezTo>
                            <a:pt x="41" y="10"/>
                            <a:pt x="34" y="1"/>
                            <a:pt x="24" y="0"/>
                          </a:cubicBezTo>
                          <a:cubicBezTo>
                            <a:pt x="14" y="-2"/>
                            <a:pt x="5" y="6"/>
                            <a:pt x="4" y="16"/>
                          </a:cubicBezTo>
                          <a:cubicBezTo>
                            <a:pt x="0" y="47"/>
                            <a:pt x="-7" y="122"/>
                            <a:pt x="20" y="146"/>
                          </a:cubicBezTo>
                          <a:cubicBezTo>
                            <a:pt x="28" y="154"/>
                            <a:pt x="38" y="157"/>
                            <a:pt x="49" y="155"/>
                          </a:cubicBezTo>
                          <a:cubicBezTo>
                            <a:pt x="69" y="151"/>
                            <a:pt x="85" y="132"/>
                            <a:pt x="97" y="110"/>
                          </a:cubicBezTo>
                          <a:cubicBezTo>
                            <a:pt x="96" y="177"/>
                            <a:pt x="84" y="244"/>
                            <a:pt x="49" y="254"/>
                          </a:cubicBezTo>
                          <a:cubicBezTo>
                            <a:pt x="39" y="256"/>
                            <a:pt x="33" y="266"/>
                            <a:pt x="36" y="276"/>
                          </a:cubicBezTo>
                          <a:cubicBezTo>
                            <a:pt x="38" y="284"/>
                            <a:pt x="45" y="290"/>
                            <a:pt x="54" y="290"/>
                          </a:cubicBezTo>
                          <a:cubicBezTo>
                            <a:pt x="55" y="290"/>
                            <a:pt x="57" y="290"/>
                            <a:pt x="58" y="289"/>
                          </a:cubicBezTo>
                          <a:cubicBezTo>
                            <a:pt x="158" y="262"/>
                            <a:pt x="131" y="40"/>
                            <a:pt x="127" y="15"/>
                          </a:cubicBezTo>
                          <a:cubicBezTo>
                            <a:pt x="126" y="7"/>
                            <a:pt x="119" y="0"/>
                            <a:pt x="11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3" name="Google Shape;2553;p48"/>
                    <p:cNvSpPr/>
                    <p:nvPr/>
                  </p:nvSpPr>
                  <p:spPr>
                    <a:xfrm>
                      <a:off x="-1099285" y="3820525"/>
                      <a:ext cx="52920" cy="43920"/>
                    </a:xfrm>
                    <a:custGeom>
                      <a:avLst/>
                      <a:gdLst/>
                      <a:ahLst/>
                      <a:cxnLst/>
                      <a:rect l="l" t="t" r="r" b="b"/>
                      <a:pathLst>
                        <a:path w="147" h="122" extrusionOk="0">
                          <a:moveTo>
                            <a:pt x="98" y="83"/>
                          </a:moveTo>
                          <a:cubicBezTo>
                            <a:pt x="90" y="88"/>
                            <a:pt x="72" y="82"/>
                            <a:pt x="50" y="67"/>
                          </a:cubicBezTo>
                          <a:cubicBezTo>
                            <a:pt x="41" y="61"/>
                            <a:pt x="38" y="57"/>
                            <a:pt x="37" y="56"/>
                          </a:cubicBezTo>
                          <a:cubicBezTo>
                            <a:pt x="44" y="49"/>
                            <a:pt x="76" y="42"/>
                            <a:pt x="110" y="38"/>
                          </a:cubicBezTo>
                          <a:cubicBezTo>
                            <a:pt x="111" y="63"/>
                            <a:pt x="106" y="79"/>
                            <a:pt x="98" y="83"/>
                          </a:cubicBezTo>
                          <a:moveTo>
                            <a:pt x="126" y="0"/>
                          </a:moveTo>
                          <a:cubicBezTo>
                            <a:pt x="84" y="2"/>
                            <a:pt x="11" y="11"/>
                            <a:pt x="1" y="46"/>
                          </a:cubicBezTo>
                          <a:cubicBezTo>
                            <a:pt x="-4" y="63"/>
                            <a:pt x="6" y="81"/>
                            <a:pt x="29" y="97"/>
                          </a:cubicBezTo>
                          <a:cubicBezTo>
                            <a:pt x="53" y="114"/>
                            <a:pt x="74" y="122"/>
                            <a:pt x="91" y="122"/>
                          </a:cubicBezTo>
                          <a:cubicBezTo>
                            <a:pt x="101" y="122"/>
                            <a:pt x="110" y="119"/>
                            <a:pt x="118" y="115"/>
                          </a:cubicBezTo>
                          <a:cubicBezTo>
                            <a:pt x="152" y="94"/>
                            <a:pt x="148" y="39"/>
                            <a:pt x="145" y="16"/>
                          </a:cubicBezTo>
                          <a:cubicBezTo>
                            <a:pt x="144" y="7"/>
                            <a:pt x="135" y="-1"/>
                            <a:pt x="126"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4" name="Google Shape;2554;p48"/>
                    <p:cNvSpPr/>
                    <p:nvPr/>
                  </p:nvSpPr>
                  <p:spPr>
                    <a:xfrm>
                      <a:off x="-1019005" y="3814405"/>
                      <a:ext cx="66240" cy="90000"/>
                    </a:xfrm>
                    <a:custGeom>
                      <a:avLst/>
                      <a:gdLst/>
                      <a:ahLst/>
                      <a:cxnLst/>
                      <a:rect l="l" t="t" r="r" b="b"/>
                      <a:pathLst>
                        <a:path w="184" h="250" extrusionOk="0">
                          <a:moveTo>
                            <a:pt x="179" y="198"/>
                          </a:moveTo>
                          <a:cubicBezTo>
                            <a:pt x="186" y="191"/>
                            <a:pt x="185" y="179"/>
                            <a:pt x="177" y="172"/>
                          </a:cubicBezTo>
                          <a:cubicBezTo>
                            <a:pt x="170" y="166"/>
                            <a:pt x="158" y="167"/>
                            <a:pt x="152" y="174"/>
                          </a:cubicBezTo>
                          <a:cubicBezTo>
                            <a:pt x="140" y="188"/>
                            <a:pt x="99" y="224"/>
                            <a:pt x="70" y="209"/>
                          </a:cubicBezTo>
                          <a:cubicBezTo>
                            <a:pt x="54" y="201"/>
                            <a:pt x="36" y="169"/>
                            <a:pt x="37" y="133"/>
                          </a:cubicBezTo>
                          <a:cubicBezTo>
                            <a:pt x="38" y="110"/>
                            <a:pt x="47" y="68"/>
                            <a:pt x="101" y="45"/>
                          </a:cubicBezTo>
                          <a:cubicBezTo>
                            <a:pt x="125" y="34"/>
                            <a:pt x="136" y="36"/>
                            <a:pt x="138" y="38"/>
                          </a:cubicBezTo>
                          <a:cubicBezTo>
                            <a:pt x="146" y="45"/>
                            <a:pt x="139" y="83"/>
                            <a:pt x="125" y="115"/>
                          </a:cubicBezTo>
                          <a:cubicBezTo>
                            <a:pt x="121" y="125"/>
                            <a:pt x="125" y="135"/>
                            <a:pt x="134" y="140"/>
                          </a:cubicBezTo>
                          <a:cubicBezTo>
                            <a:pt x="143" y="144"/>
                            <a:pt x="154" y="139"/>
                            <a:pt x="158" y="130"/>
                          </a:cubicBezTo>
                          <a:cubicBezTo>
                            <a:pt x="167" y="110"/>
                            <a:pt x="194" y="42"/>
                            <a:pt x="164" y="12"/>
                          </a:cubicBezTo>
                          <a:cubicBezTo>
                            <a:pt x="148" y="-4"/>
                            <a:pt x="122" y="-4"/>
                            <a:pt x="87" y="11"/>
                          </a:cubicBezTo>
                          <a:cubicBezTo>
                            <a:pt x="34" y="34"/>
                            <a:pt x="2" y="78"/>
                            <a:pt x="0" y="132"/>
                          </a:cubicBezTo>
                          <a:cubicBezTo>
                            <a:pt x="-1" y="179"/>
                            <a:pt x="22" y="226"/>
                            <a:pt x="54" y="242"/>
                          </a:cubicBezTo>
                          <a:cubicBezTo>
                            <a:pt x="64" y="247"/>
                            <a:pt x="75" y="250"/>
                            <a:pt x="85" y="250"/>
                          </a:cubicBezTo>
                          <a:cubicBezTo>
                            <a:pt x="134" y="250"/>
                            <a:pt x="177" y="201"/>
                            <a:pt x="179" y="1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5" name="Google Shape;2555;p48"/>
                    <p:cNvSpPr/>
                    <p:nvPr/>
                  </p:nvSpPr>
                  <p:spPr>
                    <a:xfrm>
                      <a:off x="-943045" y="3829165"/>
                      <a:ext cx="81720" cy="77760"/>
                    </a:xfrm>
                    <a:custGeom>
                      <a:avLst/>
                      <a:gdLst/>
                      <a:ahLst/>
                      <a:cxnLst/>
                      <a:rect l="l" t="t" r="r" b="b"/>
                      <a:pathLst>
                        <a:path w="227" h="216" extrusionOk="0">
                          <a:moveTo>
                            <a:pt x="22" y="175"/>
                          </a:moveTo>
                          <a:cubicBezTo>
                            <a:pt x="12" y="173"/>
                            <a:pt x="2" y="179"/>
                            <a:pt x="0" y="188"/>
                          </a:cubicBezTo>
                          <a:cubicBezTo>
                            <a:pt x="-2" y="198"/>
                            <a:pt x="3" y="208"/>
                            <a:pt x="13" y="211"/>
                          </a:cubicBezTo>
                          <a:cubicBezTo>
                            <a:pt x="20" y="212"/>
                            <a:pt x="27" y="213"/>
                            <a:pt x="34" y="213"/>
                          </a:cubicBezTo>
                          <a:cubicBezTo>
                            <a:pt x="59" y="213"/>
                            <a:pt x="82" y="202"/>
                            <a:pt x="103" y="185"/>
                          </a:cubicBezTo>
                          <a:cubicBezTo>
                            <a:pt x="105" y="188"/>
                            <a:pt x="108" y="191"/>
                            <a:pt x="110" y="193"/>
                          </a:cubicBezTo>
                          <a:cubicBezTo>
                            <a:pt x="127" y="208"/>
                            <a:pt x="148" y="216"/>
                            <a:pt x="173" y="216"/>
                          </a:cubicBezTo>
                          <a:cubicBezTo>
                            <a:pt x="185" y="216"/>
                            <a:pt x="199" y="214"/>
                            <a:pt x="213" y="210"/>
                          </a:cubicBezTo>
                          <a:cubicBezTo>
                            <a:pt x="222" y="208"/>
                            <a:pt x="228" y="198"/>
                            <a:pt x="226" y="188"/>
                          </a:cubicBezTo>
                          <a:cubicBezTo>
                            <a:pt x="223" y="178"/>
                            <a:pt x="213" y="172"/>
                            <a:pt x="203" y="175"/>
                          </a:cubicBezTo>
                          <a:cubicBezTo>
                            <a:pt x="173" y="183"/>
                            <a:pt x="151" y="180"/>
                            <a:pt x="135" y="166"/>
                          </a:cubicBezTo>
                          <a:cubicBezTo>
                            <a:pt x="133" y="164"/>
                            <a:pt x="131" y="161"/>
                            <a:pt x="129" y="159"/>
                          </a:cubicBezTo>
                          <a:cubicBezTo>
                            <a:pt x="173" y="107"/>
                            <a:pt x="199" y="38"/>
                            <a:pt x="201" y="33"/>
                          </a:cubicBezTo>
                          <a:cubicBezTo>
                            <a:pt x="205" y="23"/>
                            <a:pt x="200" y="13"/>
                            <a:pt x="191" y="9"/>
                          </a:cubicBezTo>
                          <a:cubicBezTo>
                            <a:pt x="181" y="6"/>
                            <a:pt x="171" y="10"/>
                            <a:pt x="167" y="20"/>
                          </a:cubicBezTo>
                          <a:cubicBezTo>
                            <a:pt x="158" y="44"/>
                            <a:pt x="138" y="87"/>
                            <a:pt x="112" y="122"/>
                          </a:cubicBezTo>
                          <a:cubicBezTo>
                            <a:pt x="102" y="86"/>
                            <a:pt x="104" y="41"/>
                            <a:pt x="107" y="21"/>
                          </a:cubicBezTo>
                          <a:cubicBezTo>
                            <a:pt x="109" y="11"/>
                            <a:pt x="102" y="2"/>
                            <a:pt x="92" y="0"/>
                          </a:cubicBezTo>
                          <a:cubicBezTo>
                            <a:pt x="82" y="-1"/>
                            <a:pt x="72" y="6"/>
                            <a:pt x="71" y="16"/>
                          </a:cubicBezTo>
                          <a:cubicBezTo>
                            <a:pt x="70" y="20"/>
                            <a:pt x="60" y="96"/>
                            <a:pt x="84" y="153"/>
                          </a:cubicBezTo>
                          <a:cubicBezTo>
                            <a:pt x="64" y="171"/>
                            <a:pt x="43" y="180"/>
                            <a:pt x="22" y="175"/>
                          </a:cubicBezTo>
                          <a:close/>
                        </a:path>
                      </a:pathLst>
                    </a:custGeom>
                    <a:solidFill>
                      <a:schemeClr val="dk1"/>
                    </a:solidFill>
                    <a:ln>
                      <a:noFill/>
                    </a:ln>
                  </p:spPr>
                  <p:txBody>
                    <a:bodyPr spcFirstLastPara="1" wrap="square" lIns="90000" tIns="32750" rIns="90000" bIns="32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6" name="Google Shape;2556;p48"/>
                    <p:cNvSpPr/>
                    <p:nvPr/>
                  </p:nvSpPr>
                  <p:spPr>
                    <a:xfrm>
                      <a:off x="-860605" y="2702365"/>
                      <a:ext cx="82440" cy="142560"/>
                    </a:xfrm>
                    <a:custGeom>
                      <a:avLst/>
                      <a:gdLst/>
                      <a:ahLst/>
                      <a:cxnLst/>
                      <a:rect l="l" t="t" r="r" b="b"/>
                      <a:pathLst>
                        <a:path w="229" h="396" extrusionOk="0">
                          <a:moveTo>
                            <a:pt x="16" y="361"/>
                          </a:moveTo>
                          <a:cubicBezTo>
                            <a:pt x="17" y="361"/>
                            <a:pt x="18" y="361"/>
                            <a:pt x="19" y="361"/>
                          </a:cubicBezTo>
                          <a:cubicBezTo>
                            <a:pt x="28" y="361"/>
                            <a:pt x="35" y="355"/>
                            <a:pt x="37" y="346"/>
                          </a:cubicBezTo>
                          <a:lnTo>
                            <a:pt x="69" y="123"/>
                          </a:lnTo>
                          <a:cubicBezTo>
                            <a:pt x="71" y="123"/>
                            <a:pt x="73" y="122"/>
                            <a:pt x="75" y="121"/>
                          </a:cubicBezTo>
                          <a:cubicBezTo>
                            <a:pt x="110" y="101"/>
                            <a:pt x="153" y="86"/>
                            <a:pt x="161" y="91"/>
                          </a:cubicBezTo>
                          <a:cubicBezTo>
                            <a:pt x="161" y="91"/>
                            <a:pt x="163" y="95"/>
                            <a:pt x="159" y="108"/>
                          </a:cubicBezTo>
                          <a:cubicBezTo>
                            <a:pt x="143" y="167"/>
                            <a:pt x="124" y="190"/>
                            <a:pt x="117" y="197"/>
                          </a:cubicBezTo>
                          <a:cubicBezTo>
                            <a:pt x="114" y="199"/>
                            <a:pt x="112" y="200"/>
                            <a:pt x="110" y="202"/>
                          </a:cubicBezTo>
                          <a:cubicBezTo>
                            <a:pt x="103" y="207"/>
                            <a:pt x="101" y="218"/>
                            <a:pt x="106" y="226"/>
                          </a:cubicBezTo>
                          <a:cubicBezTo>
                            <a:pt x="111" y="234"/>
                            <a:pt x="121" y="237"/>
                            <a:pt x="130" y="233"/>
                          </a:cubicBezTo>
                          <a:cubicBezTo>
                            <a:pt x="131" y="232"/>
                            <a:pt x="135" y="230"/>
                            <a:pt x="140" y="226"/>
                          </a:cubicBezTo>
                          <a:cubicBezTo>
                            <a:pt x="161" y="211"/>
                            <a:pt x="185" y="199"/>
                            <a:pt x="191" y="201"/>
                          </a:cubicBezTo>
                          <a:cubicBezTo>
                            <a:pt x="191" y="201"/>
                            <a:pt x="194" y="205"/>
                            <a:pt x="191" y="221"/>
                          </a:cubicBezTo>
                          <a:cubicBezTo>
                            <a:pt x="177" y="296"/>
                            <a:pt x="154" y="346"/>
                            <a:pt x="126" y="357"/>
                          </a:cubicBezTo>
                          <a:cubicBezTo>
                            <a:pt x="112" y="363"/>
                            <a:pt x="96" y="358"/>
                            <a:pt x="77" y="344"/>
                          </a:cubicBezTo>
                          <a:cubicBezTo>
                            <a:pt x="69" y="338"/>
                            <a:pt x="57" y="340"/>
                            <a:pt x="51" y="348"/>
                          </a:cubicBezTo>
                          <a:cubicBezTo>
                            <a:pt x="45" y="356"/>
                            <a:pt x="47" y="368"/>
                            <a:pt x="55" y="374"/>
                          </a:cubicBezTo>
                          <a:cubicBezTo>
                            <a:pt x="76" y="388"/>
                            <a:pt x="95" y="396"/>
                            <a:pt x="114" y="396"/>
                          </a:cubicBezTo>
                          <a:cubicBezTo>
                            <a:pt x="123" y="396"/>
                            <a:pt x="131" y="394"/>
                            <a:pt x="140" y="391"/>
                          </a:cubicBezTo>
                          <a:cubicBezTo>
                            <a:pt x="191" y="371"/>
                            <a:pt x="215" y="291"/>
                            <a:pt x="227" y="227"/>
                          </a:cubicBezTo>
                          <a:cubicBezTo>
                            <a:pt x="232" y="199"/>
                            <a:pt x="227" y="180"/>
                            <a:pt x="211" y="170"/>
                          </a:cubicBezTo>
                          <a:cubicBezTo>
                            <a:pt x="202" y="164"/>
                            <a:pt x="190" y="164"/>
                            <a:pt x="178" y="166"/>
                          </a:cubicBezTo>
                          <a:cubicBezTo>
                            <a:pt x="184" y="153"/>
                            <a:pt x="190" y="137"/>
                            <a:pt x="195" y="118"/>
                          </a:cubicBezTo>
                          <a:cubicBezTo>
                            <a:pt x="202" y="92"/>
                            <a:pt x="198" y="73"/>
                            <a:pt x="184" y="62"/>
                          </a:cubicBezTo>
                          <a:cubicBezTo>
                            <a:pt x="158" y="43"/>
                            <a:pt x="108" y="62"/>
                            <a:pt x="76" y="79"/>
                          </a:cubicBezTo>
                          <a:lnTo>
                            <a:pt x="84" y="21"/>
                          </a:lnTo>
                          <a:cubicBezTo>
                            <a:pt x="86" y="11"/>
                            <a:pt x="79" y="1"/>
                            <a:pt x="69" y="0"/>
                          </a:cubicBezTo>
                          <a:cubicBezTo>
                            <a:pt x="59" y="-1"/>
                            <a:pt x="49" y="5"/>
                            <a:pt x="48" y="15"/>
                          </a:cubicBezTo>
                          <a:lnTo>
                            <a:pt x="0" y="340"/>
                          </a:lnTo>
                          <a:cubicBezTo>
                            <a:pt x="-1" y="350"/>
                            <a:pt x="6" y="360"/>
                            <a:pt x="16" y="3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7" name="Google Shape;2557;p48"/>
                    <p:cNvSpPr/>
                    <p:nvPr/>
                  </p:nvSpPr>
                  <p:spPr>
                    <a:xfrm>
                      <a:off x="-791845" y="2799565"/>
                      <a:ext cx="92880" cy="80280"/>
                    </a:xfrm>
                    <a:custGeom>
                      <a:avLst/>
                      <a:gdLst/>
                      <a:ahLst/>
                      <a:cxnLst/>
                      <a:rect l="l" t="t" r="r" b="b"/>
                      <a:pathLst>
                        <a:path w="258" h="223" extrusionOk="0">
                          <a:moveTo>
                            <a:pt x="24" y="135"/>
                          </a:moveTo>
                          <a:cubicBezTo>
                            <a:pt x="14" y="132"/>
                            <a:pt x="4" y="137"/>
                            <a:pt x="1" y="146"/>
                          </a:cubicBezTo>
                          <a:cubicBezTo>
                            <a:pt x="-3" y="156"/>
                            <a:pt x="2" y="166"/>
                            <a:pt x="12" y="170"/>
                          </a:cubicBezTo>
                          <a:cubicBezTo>
                            <a:pt x="25" y="174"/>
                            <a:pt x="37" y="176"/>
                            <a:pt x="50" y="176"/>
                          </a:cubicBezTo>
                          <a:cubicBezTo>
                            <a:pt x="66" y="176"/>
                            <a:pt x="82" y="172"/>
                            <a:pt x="96" y="164"/>
                          </a:cubicBezTo>
                          <a:cubicBezTo>
                            <a:pt x="99" y="163"/>
                            <a:pt x="102" y="161"/>
                            <a:pt x="105" y="159"/>
                          </a:cubicBezTo>
                          <a:cubicBezTo>
                            <a:pt x="119" y="188"/>
                            <a:pt x="137" y="213"/>
                            <a:pt x="162" y="221"/>
                          </a:cubicBezTo>
                          <a:cubicBezTo>
                            <a:pt x="168" y="223"/>
                            <a:pt x="174" y="223"/>
                            <a:pt x="180" y="223"/>
                          </a:cubicBezTo>
                          <a:cubicBezTo>
                            <a:pt x="203" y="223"/>
                            <a:pt x="228" y="209"/>
                            <a:pt x="253" y="180"/>
                          </a:cubicBezTo>
                          <a:cubicBezTo>
                            <a:pt x="260" y="173"/>
                            <a:pt x="259" y="161"/>
                            <a:pt x="252" y="154"/>
                          </a:cubicBezTo>
                          <a:cubicBezTo>
                            <a:pt x="244" y="148"/>
                            <a:pt x="233" y="148"/>
                            <a:pt x="226" y="156"/>
                          </a:cubicBezTo>
                          <a:cubicBezTo>
                            <a:pt x="211" y="173"/>
                            <a:pt x="191" y="191"/>
                            <a:pt x="173" y="186"/>
                          </a:cubicBezTo>
                          <a:cubicBezTo>
                            <a:pt x="158" y="181"/>
                            <a:pt x="145" y="160"/>
                            <a:pt x="134" y="132"/>
                          </a:cubicBezTo>
                          <a:cubicBezTo>
                            <a:pt x="171" y="88"/>
                            <a:pt x="185" y="25"/>
                            <a:pt x="186" y="22"/>
                          </a:cubicBezTo>
                          <a:cubicBezTo>
                            <a:pt x="188" y="12"/>
                            <a:pt x="182" y="2"/>
                            <a:pt x="172" y="0"/>
                          </a:cubicBezTo>
                          <a:cubicBezTo>
                            <a:pt x="162" y="-3"/>
                            <a:pt x="153" y="4"/>
                            <a:pt x="150" y="13"/>
                          </a:cubicBezTo>
                          <a:cubicBezTo>
                            <a:pt x="150" y="14"/>
                            <a:pt x="141" y="54"/>
                            <a:pt x="120" y="89"/>
                          </a:cubicBezTo>
                          <a:cubicBezTo>
                            <a:pt x="114" y="66"/>
                            <a:pt x="110" y="43"/>
                            <a:pt x="107" y="23"/>
                          </a:cubicBezTo>
                          <a:cubicBezTo>
                            <a:pt x="106" y="13"/>
                            <a:pt x="96" y="6"/>
                            <a:pt x="87" y="7"/>
                          </a:cubicBezTo>
                          <a:cubicBezTo>
                            <a:pt x="77" y="8"/>
                            <a:pt x="70" y="18"/>
                            <a:pt x="71" y="28"/>
                          </a:cubicBezTo>
                          <a:cubicBezTo>
                            <a:pt x="72" y="36"/>
                            <a:pt x="77" y="80"/>
                            <a:pt x="91" y="123"/>
                          </a:cubicBezTo>
                          <a:cubicBezTo>
                            <a:pt x="87" y="127"/>
                            <a:pt x="83" y="130"/>
                            <a:pt x="79" y="132"/>
                          </a:cubicBezTo>
                          <a:cubicBezTo>
                            <a:pt x="62" y="141"/>
                            <a:pt x="44" y="142"/>
                            <a:pt x="24" y="135"/>
                          </a:cubicBezTo>
                          <a:close/>
                        </a:path>
                      </a:pathLst>
                    </a:custGeom>
                    <a:solidFill>
                      <a:schemeClr val="dk1"/>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8" name="Google Shape;2558;p48"/>
                    <p:cNvSpPr/>
                    <p:nvPr/>
                  </p:nvSpPr>
                  <p:spPr>
                    <a:xfrm>
                      <a:off x="-1376845" y="2750965"/>
                      <a:ext cx="87840" cy="114840"/>
                    </a:xfrm>
                    <a:custGeom>
                      <a:avLst/>
                      <a:gdLst/>
                      <a:ahLst/>
                      <a:cxnLst/>
                      <a:rect l="l" t="t" r="r" b="b"/>
                      <a:pathLst>
                        <a:path w="244" h="319" extrusionOk="0">
                          <a:moveTo>
                            <a:pt x="14" y="297"/>
                          </a:moveTo>
                          <a:cubicBezTo>
                            <a:pt x="16" y="297"/>
                            <a:pt x="17" y="298"/>
                            <a:pt x="18" y="298"/>
                          </a:cubicBezTo>
                          <a:cubicBezTo>
                            <a:pt x="27" y="298"/>
                            <a:pt x="34" y="292"/>
                            <a:pt x="36" y="283"/>
                          </a:cubicBezTo>
                          <a:lnTo>
                            <a:pt x="75" y="100"/>
                          </a:lnTo>
                          <a:cubicBezTo>
                            <a:pt x="105" y="83"/>
                            <a:pt x="138" y="70"/>
                            <a:pt x="150" y="70"/>
                          </a:cubicBezTo>
                          <a:lnTo>
                            <a:pt x="151" y="70"/>
                          </a:lnTo>
                          <a:lnTo>
                            <a:pt x="151" y="71"/>
                          </a:lnTo>
                          <a:cubicBezTo>
                            <a:pt x="144" y="118"/>
                            <a:pt x="110" y="146"/>
                            <a:pt x="110" y="146"/>
                          </a:cubicBezTo>
                          <a:cubicBezTo>
                            <a:pt x="103" y="152"/>
                            <a:pt x="101" y="162"/>
                            <a:pt x="105" y="170"/>
                          </a:cubicBezTo>
                          <a:cubicBezTo>
                            <a:pt x="110" y="177"/>
                            <a:pt x="119" y="181"/>
                            <a:pt x="128" y="177"/>
                          </a:cubicBezTo>
                          <a:cubicBezTo>
                            <a:pt x="150" y="169"/>
                            <a:pt x="190" y="160"/>
                            <a:pt x="202" y="171"/>
                          </a:cubicBezTo>
                          <a:cubicBezTo>
                            <a:pt x="209" y="176"/>
                            <a:pt x="208" y="188"/>
                            <a:pt x="206" y="197"/>
                          </a:cubicBezTo>
                          <a:cubicBezTo>
                            <a:pt x="197" y="245"/>
                            <a:pt x="164" y="278"/>
                            <a:pt x="137" y="282"/>
                          </a:cubicBezTo>
                          <a:cubicBezTo>
                            <a:pt x="123" y="284"/>
                            <a:pt x="113" y="278"/>
                            <a:pt x="106" y="263"/>
                          </a:cubicBezTo>
                          <a:cubicBezTo>
                            <a:pt x="101" y="254"/>
                            <a:pt x="90" y="250"/>
                            <a:pt x="81" y="255"/>
                          </a:cubicBezTo>
                          <a:cubicBezTo>
                            <a:pt x="72" y="260"/>
                            <a:pt x="69" y="271"/>
                            <a:pt x="73" y="280"/>
                          </a:cubicBezTo>
                          <a:cubicBezTo>
                            <a:pt x="86" y="305"/>
                            <a:pt x="107" y="319"/>
                            <a:pt x="132" y="319"/>
                          </a:cubicBezTo>
                          <a:cubicBezTo>
                            <a:pt x="136" y="319"/>
                            <a:pt x="139" y="319"/>
                            <a:pt x="143" y="318"/>
                          </a:cubicBezTo>
                          <a:cubicBezTo>
                            <a:pt x="189" y="312"/>
                            <a:pt x="232" y="262"/>
                            <a:pt x="242" y="203"/>
                          </a:cubicBezTo>
                          <a:cubicBezTo>
                            <a:pt x="248" y="169"/>
                            <a:pt x="237" y="151"/>
                            <a:pt x="226" y="142"/>
                          </a:cubicBezTo>
                          <a:cubicBezTo>
                            <a:pt x="210" y="130"/>
                            <a:pt x="189" y="128"/>
                            <a:pt x="169" y="130"/>
                          </a:cubicBezTo>
                          <a:cubicBezTo>
                            <a:pt x="177" y="115"/>
                            <a:pt x="184" y="97"/>
                            <a:pt x="187" y="76"/>
                          </a:cubicBezTo>
                          <a:cubicBezTo>
                            <a:pt x="190" y="54"/>
                            <a:pt x="180" y="44"/>
                            <a:pt x="173" y="40"/>
                          </a:cubicBezTo>
                          <a:cubicBezTo>
                            <a:pt x="153" y="27"/>
                            <a:pt x="117" y="39"/>
                            <a:pt x="85" y="54"/>
                          </a:cubicBezTo>
                          <a:lnTo>
                            <a:pt x="92" y="22"/>
                          </a:lnTo>
                          <a:cubicBezTo>
                            <a:pt x="94" y="12"/>
                            <a:pt x="87" y="2"/>
                            <a:pt x="77" y="0"/>
                          </a:cubicBezTo>
                          <a:cubicBezTo>
                            <a:pt x="68" y="-2"/>
                            <a:pt x="58" y="4"/>
                            <a:pt x="56" y="14"/>
                          </a:cubicBezTo>
                          <a:lnTo>
                            <a:pt x="41" y="82"/>
                          </a:lnTo>
                          <a:cubicBezTo>
                            <a:pt x="40" y="84"/>
                            <a:pt x="40" y="87"/>
                            <a:pt x="40" y="89"/>
                          </a:cubicBezTo>
                          <a:lnTo>
                            <a:pt x="0" y="276"/>
                          </a:lnTo>
                          <a:cubicBezTo>
                            <a:pt x="-2" y="285"/>
                            <a:pt x="4" y="295"/>
                            <a:pt x="14" y="29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9" name="Google Shape;2559;p48"/>
                    <p:cNvSpPr/>
                    <p:nvPr/>
                  </p:nvSpPr>
                  <p:spPr>
                    <a:xfrm>
                      <a:off x="-1308445" y="2825125"/>
                      <a:ext cx="81720" cy="92880"/>
                    </a:xfrm>
                    <a:custGeom>
                      <a:avLst/>
                      <a:gdLst/>
                      <a:ahLst/>
                      <a:cxnLst/>
                      <a:rect l="l" t="t" r="r" b="b"/>
                      <a:pathLst>
                        <a:path w="227" h="258" extrusionOk="0">
                          <a:moveTo>
                            <a:pt x="113" y="221"/>
                          </a:moveTo>
                          <a:cubicBezTo>
                            <a:pt x="57" y="221"/>
                            <a:pt x="36" y="165"/>
                            <a:pt x="36" y="163"/>
                          </a:cubicBezTo>
                          <a:cubicBezTo>
                            <a:pt x="33" y="153"/>
                            <a:pt x="22" y="148"/>
                            <a:pt x="13" y="151"/>
                          </a:cubicBezTo>
                          <a:cubicBezTo>
                            <a:pt x="3" y="154"/>
                            <a:pt x="-2" y="165"/>
                            <a:pt x="1" y="174"/>
                          </a:cubicBezTo>
                          <a:cubicBezTo>
                            <a:pt x="2" y="178"/>
                            <a:pt x="30" y="258"/>
                            <a:pt x="113" y="258"/>
                          </a:cubicBezTo>
                          <a:cubicBezTo>
                            <a:pt x="197" y="258"/>
                            <a:pt x="222" y="93"/>
                            <a:pt x="227" y="60"/>
                          </a:cubicBezTo>
                          <a:cubicBezTo>
                            <a:pt x="228" y="50"/>
                            <a:pt x="222" y="42"/>
                            <a:pt x="212" y="40"/>
                          </a:cubicBezTo>
                          <a:cubicBezTo>
                            <a:pt x="203" y="38"/>
                            <a:pt x="194" y="43"/>
                            <a:pt x="191" y="52"/>
                          </a:cubicBezTo>
                          <a:cubicBezTo>
                            <a:pt x="188" y="62"/>
                            <a:pt x="175" y="94"/>
                            <a:pt x="158" y="102"/>
                          </a:cubicBezTo>
                          <a:cubicBezTo>
                            <a:pt x="153" y="105"/>
                            <a:pt x="148" y="105"/>
                            <a:pt x="143" y="104"/>
                          </a:cubicBezTo>
                          <a:cubicBezTo>
                            <a:pt x="138" y="102"/>
                            <a:pt x="135" y="99"/>
                            <a:pt x="133" y="95"/>
                          </a:cubicBezTo>
                          <a:cubicBezTo>
                            <a:pt x="125" y="78"/>
                            <a:pt x="132" y="42"/>
                            <a:pt x="139" y="24"/>
                          </a:cubicBezTo>
                          <a:cubicBezTo>
                            <a:pt x="142" y="15"/>
                            <a:pt x="137" y="4"/>
                            <a:pt x="128" y="1"/>
                          </a:cubicBezTo>
                          <a:cubicBezTo>
                            <a:pt x="118" y="-3"/>
                            <a:pt x="108" y="2"/>
                            <a:pt x="104" y="12"/>
                          </a:cubicBezTo>
                          <a:cubicBezTo>
                            <a:pt x="102" y="18"/>
                            <a:pt x="82" y="74"/>
                            <a:pt x="100" y="111"/>
                          </a:cubicBezTo>
                          <a:cubicBezTo>
                            <a:pt x="107" y="124"/>
                            <a:pt x="117" y="134"/>
                            <a:pt x="131" y="138"/>
                          </a:cubicBezTo>
                          <a:cubicBezTo>
                            <a:pt x="145" y="143"/>
                            <a:pt x="160" y="142"/>
                            <a:pt x="173" y="136"/>
                          </a:cubicBezTo>
                          <a:cubicBezTo>
                            <a:pt x="159" y="181"/>
                            <a:pt x="139" y="221"/>
                            <a:pt x="113" y="2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60" name="Google Shape;2560;p48"/>
                    <p:cNvSpPr/>
                    <p:nvPr/>
                  </p:nvSpPr>
                  <p:spPr>
                    <a:xfrm>
                      <a:off x="-1875805" y="3893965"/>
                      <a:ext cx="105480" cy="132480"/>
                    </a:xfrm>
                    <a:custGeom>
                      <a:avLst/>
                      <a:gdLst/>
                      <a:ahLst/>
                      <a:cxnLst/>
                      <a:rect l="l" t="t" r="r" b="b"/>
                      <a:pathLst>
                        <a:path w="293" h="368" extrusionOk="0">
                          <a:moveTo>
                            <a:pt x="256" y="89"/>
                          </a:moveTo>
                          <a:cubicBezTo>
                            <a:pt x="261" y="90"/>
                            <a:pt x="267" y="92"/>
                            <a:pt x="275" y="92"/>
                          </a:cubicBezTo>
                          <a:cubicBezTo>
                            <a:pt x="285" y="92"/>
                            <a:pt x="293" y="83"/>
                            <a:pt x="293" y="73"/>
                          </a:cubicBezTo>
                          <a:cubicBezTo>
                            <a:pt x="293" y="63"/>
                            <a:pt x="285" y="55"/>
                            <a:pt x="275" y="55"/>
                          </a:cubicBezTo>
                          <a:cubicBezTo>
                            <a:pt x="272" y="55"/>
                            <a:pt x="269" y="54"/>
                            <a:pt x="265" y="53"/>
                          </a:cubicBezTo>
                          <a:cubicBezTo>
                            <a:pt x="227" y="43"/>
                            <a:pt x="201" y="56"/>
                            <a:pt x="157" y="158"/>
                          </a:cubicBezTo>
                          <a:cubicBezTo>
                            <a:pt x="155" y="163"/>
                            <a:pt x="152" y="169"/>
                            <a:pt x="150" y="174"/>
                          </a:cubicBezTo>
                          <a:cubicBezTo>
                            <a:pt x="136" y="125"/>
                            <a:pt x="121" y="68"/>
                            <a:pt x="110" y="15"/>
                          </a:cubicBezTo>
                          <a:cubicBezTo>
                            <a:pt x="108" y="5"/>
                            <a:pt x="98" y="-2"/>
                            <a:pt x="88" y="1"/>
                          </a:cubicBezTo>
                          <a:cubicBezTo>
                            <a:pt x="78" y="3"/>
                            <a:pt x="72" y="12"/>
                            <a:pt x="74" y="22"/>
                          </a:cubicBezTo>
                          <a:cubicBezTo>
                            <a:pt x="94" y="115"/>
                            <a:pt x="112" y="180"/>
                            <a:pt x="127" y="225"/>
                          </a:cubicBezTo>
                          <a:cubicBezTo>
                            <a:pt x="81" y="320"/>
                            <a:pt x="61" y="333"/>
                            <a:pt x="55" y="331"/>
                          </a:cubicBezTo>
                          <a:cubicBezTo>
                            <a:pt x="55" y="331"/>
                            <a:pt x="46" y="329"/>
                            <a:pt x="36" y="297"/>
                          </a:cubicBezTo>
                          <a:cubicBezTo>
                            <a:pt x="33" y="287"/>
                            <a:pt x="23" y="282"/>
                            <a:pt x="13" y="285"/>
                          </a:cubicBezTo>
                          <a:cubicBezTo>
                            <a:pt x="4" y="288"/>
                            <a:pt x="-2" y="298"/>
                            <a:pt x="1" y="308"/>
                          </a:cubicBezTo>
                          <a:cubicBezTo>
                            <a:pt x="6" y="322"/>
                            <a:pt x="19" y="366"/>
                            <a:pt x="53" y="368"/>
                          </a:cubicBezTo>
                          <a:cubicBezTo>
                            <a:pt x="54" y="368"/>
                            <a:pt x="54" y="368"/>
                            <a:pt x="55" y="368"/>
                          </a:cubicBezTo>
                          <a:cubicBezTo>
                            <a:pt x="85" y="368"/>
                            <a:pt x="113" y="333"/>
                            <a:pt x="144" y="272"/>
                          </a:cubicBezTo>
                          <a:cubicBezTo>
                            <a:pt x="169" y="329"/>
                            <a:pt x="184" y="330"/>
                            <a:pt x="192" y="330"/>
                          </a:cubicBezTo>
                          <a:cubicBezTo>
                            <a:pt x="235" y="330"/>
                            <a:pt x="283" y="284"/>
                            <a:pt x="288" y="278"/>
                          </a:cubicBezTo>
                          <a:cubicBezTo>
                            <a:pt x="295" y="271"/>
                            <a:pt x="295" y="260"/>
                            <a:pt x="288" y="253"/>
                          </a:cubicBezTo>
                          <a:cubicBezTo>
                            <a:pt x="281" y="245"/>
                            <a:pt x="269" y="245"/>
                            <a:pt x="262" y="253"/>
                          </a:cubicBezTo>
                          <a:cubicBezTo>
                            <a:pt x="247" y="267"/>
                            <a:pt x="217" y="290"/>
                            <a:pt x="196" y="293"/>
                          </a:cubicBezTo>
                          <a:cubicBezTo>
                            <a:pt x="188" y="285"/>
                            <a:pt x="178" y="261"/>
                            <a:pt x="167" y="227"/>
                          </a:cubicBezTo>
                          <a:cubicBezTo>
                            <a:pt x="174" y="210"/>
                            <a:pt x="182" y="192"/>
                            <a:pt x="191" y="172"/>
                          </a:cubicBezTo>
                          <a:cubicBezTo>
                            <a:pt x="230" y="82"/>
                            <a:pt x="244" y="86"/>
                            <a:pt x="256" y="8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61" name="Google Shape;2561;p48"/>
                    <p:cNvSpPr/>
                    <p:nvPr/>
                  </p:nvSpPr>
                  <p:spPr>
                    <a:xfrm>
                      <a:off x="-1763845" y="4002685"/>
                      <a:ext cx="85680" cy="87120"/>
                    </a:xfrm>
                    <a:custGeom>
                      <a:avLst/>
                      <a:gdLst/>
                      <a:ahLst/>
                      <a:cxnLst/>
                      <a:rect l="l" t="t" r="r" b="b"/>
                      <a:pathLst>
                        <a:path w="238" h="242" extrusionOk="0">
                          <a:moveTo>
                            <a:pt x="204" y="182"/>
                          </a:moveTo>
                          <a:cubicBezTo>
                            <a:pt x="195" y="195"/>
                            <a:pt x="189" y="201"/>
                            <a:pt x="185" y="203"/>
                          </a:cubicBezTo>
                          <a:cubicBezTo>
                            <a:pt x="179" y="188"/>
                            <a:pt x="178" y="144"/>
                            <a:pt x="177" y="116"/>
                          </a:cubicBezTo>
                          <a:cubicBezTo>
                            <a:pt x="176" y="93"/>
                            <a:pt x="175" y="71"/>
                            <a:pt x="173" y="53"/>
                          </a:cubicBezTo>
                          <a:cubicBezTo>
                            <a:pt x="170" y="30"/>
                            <a:pt x="158" y="25"/>
                            <a:pt x="150" y="23"/>
                          </a:cubicBezTo>
                          <a:cubicBezTo>
                            <a:pt x="142" y="21"/>
                            <a:pt x="122" y="18"/>
                            <a:pt x="63" y="108"/>
                          </a:cubicBezTo>
                          <a:lnTo>
                            <a:pt x="82" y="22"/>
                          </a:lnTo>
                          <a:cubicBezTo>
                            <a:pt x="85" y="13"/>
                            <a:pt x="78" y="3"/>
                            <a:pt x="69" y="1"/>
                          </a:cubicBezTo>
                          <a:cubicBezTo>
                            <a:pt x="59" y="-2"/>
                            <a:pt x="49" y="5"/>
                            <a:pt x="47" y="14"/>
                          </a:cubicBezTo>
                          <a:lnTo>
                            <a:pt x="1" y="216"/>
                          </a:lnTo>
                          <a:cubicBezTo>
                            <a:pt x="-1" y="225"/>
                            <a:pt x="4" y="234"/>
                            <a:pt x="12" y="237"/>
                          </a:cubicBezTo>
                          <a:cubicBezTo>
                            <a:pt x="21" y="240"/>
                            <a:pt x="31" y="237"/>
                            <a:pt x="35" y="228"/>
                          </a:cubicBezTo>
                          <a:cubicBezTo>
                            <a:pt x="70" y="164"/>
                            <a:pt x="115" y="91"/>
                            <a:pt x="138" y="67"/>
                          </a:cubicBezTo>
                          <a:cubicBezTo>
                            <a:pt x="139" y="82"/>
                            <a:pt x="140" y="99"/>
                            <a:pt x="140" y="117"/>
                          </a:cubicBezTo>
                          <a:cubicBezTo>
                            <a:pt x="142" y="181"/>
                            <a:pt x="144" y="232"/>
                            <a:pt x="174" y="241"/>
                          </a:cubicBezTo>
                          <a:cubicBezTo>
                            <a:pt x="177" y="242"/>
                            <a:pt x="180" y="242"/>
                            <a:pt x="183" y="242"/>
                          </a:cubicBezTo>
                          <a:cubicBezTo>
                            <a:pt x="203" y="242"/>
                            <a:pt x="220" y="222"/>
                            <a:pt x="234" y="203"/>
                          </a:cubicBezTo>
                          <a:cubicBezTo>
                            <a:pt x="240" y="195"/>
                            <a:pt x="238" y="183"/>
                            <a:pt x="230" y="177"/>
                          </a:cubicBezTo>
                          <a:cubicBezTo>
                            <a:pt x="222" y="172"/>
                            <a:pt x="210" y="173"/>
                            <a:pt x="204" y="182"/>
                          </a:cubicBezTo>
                          <a:close/>
                        </a:path>
                      </a:pathLst>
                    </a:custGeom>
                    <a:solidFill>
                      <a:schemeClr val="dk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62" name="Google Shape;2562;p48"/>
                    <p:cNvSpPr/>
                    <p:nvPr/>
                  </p:nvSpPr>
                  <p:spPr>
                    <a:xfrm>
                      <a:off x="-1658725" y="3943645"/>
                      <a:ext cx="82440" cy="62280"/>
                    </a:xfrm>
                    <a:custGeom>
                      <a:avLst/>
                      <a:gdLst/>
                      <a:ahLst/>
                      <a:cxnLst/>
                      <a:rect l="l" t="t" r="r" b="b"/>
                      <a:pathLst>
                        <a:path w="229" h="173" extrusionOk="0">
                          <a:moveTo>
                            <a:pt x="211" y="73"/>
                          </a:moveTo>
                          <a:lnTo>
                            <a:pt x="127" y="73"/>
                          </a:lnTo>
                          <a:lnTo>
                            <a:pt x="137" y="21"/>
                          </a:lnTo>
                          <a:cubicBezTo>
                            <a:pt x="139" y="11"/>
                            <a:pt x="133" y="2"/>
                            <a:pt x="123" y="0"/>
                          </a:cubicBezTo>
                          <a:cubicBezTo>
                            <a:pt x="113" y="-2"/>
                            <a:pt x="103" y="4"/>
                            <a:pt x="101" y="14"/>
                          </a:cubicBezTo>
                          <a:lnTo>
                            <a:pt x="90" y="73"/>
                          </a:lnTo>
                          <a:lnTo>
                            <a:pt x="19" y="73"/>
                          </a:lnTo>
                          <a:cubicBezTo>
                            <a:pt x="8" y="73"/>
                            <a:pt x="0" y="81"/>
                            <a:pt x="0" y="91"/>
                          </a:cubicBezTo>
                          <a:cubicBezTo>
                            <a:pt x="0" y="101"/>
                            <a:pt x="8" y="109"/>
                            <a:pt x="19" y="109"/>
                          </a:cubicBezTo>
                          <a:lnTo>
                            <a:pt x="82" y="109"/>
                          </a:lnTo>
                          <a:lnTo>
                            <a:pt x="74" y="151"/>
                          </a:lnTo>
                          <a:cubicBezTo>
                            <a:pt x="72" y="161"/>
                            <a:pt x="78" y="171"/>
                            <a:pt x="88" y="173"/>
                          </a:cubicBezTo>
                          <a:cubicBezTo>
                            <a:pt x="89" y="173"/>
                            <a:pt x="91" y="173"/>
                            <a:pt x="92" y="173"/>
                          </a:cubicBezTo>
                          <a:cubicBezTo>
                            <a:pt x="100" y="173"/>
                            <a:pt x="108" y="167"/>
                            <a:pt x="110" y="159"/>
                          </a:cubicBezTo>
                          <a:lnTo>
                            <a:pt x="120" y="109"/>
                          </a:lnTo>
                          <a:lnTo>
                            <a:pt x="211" y="109"/>
                          </a:lnTo>
                          <a:cubicBezTo>
                            <a:pt x="221" y="109"/>
                            <a:pt x="229" y="101"/>
                            <a:pt x="229" y="91"/>
                          </a:cubicBezTo>
                          <a:cubicBezTo>
                            <a:pt x="229" y="81"/>
                            <a:pt x="221" y="73"/>
                            <a:pt x="211" y="73"/>
                          </a:cubicBezTo>
                          <a:close/>
                        </a:path>
                      </a:pathLst>
                    </a:custGeom>
                    <a:solidFill>
                      <a:schemeClr val="dk1"/>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63" name="Google Shape;2563;p48"/>
                    <p:cNvSpPr/>
                    <p:nvPr/>
                  </p:nvSpPr>
                  <p:spPr>
                    <a:xfrm>
                      <a:off x="-1572685" y="3910525"/>
                      <a:ext cx="70560" cy="147240"/>
                    </a:xfrm>
                    <a:custGeom>
                      <a:avLst/>
                      <a:gdLst/>
                      <a:ahLst/>
                      <a:cxnLst/>
                      <a:rect l="l" t="t" r="r" b="b"/>
                      <a:pathLst>
                        <a:path w="196" h="409" extrusionOk="0">
                          <a:moveTo>
                            <a:pt x="176" y="46"/>
                          </a:moveTo>
                          <a:cubicBezTo>
                            <a:pt x="168" y="44"/>
                            <a:pt x="160" y="49"/>
                            <a:pt x="157" y="56"/>
                          </a:cubicBezTo>
                          <a:cubicBezTo>
                            <a:pt x="132" y="108"/>
                            <a:pt x="84" y="179"/>
                            <a:pt x="57" y="174"/>
                          </a:cubicBezTo>
                          <a:cubicBezTo>
                            <a:pt x="56" y="174"/>
                            <a:pt x="54" y="173"/>
                            <a:pt x="51" y="169"/>
                          </a:cubicBezTo>
                          <a:cubicBezTo>
                            <a:pt x="35" y="145"/>
                            <a:pt x="44" y="66"/>
                            <a:pt x="54" y="22"/>
                          </a:cubicBezTo>
                          <a:cubicBezTo>
                            <a:pt x="56" y="12"/>
                            <a:pt x="50" y="2"/>
                            <a:pt x="40" y="0"/>
                          </a:cubicBezTo>
                          <a:cubicBezTo>
                            <a:pt x="30" y="-2"/>
                            <a:pt x="20" y="4"/>
                            <a:pt x="18" y="14"/>
                          </a:cubicBezTo>
                          <a:cubicBezTo>
                            <a:pt x="13" y="36"/>
                            <a:pt x="-9" y="145"/>
                            <a:pt x="21" y="190"/>
                          </a:cubicBezTo>
                          <a:cubicBezTo>
                            <a:pt x="28" y="201"/>
                            <a:pt x="39" y="208"/>
                            <a:pt x="51" y="210"/>
                          </a:cubicBezTo>
                          <a:cubicBezTo>
                            <a:pt x="92" y="217"/>
                            <a:pt x="132" y="171"/>
                            <a:pt x="158" y="129"/>
                          </a:cubicBezTo>
                          <a:cubicBezTo>
                            <a:pt x="160" y="191"/>
                            <a:pt x="156" y="282"/>
                            <a:pt x="130" y="330"/>
                          </a:cubicBezTo>
                          <a:cubicBezTo>
                            <a:pt x="114" y="359"/>
                            <a:pt x="95" y="374"/>
                            <a:pt x="75" y="372"/>
                          </a:cubicBezTo>
                          <a:cubicBezTo>
                            <a:pt x="59" y="370"/>
                            <a:pt x="42" y="355"/>
                            <a:pt x="35" y="333"/>
                          </a:cubicBezTo>
                          <a:cubicBezTo>
                            <a:pt x="32" y="323"/>
                            <a:pt x="21" y="318"/>
                            <a:pt x="12" y="321"/>
                          </a:cubicBezTo>
                          <a:cubicBezTo>
                            <a:pt x="2" y="324"/>
                            <a:pt x="-3" y="335"/>
                            <a:pt x="0" y="344"/>
                          </a:cubicBezTo>
                          <a:cubicBezTo>
                            <a:pt x="12" y="380"/>
                            <a:pt x="40" y="406"/>
                            <a:pt x="72" y="408"/>
                          </a:cubicBezTo>
                          <a:cubicBezTo>
                            <a:pt x="74" y="409"/>
                            <a:pt x="76" y="409"/>
                            <a:pt x="78" y="409"/>
                          </a:cubicBezTo>
                          <a:cubicBezTo>
                            <a:pt x="99" y="409"/>
                            <a:pt x="133" y="399"/>
                            <a:pt x="162" y="347"/>
                          </a:cubicBezTo>
                          <a:cubicBezTo>
                            <a:pt x="210" y="261"/>
                            <a:pt x="192" y="70"/>
                            <a:pt x="191" y="62"/>
                          </a:cubicBezTo>
                          <a:cubicBezTo>
                            <a:pt x="191" y="54"/>
                            <a:pt x="184" y="47"/>
                            <a:pt x="176" y="4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64" name="Google Shape;2564;p48"/>
                    <p:cNvSpPr/>
                    <p:nvPr/>
                  </p:nvSpPr>
                  <p:spPr>
                    <a:xfrm>
                      <a:off x="-1480525" y="3997285"/>
                      <a:ext cx="85680" cy="87840"/>
                    </a:xfrm>
                    <a:custGeom>
                      <a:avLst/>
                      <a:gdLst/>
                      <a:ahLst/>
                      <a:cxnLst/>
                      <a:rect l="l" t="t" r="r" b="b"/>
                      <a:pathLst>
                        <a:path w="238" h="244" extrusionOk="0">
                          <a:moveTo>
                            <a:pt x="228" y="127"/>
                          </a:moveTo>
                          <a:cubicBezTo>
                            <a:pt x="220" y="122"/>
                            <a:pt x="208" y="125"/>
                            <a:pt x="203" y="134"/>
                          </a:cubicBezTo>
                          <a:cubicBezTo>
                            <a:pt x="185" y="166"/>
                            <a:pt x="175" y="176"/>
                            <a:pt x="171" y="179"/>
                          </a:cubicBezTo>
                          <a:cubicBezTo>
                            <a:pt x="163" y="168"/>
                            <a:pt x="156" y="130"/>
                            <a:pt x="150" y="102"/>
                          </a:cubicBezTo>
                          <a:cubicBezTo>
                            <a:pt x="146" y="82"/>
                            <a:pt x="142" y="60"/>
                            <a:pt x="136" y="38"/>
                          </a:cubicBezTo>
                          <a:cubicBezTo>
                            <a:pt x="134" y="29"/>
                            <a:pt x="127" y="0"/>
                            <a:pt x="103" y="0"/>
                          </a:cubicBezTo>
                          <a:cubicBezTo>
                            <a:pt x="94" y="0"/>
                            <a:pt x="71" y="0"/>
                            <a:pt x="36" y="98"/>
                          </a:cubicBezTo>
                          <a:lnTo>
                            <a:pt x="36" y="24"/>
                          </a:lnTo>
                          <a:cubicBezTo>
                            <a:pt x="36" y="14"/>
                            <a:pt x="28" y="6"/>
                            <a:pt x="18" y="6"/>
                          </a:cubicBezTo>
                          <a:cubicBezTo>
                            <a:pt x="8" y="6"/>
                            <a:pt x="0" y="14"/>
                            <a:pt x="0" y="24"/>
                          </a:cubicBezTo>
                          <a:lnTo>
                            <a:pt x="0" y="226"/>
                          </a:lnTo>
                          <a:cubicBezTo>
                            <a:pt x="0" y="235"/>
                            <a:pt x="6" y="243"/>
                            <a:pt x="16" y="244"/>
                          </a:cubicBezTo>
                          <a:cubicBezTo>
                            <a:pt x="16" y="244"/>
                            <a:pt x="17" y="244"/>
                            <a:pt x="18" y="244"/>
                          </a:cubicBezTo>
                          <a:cubicBezTo>
                            <a:pt x="26" y="244"/>
                            <a:pt x="34" y="238"/>
                            <a:pt x="36" y="230"/>
                          </a:cubicBezTo>
                          <a:cubicBezTo>
                            <a:pt x="54" y="155"/>
                            <a:pt x="82" y="71"/>
                            <a:pt x="100" y="43"/>
                          </a:cubicBezTo>
                          <a:cubicBezTo>
                            <a:pt x="100" y="44"/>
                            <a:pt x="100" y="46"/>
                            <a:pt x="101" y="47"/>
                          </a:cubicBezTo>
                          <a:cubicBezTo>
                            <a:pt x="106" y="68"/>
                            <a:pt x="110" y="89"/>
                            <a:pt x="114" y="109"/>
                          </a:cubicBezTo>
                          <a:cubicBezTo>
                            <a:pt x="126" y="171"/>
                            <a:pt x="135" y="212"/>
                            <a:pt x="164" y="217"/>
                          </a:cubicBezTo>
                          <a:cubicBezTo>
                            <a:pt x="186" y="220"/>
                            <a:pt x="207" y="202"/>
                            <a:pt x="235" y="152"/>
                          </a:cubicBezTo>
                          <a:cubicBezTo>
                            <a:pt x="240" y="144"/>
                            <a:pt x="237" y="132"/>
                            <a:pt x="228" y="127"/>
                          </a:cubicBezTo>
                          <a:close/>
                        </a:path>
                      </a:pathLst>
                    </a:custGeom>
                    <a:solidFill>
                      <a:schemeClr val="dk1"/>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65" name="Google Shape;2565;p48"/>
                    <p:cNvSpPr/>
                    <p:nvPr/>
                  </p:nvSpPr>
                  <p:spPr>
                    <a:xfrm>
                      <a:off x="-983005" y="3959845"/>
                      <a:ext cx="154800" cy="174600"/>
                    </a:xfrm>
                    <a:custGeom>
                      <a:avLst/>
                      <a:gdLst/>
                      <a:ahLst/>
                      <a:cxnLst/>
                      <a:rect l="l" t="t" r="r" b="b"/>
                      <a:pathLst>
                        <a:path w="430" h="485" extrusionOk="0">
                          <a:moveTo>
                            <a:pt x="417" y="1"/>
                          </a:moveTo>
                          <a:cubicBezTo>
                            <a:pt x="407" y="-2"/>
                            <a:pt x="397" y="3"/>
                            <a:pt x="394" y="13"/>
                          </a:cubicBezTo>
                          <a:cubicBezTo>
                            <a:pt x="363" y="115"/>
                            <a:pt x="270" y="338"/>
                            <a:pt x="233" y="423"/>
                          </a:cubicBezTo>
                          <a:cubicBezTo>
                            <a:pt x="229" y="405"/>
                            <a:pt x="224" y="387"/>
                            <a:pt x="216" y="375"/>
                          </a:cubicBezTo>
                          <a:cubicBezTo>
                            <a:pt x="207" y="355"/>
                            <a:pt x="201" y="192"/>
                            <a:pt x="201" y="46"/>
                          </a:cubicBezTo>
                          <a:cubicBezTo>
                            <a:pt x="201" y="37"/>
                            <a:pt x="194" y="29"/>
                            <a:pt x="185" y="28"/>
                          </a:cubicBezTo>
                          <a:cubicBezTo>
                            <a:pt x="177" y="26"/>
                            <a:pt x="168" y="32"/>
                            <a:pt x="165" y="40"/>
                          </a:cubicBezTo>
                          <a:cubicBezTo>
                            <a:pt x="165" y="40"/>
                            <a:pt x="110" y="214"/>
                            <a:pt x="83" y="306"/>
                          </a:cubicBezTo>
                          <a:cubicBezTo>
                            <a:pt x="59" y="383"/>
                            <a:pt x="17" y="393"/>
                            <a:pt x="14" y="394"/>
                          </a:cubicBezTo>
                          <a:cubicBezTo>
                            <a:pt x="5" y="396"/>
                            <a:pt x="-2" y="405"/>
                            <a:pt x="0" y="415"/>
                          </a:cubicBezTo>
                          <a:cubicBezTo>
                            <a:pt x="1" y="425"/>
                            <a:pt x="11" y="432"/>
                            <a:pt x="21" y="430"/>
                          </a:cubicBezTo>
                          <a:cubicBezTo>
                            <a:pt x="24" y="430"/>
                            <a:pt x="87" y="418"/>
                            <a:pt x="118" y="317"/>
                          </a:cubicBezTo>
                          <a:cubicBezTo>
                            <a:pt x="130" y="274"/>
                            <a:pt x="149" y="214"/>
                            <a:pt x="165" y="162"/>
                          </a:cubicBezTo>
                          <a:cubicBezTo>
                            <a:pt x="167" y="262"/>
                            <a:pt x="172" y="375"/>
                            <a:pt x="186" y="395"/>
                          </a:cubicBezTo>
                          <a:cubicBezTo>
                            <a:pt x="191" y="403"/>
                            <a:pt x="195" y="423"/>
                            <a:pt x="199" y="437"/>
                          </a:cubicBezTo>
                          <a:cubicBezTo>
                            <a:pt x="204" y="464"/>
                            <a:pt x="209" y="483"/>
                            <a:pt x="227" y="485"/>
                          </a:cubicBezTo>
                          <a:cubicBezTo>
                            <a:pt x="228" y="485"/>
                            <a:pt x="229" y="485"/>
                            <a:pt x="229" y="485"/>
                          </a:cubicBezTo>
                          <a:cubicBezTo>
                            <a:pt x="239" y="485"/>
                            <a:pt x="247" y="479"/>
                            <a:pt x="254" y="466"/>
                          </a:cubicBezTo>
                          <a:cubicBezTo>
                            <a:pt x="271" y="431"/>
                            <a:pt x="392" y="144"/>
                            <a:pt x="429" y="24"/>
                          </a:cubicBezTo>
                          <a:cubicBezTo>
                            <a:pt x="432" y="14"/>
                            <a:pt x="426" y="4"/>
                            <a:pt x="417"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66" name="Google Shape;2566;p48"/>
                    <p:cNvSpPr/>
                    <p:nvPr/>
                  </p:nvSpPr>
                  <p:spPr>
                    <a:xfrm>
                      <a:off x="-821725" y="4026085"/>
                      <a:ext cx="171360" cy="88560"/>
                    </a:xfrm>
                    <a:custGeom>
                      <a:avLst/>
                      <a:gdLst/>
                      <a:ahLst/>
                      <a:cxnLst/>
                      <a:rect l="l" t="t" r="r" b="b"/>
                      <a:pathLst>
                        <a:path w="476" h="246" extrusionOk="0">
                          <a:moveTo>
                            <a:pt x="465" y="92"/>
                          </a:moveTo>
                          <a:lnTo>
                            <a:pt x="264" y="1"/>
                          </a:lnTo>
                          <a:cubicBezTo>
                            <a:pt x="255" y="-3"/>
                            <a:pt x="244" y="1"/>
                            <a:pt x="240" y="10"/>
                          </a:cubicBezTo>
                          <a:cubicBezTo>
                            <a:pt x="235" y="19"/>
                            <a:pt x="239" y="30"/>
                            <a:pt x="249" y="34"/>
                          </a:cubicBezTo>
                          <a:lnTo>
                            <a:pt x="335" y="73"/>
                          </a:lnTo>
                          <a:lnTo>
                            <a:pt x="17" y="100"/>
                          </a:lnTo>
                          <a:cubicBezTo>
                            <a:pt x="7" y="101"/>
                            <a:pt x="-1" y="110"/>
                            <a:pt x="0" y="120"/>
                          </a:cubicBezTo>
                          <a:cubicBezTo>
                            <a:pt x="1" y="129"/>
                            <a:pt x="9" y="136"/>
                            <a:pt x="18" y="136"/>
                          </a:cubicBezTo>
                          <a:cubicBezTo>
                            <a:pt x="19" y="136"/>
                            <a:pt x="19" y="136"/>
                            <a:pt x="20" y="136"/>
                          </a:cubicBezTo>
                          <a:lnTo>
                            <a:pt x="349" y="109"/>
                          </a:lnTo>
                          <a:cubicBezTo>
                            <a:pt x="359" y="108"/>
                            <a:pt x="367" y="99"/>
                            <a:pt x="366" y="89"/>
                          </a:cubicBezTo>
                          <a:cubicBezTo>
                            <a:pt x="366" y="88"/>
                            <a:pt x="365" y="88"/>
                            <a:pt x="365" y="87"/>
                          </a:cubicBezTo>
                          <a:lnTo>
                            <a:pt x="414" y="109"/>
                          </a:lnTo>
                          <a:lnTo>
                            <a:pt x="203" y="212"/>
                          </a:lnTo>
                          <a:cubicBezTo>
                            <a:pt x="193" y="216"/>
                            <a:pt x="190" y="227"/>
                            <a:pt x="194" y="236"/>
                          </a:cubicBezTo>
                          <a:cubicBezTo>
                            <a:pt x="197" y="242"/>
                            <a:pt x="204" y="246"/>
                            <a:pt x="210" y="246"/>
                          </a:cubicBezTo>
                          <a:cubicBezTo>
                            <a:pt x="213" y="246"/>
                            <a:pt x="216" y="246"/>
                            <a:pt x="218" y="244"/>
                          </a:cubicBezTo>
                          <a:lnTo>
                            <a:pt x="465" y="125"/>
                          </a:lnTo>
                          <a:cubicBezTo>
                            <a:pt x="472" y="122"/>
                            <a:pt x="476" y="116"/>
                            <a:pt x="476" y="109"/>
                          </a:cubicBezTo>
                          <a:cubicBezTo>
                            <a:pt x="476" y="102"/>
                            <a:pt x="472" y="95"/>
                            <a:pt x="465" y="92"/>
                          </a:cubicBezTo>
                          <a:close/>
                        </a:path>
                      </a:pathLst>
                    </a:custGeom>
                    <a:solidFill>
                      <a:schemeClr val="dk1"/>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67" name="Google Shape;2567;p48"/>
                    <p:cNvSpPr/>
                    <p:nvPr/>
                  </p:nvSpPr>
                  <p:spPr>
                    <a:xfrm>
                      <a:off x="-650005" y="3972805"/>
                      <a:ext cx="124560" cy="162720"/>
                    </a:xfrm>
                    <a:custGeom>
                      <a:avLst/>
                      <a:gdLst/>
                      <a:ahLst/>
                      <a:cxnLst/>
                      <a:rect l="l" t="t" r="r" b="b"/>
                      <a:pathLst>
                        <a:path w="346" h="452" extrusionOk="0">
                          <a:moveTo>
                            <a:pt x="95" y="181"/>
                          </a:moveTo>
                          <a:cubicBezTo>
                            <a:pt x="131" y="92"/>
                            <a:pt x="166" y="40"/>
                            <a:pt x="176" y="36"/>
                          </a:cubicBezTo>
                          <a:cubicBezTo>
                            <a:pt x="184" y="39"/>
                            <a:pt x="189" y="52"/>
                            <a:pt x="190" y="72"/>
                          </a:cubicBezTo>
                          <a:cubicBezTo>
                            <a:pt x="192" y="123"/>
                            <a:pt x="164" y="197"/>
                            <a:pt x="129" y="213"/>
                          </a:cubicBezTo>
                          <a:lnTo>
                            <a:pt x="92" y="229"/>
                          </a:lnTo>
                          <a:cubicBezTo>
                            <a:pt x="93" y="213"/>
                            <a:pt x="94" y="197"/>
                            <a:pt x="95" y="181"/>
                          </a:cubicBezTo>
                          <a:moveTo>
                            <a:pt x="36" y="385"/>
                          </a:moveTo>
                          <a:cubicBezTo>
                            <a:pt x="38" y="373"/>
                            <a:pt x="40" y="359"/>
                            <a:pt x="44" y="342"/>
                          </a:cubicBezTo>
                          <a:cubicBezTo>
                            <a:pt x="41" y="358"/>
                            <a:pt x="39" y="373"/>
                            <a:pt x="36" y="385"/>
                          </a:cubicBezTo>
                          <a:moveTo>
                            <a:pt x="315" y="363"/>
                          </a:moveTo>
                          <a:cubicBezTo>
                            <a:pt x="313" y="365"/>
                            <a:pt x="260" y="417"/>
                            <a:pt x="191" y="378"/>
                          </a:cubicBezTo>
                          <a:cubicBezTo>
                            <a:pt x="135" y="348"/>
                            <a:pt x="107" y="293"/>
                            <a:pt x="95" y="267"/>
                          </a:cubicBezTo>
                          <a:lnTo>
                            <a:pt x="143" y="246"/>
                          </a:lnTo>
                          <a:cubicBezTo>
                            <a:pt x="199" y="223"/>
                            <a:pt x="229" y="128"/>
                            <a:pt x="227" y="71"/>
                          </a:cubicBezTo>
                          <a:cubicBezTo>
                            <a:pt x="225" y="21"/>
                            <a:pt x="201" y="6"/>
                            <a:pt x="188" y="2"/>
                          </a:cubicBezTo>
                          <a:cubicBezTo>
                            <a:pt x="163" y="-7"/>
                            <a:pt x="136" y="17"/>
                            <a:pt x="103" y="78"/>
                          </a:cubicBezTo>
                          <a:cubicBezTo>
                            <a:pt x="101" y="80"/>
                            <a:pt x="100" y="83"/>
                            <a:pt x="99" y="85"/>
                          </a:cubicBezTo>
                          <a:cubicBezTo>
                            <a:pt x="99" y="75"/>
                            <a:pt x="99" y="66"/>
                            <a:pt x="100" y="56"/>
                          </a:cubicBezTo>
                          <a:cubicBezTo>
                            <a:pt x="100" y="46"/>
                            <a:pt x="92" y="38"/>
                            <a:pt x="82" y="37"/>
                          </a:cubicBezTo>
                          <a:cubicBezTo>
                            <a:pt x="71" y="37"/>
                            <a:pt x="63" y="45"/>
                            <a:pt x="63" y="55"/>
                          </a:cubicBezTo>
                          <a:cubicBezTo>
                            <a:pt x="62" y="95"/>
                            <a:pt x="60" y="136"/>
                            <a:pt x="58" y="175"/>
                          </a:cubicBezTo>
                          <a:cubicBezTo>
                            <a:pt x="16" y="281"/>
                            <a:pt x="-22" y="416"/>
                            <a:pt x="15" y="445"/>
                          </a:cubicBezTo>
                          <a:cubicBezTo>
                            <a:pt x="20" y="449"/>
                            <a:pt x="26" y="452"/>
                            <a:pt x="32" y="452"/>
                          </a:cubicBezTo>
                          <a:cubicBezTo>
                            <a:pt x="36" y="452"/>
                            <a:pt x="39" y="451"/>
                            <a:pt x="43" y="449"/>
                          </a:cubicBezTo>
                          <a:cubicBezTo>
                            <a:pt x="62" y="440"/>
                            <a:pt x="74" y="390"/>
                            <a:pt x="83" y="322"/>
                          </a:cubicBezTo>
                          <a:cubicBezTo>
                            <a:pt x="102" y="352"/>
                            <a:pt x="130" y="387"/>
                            <a:pt x="173" y="410"/>
                          </a:cubicBezTo>
                          <a:cubicBezTo>
                            <a:pt x="248" y="452"/>
                            <a:pt x="316" y="414"/>
                            <a:pt x="341" y="389"/>
                          </a:cubicBezTo>
                          <a:cubicBezTo>
                            <a:pt x="348" y="382"/>
                            <a:pt x="348" y="370"/>
                            <a:pt x="341" y="363"/>
                          </a:cubicBezTo>
                          <a:cubicBezTo>
                            <a:pt x="334" y="356"/>
                            <a:pt x="323" y="356"/>
                            <a:pt x="315" y="3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sp>
          <p:nvSpPr>
            <p:cNvPr id="2568" name="Google Shape;2568;p48"/>
            <p:cNvSpPr/>
            <p:nvPr/>
          </p:nvSpPr>
          <p:spPr>
            <a:xfrm>
              <a:off x="6532097" y="4732207"/>
              <a:ext cx="159171" cy="474573"/>
            </a:xfrm>
            <a:custGeom>
              <a:avLst/>
              <a:gdLst/>
              <a:ahLst/>
              <a:cxnLst/>
              <a:rect l="l" t="t" r="r" b="b"/>
              <a:pathLst>
                <a:path w="432" h="1288" extrusionOk="0">
                  <a:moveTo>
                    <a:pt x="0" y="0"/>
                  </a:moveTo>
                  <a:lnTo>
                    <a:pt x="431" y="376"/>
                  </a:lnTo>
                  <a:lnTo>
                    <a:pt x="432" y="1288"/>
                  </a:lnTo>
                  <a:lnTo>
                    <a:pt x="0" y="0"/>
                  </a:lnTo>
                  <a:close/>
                </a:path>
              </a:pathLst>
            </a:custGeom>
            <a:solidFill>
              <a:schemeClr val="dk1"/>
            </a:solidFill>
            <a:ln>
              <a:noFill/>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9" name="Google Shape;2569;p48"/>
            <p:cNvSpPr/>
            <p:nvPr/>
          </p:nvSpPr>
          <p:spPr>
            <a:xfrm>
              <a:off x="6149455" y="4137167"/>
              <a:ext cx="190121" cy="182386"/>
            </a:xfrm>
            <a:custGeom>
              <a:avLst/>
              <a:gdLst/>
              <a:ahLst/>
              <a:cxnLst/>
              <a:rect l="l" t="t" r="r" b="b"/>
              <a:pathLst>
                <a:path w="516" h="495" extrusionOk="0">
                  <a:moveTo>
                    <a:pt x="516" y="0"/>
                  </a:moveTo>
                  <a:cubicBezTo>
                    <a:pt x="516" y="0"/>
                    <a:pt x="290" y="441"/>
                    <a:pt x="0" y="495"/>
                  </a:cubicBezTo>
                  <a:lnTo>
                    <a:pt x="516" y="0"/>
                  </a:lnTo>
                  <a:close/>
                </a:path>
              </a:pathLst>
            </a:custGeom>
            <a:solidFill>
              <a:schemeClr val="dk1"/>
            </a:solidFill>
            <a:ln>
              <a:noFill/>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0" name="Google Shape;2570;p48"/>
            <p:cNvSpPr/>
            <p:nvPr/>
          </p:nvSpPr>
          <p:spPr>
            <a:xfrm>
              <a:off x="6947774" y="4215983"/>
              <a:ext cx="75901" cy="183492"/>
            </a:xfrm>
            <a:custGeom>
              <a:avLst/>
              <a:gdLst/>
              <a:ahLst/>
              <a:cxnLst/>
              <a:rect l="l" t="t" r="r" b="b"/>
              <a:pathLst>
                <a:path w="206" h="498" extrusionOk="0">
                  <a:moveTo>
                    <a:pt x="0" y="0"/>
                  </a:moveTo>
                  <a:cubicBezTo>
                    <a:pt x="0" y="0"/>
                    <a:pt x="34" y="273"/>
                    <a:pt x="206" y="498"/>
                  </a:cubicBezTo>
                  <a:lnTo>
                    <a:pt x="0" y="0"/>
                  </a:lnTo>
                  <a:close/>
                </a:path>
              </a:pathLst>
            </a:custGeom>
            <a:solidFill>
              <a:schemeClr val="dk1"/>
            </a:solidFill>
            <a:ln>
              <a:noFill/>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1" name="Google Shape;2571;p48"/>
            <p:cNvSpPr/>
            <p:nvPr/>
          </p:nvSpPr>
          <p:spPr>
            <a:xfrm>
              <a:off x="6852681" y="1986247"/>
              <a:ext cx="70374" cy="198967"/>
            </a:xfrm>
            <a:custGeom>
              <a:avLst/>
              <a:gdLst/>
              <a:ahLst/>
              <a:cxnLst/>
              <a:rect l="l" t="t" r="r" b="b"/>
              <a:pathLst>
                <a:path w="191" h="540" extrusionOk="0">
                  <a:moveTo>
                    <a:pt x="181" y="0"/>
                  </a:moveTo>
                  <a:lnTo>
                    <a:pt x="0" y="480"/>
                  </a:lnTo>
                  <a:lnTo>
                    <a:pt x="191" y="540"/>
                  </a:lnTo>
                  <a:lnTo>
                    <a:pt x="181" y="0"/>
                  </a:lnTo>
                  <a:close/>
                </a:path>
              </a:pathLst>
            </a:custGeom>
            <a:solidFill>
              <a:srgbClr val="A56F5F"/>
            </a:solidFill>
            <a:ln>
              <a:noFill/>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2" name="Google Shape;2572;p48"/>
            <p:cNvSpPr/>
            <p:nvPr/>
          </p:nvSpPr>
          <p:spPr>
            <a:xfrm>
              <a:off x="6860971" y="1971739"/>
              <a:ext cx="70374" cy="198967"/>
            </a:xfrm>
            <a:custGeom>
              <a:avLst/>
              <a:gdLst/>
              <a:ahLst/>
              <a:cxnLst/>
              <a:rect l="l" t="t" r="r" b="b"/>
              <a:pathLst>
                <a:path w="191" h="540" extrusionOk="0">
                  <a:moveTo>
                    <a:pt x="181" y="0"/>
                  </a:moveTo>
                  <a:lnTo>
                    <a:pt x="0" y="480"/>
                  </a:lnTo>
                  <a:lnTo>
                    <a:pt x="191" y="540"/>
                  </a:lnTo>
                  <a:lnTo>
                    <a:pt x="181" y="0"/>
                  </a:lnTo>
                  <a:close/>
                </a:path>
              </a:pathLst>
            </a:custGeom>
            <a:solidFill>
              <a:srgbClr val="A56F5F"/>
            </a:solidFill>
            <a:ln>
              <a:noFill/>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4" name="Google Shape;1423;p34">
            <a:extLst>
              <a:ext uri="{FF2B5EF4-FFF2-40B4-BE49-F238E27FC236}">
                <a16:creationId xmlns:a16="http://schemas.microsoft.com/office/drawing/2014/main" id="{05BFB900-E5C7-0079-0793-E85C0B99CDE2}"/>
              </a:ext>
            </a:extLst>
          </p:cNvPr>
          <p:cNvSpPr/>
          <p:nvPr/>
        </p:nvSpPr>
        <p:spPr>
          <a:xfrm>
            <a:off x="1584614" y="814813"/>
            <a:ext cx="1217025" cy="1200298"/>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15" name="Google Shape;1431;p34">
            <a:extLst>
              <a:ext uri="{FF2B5EF4-FFF2-40B4-BE49-F238E27FC236}">
                <a16:creationId xmlns:a16="http://schemas.microsoft.com/office/drawing/2014/main" id="{98358049-4823-F339-FB38-435AF9667E46}"/>
              </a:ext>
            </a:extLst>
          </p:cNvPr>
          <p:cNvSpPr txBox="1">
            <a:spLocks/>
          </p:cNvSpPr>
          <p:nvPr/>
        </p:nvSpPr>
        <p:spPr>
          <a:xfrm>
            <a:off x="1608653" y="1115301"/>
            <a:ext cx="1163249" cy="63751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dirty="0">
                <a:latin typeface="Days One" panose="020B0604020202020204" charset="0"/>
              </a:rPr>
              <a:t>03</a:t>
            </a:r>
          </a:p>
        </p:txBody>
      </p:sp>
      <p:sp>
        <p:nvSpPr>
          <p:cNvPr id="16" name="Google Shape;1436;p34">
            <a:extLst>
              <a:ext uri="{FF2B5EF4-FFF2-40B4-BE49-F238E27FC236}">
                <a16:creationId xmlns:a16="http://schemas.microsoft.com/office/drawing/2014/main" id="{51EC0FA8-136B-7634-1AAA-F75DE82394FF}"/>
              </a:ext>
            </a:extLst>
          </p:cNvPr>
          <p:cNvSpPr txBox="1">
            <a:spLocks/>
          </p:cNvSpPr>
          <p:nvPr/>
        </p:nvSpPr>
        <p:spPr>
          <a:xfrm>
            <a:off x="474101" y="1950939"/>
            <a:ext cx="3496300" cy="140616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600" b="1" dirty="0">
                <a:latin typeface="Times New Roman" panose="02020603050405020304" pitchFamily="18" charset="0"/>
                <a:cs typeface="Times New Roman" panose="02020603050405020304" pitchFamily="18" charset="0"/>
              </a:rPr>
              <a:t>CHỨC NĂNG</a:t>
            </a:r>
          </a:p>
          <a:p>
            <a:pPr algn="ctr"/>
            <a:r>
              <a:rPr lang="vi-VN" sz="3600" b="1" dirty="0">
                <a:latin typeface="Times New Roman" panose="02020603050405020304" pitchFamily="18" charset="0"/>
                <a:cs typeface="Times New Roman" panose="02020603050405020304" pitchFamily="18" charset="0"/>
              </a:rPr>
              <a:t> CẢI TIẾN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76"/>
        <p:cNvGrpSpPr/>
        <p:nvPr/>
      </p:nvGrpSpPr>
      <p:grpSpPr>
        <a:xfrm>
          <a:off x="0" y="0"/>
          <a:ext cx="0" cy="0"/>
          <a:chOff x="0" y="0"/>
          <a:chExt cx="0" cy="0"/>
        </a:xfrm>
      </p:grpSpPr>
      <p:sp>
        <p:nvSpPr>
          <p:cNvPr id="2777" name="Google Shape;2777;p57"/>
          <p:cNvSpPr txBox="1">
            <a:spLocks noGrp="1"/>
          </p:cNvSpPr>
          <p:nvPr>
            <p:ph type="subTitle" idx="3"/>
          </p:nvPr>
        </p:nvSpPr>
        <p:spPr>
          <a:xfrm>
            <a:off x="3088317" y="3450880"/>
            <a:ext cx="2656194"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latin typeface="+mj-lt"/>
              </a:rPr>
              <a:t>Nguyễn Trung Thành</a:t>
            </a:r>
            <a:endParaRPr dirty="0">
              <a:latin typeface="+mj-lt"/>
            </a:endParaRPr>
          </a:p>
        </p:txBody>
      </p:sp>
      <p:sp>
        <p:nvSpPr>
          <p:cNvPr id="2778" name="Google Shape;2778;p57"/>
          <p:cNvSpPr txBox="1">
            <a:spLocks noGrp="1"/>
          </p:cNvSpPr>
          <p:nvPr>
            <p:ph type="subTitle" idx="4"/>
          </p:nvPr>
        </p:nvSpPr>
        <p:spPr>
          <a:xfrm>
            <a:off x="483780" y="3472650"/>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latin typeface="+mj-lt"/>
              </a:rPr>
              <a:t>Nguyễn Văn Thơ</a:t>
            </a:r>
            <a:endParaRPr dirty="0">
              <a:latin typeface="+mj-lt"/>
            </a:endParaRPr>
          </a:p>
        </p:txBody>
      </p:sp>
      <p:sp>
        <p:nvSpPr>
          <p:cNvPr id="2782" name="Google Shape;2782;p57"/>
          <p:cNvSpPr txBox="1">
            <a:spLocks noGrp="1"/>
          </p:cNvSpPr>
          <p:nvPr>
            <p:ph type="subTitle" idx="1"/>
          </p:nvPr>
        </p:nvSpPr>
        <p:spPr>
          <a:xfrm>
            <a:off x="2853066" y="3889896"/>
            <a:ext cx="2505600" cy="43064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MSV : 2021608161</a:t>
            </a:r>
            <a:endParaRPr dirty="0"/>
          </a:p>
        </p:txBody>
      </p:sp>
      <p:sp>
        <p:nvSpPr>
          <p:cNvPr id="2783" name="Google Shape;2783;p57"/>
          <p:cNvSpPr txBox="1">
            <a:spLocks noGrp="1"/>
          </p:cNvSpPr>
          <p:nvPr>
            <p:ph type="subTitle" idx="2"/>
          </p:nvPr>
        </p:nvSpPr>
        <p:spPr>
          <a:xfrm>
            <a:off x="884965" y="3899478"/>
            <a:ext cx="1545140" cy="4210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MSV : 2021</a:t>
            </a:r>
            <a:r>
              <a:rPr lang="en-GB" dirty="0"/>
              <a:t>608126</a:t>
            </a:r>
            <a:endParaRPr dirty="0"/>
          </a:p>
        </p:txBody>
      </p:sp>
      <p:sp>
        <p:nvSpPr>
          <p:cNvPr id="2" name="Google Shape;2778;p57">
            <a:extLst>
              <a:ext uri="{FF2B5EF4-FFF2-40B4-BE49-F238E27FC236}">
                <a16:creationId xmlns:a16="http://schemas.microsoft.com/office/drawing/2014/main" id="{0944FA6E-2208-4958-5490-0C503DD509A1}"/>
              </a:ext>
            </a:extLst>
          </p:cNvPr>
          <p:cNvSpPr txBox="1">
            <a:spLocks/>
          </p:cNvSpPr>
          <p:nvPr/>
        </p:nvSpPr>
        <p:spPr>
          <a:xfrm>
            <a:off x="5840106" y="3457410"/>
            <a:ext cx="2505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ays One"/>
              <a:buNone/>
              <a:defRPr sz="2200" b="0" i="0" u="none" strike="noStrike" cap="none">
                <a:solidFill>
                  <a:schemeClr val="dk1"/>
                </a:solidFill>
                <a:latin typeface="Days One"/>
                <a:ea typeface="Days One"/>
                <a:cs typeface="Days One"/>
                <a:sym typeface="Days One"/>
              </a:defRPr>
            </a:lvl1pPr>
            <a:lvl2pPr marL="914400" marR="0" lvl="1" indent="-317500" algn="ctr" rtl="0">
              <a:lnSpc>
                <a:spcPct val="100000"/>
              </a:lnSpc>
              <a:spcBef>
                <a:spcPts val="0"/>
              </a:spcBef>
              <a:spcAft>
                <a:spcPts val="0"/>
              </a:spcAft>
              <a:buClr>
                <a:schemeClr val="dk1"/>
              </a:buClr>
              <a:buSzPts val="2400"/>
              <a:buFont typeface="Days One"/>
              <a:buNone/>
              <a:defRPr sz="2400" b="1" i="0" u="none" strike="noStrike" cap="none">
                <a:solidFill>
                  <a:schemeClr val="dk1"/>
                </a:solidFill>
                <a:latin typeface="Days One"/>
                <a:ea typeface="Days One"/>
                <a:cs typeface="Days One"/>
                <a:sym typeface="Days One"/>
              </a:defRPr>
            </a:lvl2pPr>
            <a:lvl3pPr marL="1371600" marR="0" lvl="2" indent="-317500" algn="ctr" rtl="0">
              <a:lnSpc>
                <a:spcPct val="100000"/>
              </a:lnSpc>
              <a:spcBef>
                <a:spcPts val="0"/>
              </a:spcBef>
              <a:spcAft>
                <a:spcPts val="0"/>
              </a:spcAft>
              <a:buClr>
                <a:schemeClr val="dk1"/>
              </a:buClr>
              <a:buSzPts val="2400"/>
              <a:buFont typeface="Days One"/>
              <a:buNone/>
              <a:defRPr sz="2400" b="1" i="0" u="none" strike="noStrike" cap="none">
                <a:solidFill>
                  <a:schemeClr val="dk1"/>
                </a:solidFill>
                <a:latin typeface="Days One"/>
                <a:ea typeface="Days One"/>
                <a:cs typeface="Days One"/>
                <a:sym typeface="Days One"/>
              </a:defRPr>
            </a:lvl3pPr>
            <a:lvl4pPr marL="1828800" marR="0" lvl="3" indent="-317500" algn="ctr" rtl="0">
              <a:lnSpc>
                <a:spcPct val="100000"/>
              </a:lnSpc>
              <a:spcBef>
                <a:spcPts val="0"/>
              </a:spcBef>
              <a:spcAft>
                <a:spcPts val="0"/>
              </a:spcAft>
              <a:buClr>
                <a:schemeClr val="dk1"/>
              </a:buClr>
              <a:buSzPts val="2400"/>
              <a:buFont typeface="Days One"/>
              <a:buNone/>
              <a:defRPr sz="2400" b="1" i="0" u="none" strike="noStrike" cap="none">
                <a:solidFill>
                  <a:schemeClr val="dk1"/>
                </a:solidFill>
                <a:latin typeface="Days One"/>
                <a:ea typeface="Days One"/>
                <a:cs typeface="Days One"/>
                <a:sym typeface="Days One"/>
              </a:defRPr>
            </a:lvl4pPr>
            <a:lvl5pPr marL="2286000" marR="0" lvl="4" indent="-317500" algn="ctr" rtl="0">
              <a:lnSpc>
                <a:spcPct val="100000"/>
              </a:lnSpc>
              <a:spcBef>
                <a:spcPts val="0"/>
              </a:spcBef>
              <a:spcAft>
                <a:spcPts val="0"/>
              </a:spcAft>
              <a:buClr>
                <a:schemeClr val="dk1"/>
              </a:buClr>
              <a:buSzPts val="2400"/>
              <a:buFont typeface="Days One"/>
              <a:buNone/>
              <a:defRPr sz="2400" b="1" i="0" u="none" strike="noStrike" cap="none">
                <a:solidFill>
                  <a:schemeClr val="dk1"/>
                </a:solidFill>
                <a:latin typeface="Days One"/>
                <a:ea typeface="Days One"/>
                <a:cs typeface="Days One"/>
                <a:sym typeface="Days One"/>
              </a:defRPr>
            </a:lvl5pPr>
            <a:lvl6pPr marL="2743200" marR="0" lvl="5" indent="-317500" algn="ctr" rtl="0">
              <a:lnSpc>
                <a:spcPct val="100000"/>
              </a:lnSpc>
              <a:spcBef>
                <a:spcPts val="0"/>
              </a:spcBef>
              <a:spcAft>
                <a:spcPts val="0"/>
              </a:spcAft>
              <a:buClr>
                <a:schemeClr val="dk1"/>
              </a:buClr>
              <a:buSzPts val="2400"/>
              <a:buFont typeface="Days One"/>
              <a:buNone/>
              <a:defRPr sz="2400" b="1" i="0" u="none" strike="noStrike" cap="none">
                <a:solidFill>
                  <a:schemeClr val="dk1"/>
                </a:solidFill>
                <a:latin typeface="Days One"/>
                <a:ea typeface="Days One"/>
                <a:cs typeface="Days One"/>
                <a:sym typeface="Days One"/>
              </a:defRPr>
            </a:lvl6pPr>
            <a:lvl7pPr marL="3200400" marR="0" lvl="6" indent="-317500" algn="ctr" rtl="0">
              <a:lnSpc>
                <a:spcPct val="100000"/>
              </a:lnSpc>
              <a:spcBef>
                <a:spcPts val="0"/>
              </a:spcBef>
              <a:spcAft>
                <a:spcPts val="0"/>
              </a:spcAft>
              <a:buClr>
                <a:schemeClr val="dk1"/>
              </a:buClr>
              <a:buSzPts val="2400"/>
              <a:buFont typeface="Days One"/>
              <a:buNone/>
              <a:defRPr sz="2400" b="1" i="0" u="none" strike="noStrike" cap="none">
                <a:solidFill>
                  <a:schemeClr val="dk1"/>
                </a:solidFill>
                <a:latin typeface="Days One"/>
                <a:ea typeface="Days One"/>
                <a:cs typeface="Days One"/>
                <a:sym typeface="Days One"/>
              </a:defRPr>
            </a:lvl7pPr>
            <a:lvl8pPr marL="3657600" marR="0" lvl="7" indent="-317500" algn="ctr" rtl="0">
              <a:lnSpc>
                <a:spcPct val="100000"/>
              </a:lnSpc>
              <a:spcBef>
                <a:spcPts val="0"/>
              </a:spcBef>
              <a:spcAft>
                <a:spcPts val="0"/>
              </a:spcAft>
              <a:buClr>
                <a:schemeClr val="dk1"/>
              </a:buClr>
              <a:buSzPts val="2400"/>
              <a:buFont typeface="Days One"/>
              <a:buNone/>
              <a:defRPr sz="2400" b="1" i="0" u="none" strike="noStrike" cap="none">
                <a:solidFill>
                  <a:schemeClr val="dk1"/>
                </a:solidFill>
                <a:latin typeface="Days One"/>
                <a:ea typeface="Days One"/>
                <a:cs typeface="Days One"/>
                <a:sym typeface="Days One"/>
              </a:defRPr>
            </a:lvl8pPr>
            <a:lvl9pPr marL="4114800" marR="0" lvl="8" indent="-317500" algn="ctr" rtl="0">
              <a:lnSpc>
                <a:spcPct val="100000"/>
              </a:lnSpc>
              <a:spcBef>
                <a:spcPts val="0"/>
              </a:spcBef>
              <a:spcAft>
                <a:spcPts val="0"/>
              </a:spcAft>
              <a:buClr>
                <a:schemeClr val="dk1"/>
              </a:buClr>
              <a:buSzPts val="2400"/>
              <a:buFont typeface="Days One"/>
              <a:buNone/>
              <a:defRPr sz="2400" b="1" i="0" u="none" strike="noStrike" cap="none">
                <a:solidFill>
                  <a:schemeClr val="dk1"/>
                </a:solidFill>
                <a:latin typeface="Days One"/>
                <a:ea typeface="Days One"/>
                <a:cs typeface="Days One"/>
                <a:sym typeface="Days One"/>
              </a:defRPr>
            </a:lvl9pPr>
          </a:lstStyle>
          <a:p>
            <a:pPr marL="0" indent="0"/>
            <a:r>
              <a:rPr lang="vi-VN" dirty="0">
                <a:latin typeface="+mj-lt"/>
              </a:rPr>
              <a:t>Nguyễn Thành Đạt</a:t>
            </a:r>
          </a:p>
        </p:txBody>
      </p:sp>
      <p:sp>
        <p:nvSpPr>
          <p:cNvPr id="3" name="Google Shape;2782;p57">
            <a:extLst>
              <a:ext uri="{FF2B5EF4-FFF2-40B4-BE49-F238E27FC236}">
                <a16:creationId xmlns:a16="http://schemas.microsoft.com/office/drawing/2014/main" id="{DA866BAD-9E19-0B6B-8947-2FD13E33296A}"/>
              </a:ext>
            </a:extLst>
          </p:cNvPr>
          <p:cNvSpPr txBox="1">
            <a:spLocks/>
          </p:cNvSpPr>
          <p:nvPr/>
        </p:nvSpPr>
        <p:spPr>
          <a:xfrm>
            <a:off x="5840106" y="3873783"/>
            <a:ext cx="2505600" cy="4306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800"/>
              <a:buFont typeface="Abel"/>
              <a:buNone/>
              <a:defRPr sz="1400" b="0" i="0" u="none" strike="noStrike" cap="none">
                <a:solidFill>
                  <a:schemeClr val="dk1"/>
                </a:solidFill>
                <a:latin typeface="Abel"/>
                <a:ea typeface="Abel"/>
                <a:cs typeface="Abel"/>
                <a:sym typeface="Abel"/>
              </a:defRPr>
            </a:lvl1pPr>
            <a:lvl2pPr marL="914400" marR="0" lvl="1" indent="-317500" algn="ctr" rtl="0">
              <a:lnSpc>
                <a:spcPct val="100000"/>
              </a:lnSpc>
              <a:spcBef>
                <a:spcPts val="0"/>
              </a:spcBef>
              <a:spcAft>
                <a:spcPts val="0"/>
              </a:spcAft>
              <a:buClr>
                <a:schemeClr val="dk1"/>
              </a:buClr>
              <a:buSzPts val="2800"/>
              <a:buFont typeface="Abel"/>
              <a:buNone/>
              <a:defRPr sz="2800" b="0" i="0" u="none" strike="noStrike" cap="none">
                <a:solidFill>
                  <a:schemeClr val="dk1"/>
                </a:solidFill>
                <a:latin typeface="Abel"/>
                <a:ea typeface="Abel"/>
                <a:cs typeface="Abel"/>
                <a:sym typeface="Abel"/>
              </a:defRPr>
            </a:lvl2pPr>
            <a:lvl3pPr marL="1371600" marR="0" lvl="2" indent="-317500" algn="ctr" rtl="0">
              <a:lnSpc>
                <a:spcPct val="100000"/>
              </a:lnSpc>
              <a:spcBef>
                <a:spcPts val="0"/>
              </a:spcBef>
              <a:spcAft>
                <a:spcPts val="0"/>
              </a:spcAft>
              <a:buClr>
                <a:schemeClr val="dk1"/>
              </a:buClr>
              <a:buSzPts val="2800"/>
              <a:buFont typeface="Abel"/>
              <a:buNone/>
              <a:defRPr sz="2800" b="0" i="0" u="none" strike="noStrike" cap="none">
                <a:solidFill>
                  <a:schemeClr val="dk1"/>
                </a:solidFill>
                <a:latin typeface="Abel"/>
                <a:ea typeface="Abel"/>
                <a:cs typeface="Abel"/>
                <a:sym typeface="Abel"/>
              </a:defRPr>
            </a:lvl3pPr>
            <a:lvl4pPr marL="1828800" marR="0" lvl="3" indent="-317500" algn="ctr" rtl="0">
              <a:lnSpc>
                <a:spcPct val="100000"/>
              </a:lnSpc>
              <a:spcBef>
                <a:spcPts val="0"/>
              </a:spcBef>
              <a:spcAft>
                <a:spcPts val="0"/>
              </a:spcAft>
              <a:buClr>
                <a:schemeClr val="dk1"/>
              </a:buClr>
              <a:buSzPts val="2800"/>
              <a:buFont typeface="Abel"/>
              <a:buNone/>
              <a:defRPr sz="2800" b="0" i="0" u="none" strike="noStrike" cap="none">
                <a:solidFill>
                  <a:schemeClr val="dk1"/>
                </a:solidFill>
                <a:latin typeface="Abel"/>
                <a:ea typeface="Abel"/>
                <a:cs typeface="Abel"/>
                <a:sym typeface="Abel"/>
              </a:defRPr>
            </a:lvl4pPr>
            <a:lvl5pPr marL="2286000" marR="0" lvl="4" indent="-317500" algn="ctr" rtl="0">
              <a:lnSpc>
                <a:spcPct val="100000"/>
              </a:lnSpc>
              <a:spcBef>
                <a:spcPts val="0"/>
              </a:spcBef>
              <a:spcAft>
                <a:spcPts val="0"/>
              </a:spcAft>
              <a:buClr>
                <a:schemeClr val="dk1"/>
              </a:buClr>
              <a:buSzPts val="2800"/>
              <a:buFont typeface="Abel"/>
              <a:buNone/>
              <a:defRPr sz="2800" b="0" i="0" u="none" strike="noStrike" cap="none">
                <a:solidFill>
                  <a:schemeClr val="dk1"/>
                </a:solidFill>
                <a:latin typeface="Abel"/>
                <a:ea typeface="Abel"/>
                <a:cs typeface="Abel"/>
                <a:sym typeface="Abel"/>
              </a:defRPr>
            </a:lvl5pPr>
            <a:lvl6pPr marL="2743200" marR="0" lvl="5" indent="-317500" algn="ctr" rtl="0">
              <a:lnSpc>
                <a:spcPct val="100000"/>
              </a:lnSpc>
              <a:spcBef>
                <a:spcPts val="0"/>
              </a:spcBef>
              <a:spcAft>
                <a:spcPts val="0"/>
              </a:spcAft>
              <a:buClr>
                <a:schemeClr val="dk1"/>
              </a:buClr>
              <a:buSzPts val="2800"/>
              <a:buFont typeface="Abel"/>
              <a:buNone/>
              <a:defRPr sz="2800" b="0" i="0" u="none" strike="noStrike" cap="none">
                <a:solidFill>
                  <a:schemeClr val="dk1"/>
                </a:solidFill>
                <a:latin typeface="Abel"/>
                <a:ea typeface="Abel"/>
                <a:cs typeface="Abel"/>
                <a:sym typeface="Abel"/>
              </a:defRPr>
            </a:lvl6pPr>
            <a:lvl7pPr marL="3200400" marR="0" lvl="6" indent="-317500" algn="ctr" rtl="0">
              <a:lnSpc>
                <a:spcPct val="100000"/>
              </a:lnSpc>
              <a:spcBef>
                <a:spcPts val="0"/>
              </a:spcBef>
              <a:spcAft>
                <a:spcPts val="0"/>
              </a:spcAft>
              <a:buClr>
                <a:schemeClr val="dk1"/>
              </a:buClr>
              <a:buSzPts val="2800"/>
              <a:buFont typeface="Abel"/>
              <a:buNone/>
              <a:defRPr sz="2800" b="0" i="0" u="none" strike="noStrike" cap="none">
                <a:solidFill>
                  <a:schemeClr val="dk1"/>
                </a:solidFill>
                <a:latin typeface="Abel"/>
                <a:ea typeface="Abel"/>
                <a:cs typeface="Abel"/>
                <a:sym typeface="Abel"/>
              </a:defRPr>
            </a:lvl7pPr>
            <a:lvl8pPr marL="3657600" marR="0" lvl="7" indent="-317500" algn="ctr" rtl="0">
              <a:lnSpc>
                <a:spcPct val="100000"/>
              </a:lnSpc>
              <a:spcBef>
                <a:spcPts val="0"/>
              </a:spcBef>
              <a:spcAft>
                <a:spcPts val="0"/>
              </a:spcAft>
              <a:buClr>
                <a:schemeClr val="dk1"/>
              </a:buClr>
              <a:buSzPts val="2800"/>
              <a:buFont typeface="Abel"/>
              <a:buNone/>
              <a:defRPr sz="2800" b="0" i="0" u="none" strike="noStrike" cap="none">
                <a:solidFill>
                  <a:schemeClr val="dk1"/>
                </a:solidFill>
                <a:latin typeface="Abel"/>
                <a:ea typeface="Abel"/>
                <a:cs typeface="Abel"/>
                <a:sym typeface="Abel"/>
              </a:defRPr>
            </a:lvl8pPr>
            <a:lvl9pPr marL="4114800" marR="0" lvl="8" indent="-317500" algn="ctr" rtl="0">
              <a:lnSpc>
                <a:spcPct val="100000"/>
              </a:lnSpc>
              <a:spcBef>
                <a:spcPts val="0"/>
              </a:spcBef>
              <a:spcAft>
                <a:spcPts val="0"/>
              </a:spcAft>
              <a:buClr>
                <a:schemeClr val="dk1"/>
              </a:buClr>
              <a:buSzPts val="2800"/>
              <a:buFont typeface="Abel"/>
              <a:buNone/>
              <a:defRPr sz="2800" b="0" i="0" u="none" strike="noStrike" cap="none">
                <a:solidFill>
                  <a:schemeClr val="dk1"/>
                </a:solidFill>
                <a:latin typeface="Abel"/>
                <a:ea typeface="Abel"/>
                <a:cs typeface="Abel"/>
                <a:sym typeface="Abel"/>
              </a:defRPr>
            </a:lvl9pPr>
          </a:lstStyle>
          <a:p>
            <a:pPr marL="0" indent="0"/>
            <a:r>
              <a:rPr lang="vi-VN" dirty="0"/>
              <a:t>MSV : 2021608161</a:t>
            </a:r>
          </a:p>
        </p:txBody>
      </p:sp>
      <p:sp>
        <p:nvSpPr>
          <p:cNvPr id="6" name="Google Shape;1407;p32">
            <a:extLst>
              <a:ext uri="{FF2B5EF4-FFF2-40B4-BE49-F238E27FC236}">
                <a16:creationId xmlns:a16="http://schemas.microsoft.com/office/drawing/2014/main" id="{6A2C0EF4-E62D-6452-CEC2-D534C5BFD0B2}"/>
              </a:ext>
            </a:extLst>
          </p:cNvPr>
          <p:cNvSpPr/>
          <p:nvPr/>
        </p:nvSpPr>
        <p:spPr>
          <a:xfrm>
            <a:off x="3204789" y="171986"/>
            <a:ext cx="3051231" cy="1009114"/>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3600" dirty="0">
                <a:solidFill>
                  <a:schemeClr val="dk1"/>
                </a:solidFill>
                <a:latin typeface="Days One"/>
                <a:ea typeface="Days One"/>
                <a:cs typeface="Days One"/>
                <a:sym typeface="Days One"/>
              </a:rPr>
              <a:t>Nhóm </a:t>
            </a:r>
            <a:r>
              <a:rPr lang="en-GB" sz="3600" dirty="0">
                <a:solidFill>
                  <a:schemeClr val="dk1"/>
                </a:solidFill>
                <a:latin typeface="Days One"/>
                <a:ea typeface="Days One"/>
                <a:cs typeface="Days One"/>
                <a:sym typeface="Days One"/>
              </a:rPr>
              <a:t>1</a:t>
            </a:r>
            <a:r>
              <a:rPr lang="vi-VN" sz="3600" dirty="0">
                <a:solidFill>
                  <a:schemeClr val="dk1"/>
                </a:solidFill>
                <a:latin typeface="Days One"/>
                <a:ea typeface="Days One"/>
                <a:cs typeface="Days One"/>
                <a:sym typeface="Days One"/>
              </a:rPr>
              <a:t>5</a:t>
            </a:r>
            <a:endParaRPr sz="3600" dirty="0">
              <a:solidFill>
                <a:schemeClr val="dk1"/>
              </a:solidFill>
              <a:latin typeface="Days One"/>
              <a:ea typeface="Days One"/>
              <a:cs typeface="Days One"/>
              <a:sym typeface="Days One"/>
            </a:endParaRPr>
          </a:p>
        </p:txBody>
      </p:sp>
      <p:pic>
        <p:nvPicPr>
          <p:cNvPr id="4" name="Google Shape;3654;p72">
            <a:extLst>
              <a:ext uri="{FF2B5EF4-FFF2-40B4-BE49-F238E27FC236}">
                <a16:creationId xmlns:a16="http://schemas.microsoft.com/office/drawing/2014/main" id="{BBCB6289-2B1C-8A1E-A00C-1A2FAB174CDB}"/>
              </a:ext>
            </a:extLst>
          </p:cNvPr>
          <p:cNvPicPr preferRelativeResize="0"/>
          <p:nvPr/>
        </p:nvPicPr>
        <p:blipFill rotWithShape="1">
          <a:blip r:embed="rId3">
            <a:alphaModFix/>
          </a:blip>
          <a:srcRect t="16547" b="16540"/>
          <a:stretch/>
        </p:blipFill>
        <p:spPr>
          <a:xfrm>
            <a:off x="3389083" y="1603204"/>
            <a:ext cx="2071839" cy="1854206"/>
          </a:xfrm>
          <a:prstGeom prst="rect">
            <a:avLst/>
          </a:prstGeom>
          <a:noFill/>
          <a:ln>
            <a:noFill/>
          </a:ln>
        </p:spPr>
      </p:pic>
      <p:pic>
        <p:nvPicPr>
          <p:cNvPr id="5" name="Google Shape;3659;p72">
            <a:extLst>
              <a:ext uri="{FF2B5EF4-FFF2-40B4-BE49-F238E27FC236}">
                <a16:creationId xmlns:a16="http://schemas.microsoft.com/office/drawing/2014/main" id="{0B203FCB-8F04-A243-7467-F48EA466AA54}"/>
              </a:ext>
            </a:extLst>
          </p:cNvPr>
          <p:cNvPicPr preferRelativeResize="0"/>
          <p:nvPr/>
        </p:nvPicPr>
        <p:blipFill rotWithShape="1">
          <a:blip r:embed="rId4">
            <a:alphaModFix/>
          </a:blip>
          <a:srcRect/>
          <a:stretch/>
        </p:blipFill>
        <p:spPr>
          <a:xfrm>
            <a:off x="635624" y="1643014"/>
            <a:ext cx="2071839" cy="2031752"/>
          </a:xfrm>
          <a:prstGeom prst="rect">
            <a:avLst/>
          </a:prstGeom>
          <a:noFill/>
          <a:ln>
            <a:noFill/>
          </a:ln>
        </p:spPr>
      </p:pic>
      <p:pic>
        <p:nvPicPr>
          <p:cNvPr id="7" name="Google Shape;3660;p72">
            <a:extLst>
              <a:ext uri="{FF2B5EF4-FFF2-40B4-BE49-F238E27FC236}">
                <a16:creationId xmlns:a16="http://schemas.microsoft.com/office/drawing/2014/main" id="{05F78A45-90A7-2B6B-1EFA-42370A8C9CA7}"/>
              </a:ext>
            </a:extLst>
          </p:cNvPr>
          <p:cNvPicPr preferRelativeResize="0"/>
          <p:nvPr/>
        </p:nvPicPr>
        <p:blipFill rotWithShape="1">
          <a:blip r:embed="rId5">
            <a:alphaModFix/>
          </a:blip>
          <a:srcRect t="6377" b="6377"/>
          <a:stretch/>
        </p:blipFill>
        <p:spPr>
          <a:xfrm>
            <a:off x="6051397" y="1528357"/>
            <a:ext cx="2198308" cy="194429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sp>
        <p:nvSpPr>
          <p:cNvPr id="1808" name="Google Shape;1808;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dirty="0">
                <a:latin typeface="+mj-lt"/>
              </a:rPr>
              <a:t>4 CHỨC NĂNG CẢI TIẾN</a:t>
            </a:r>
            <a:endParaRPr b="1" dirty="0">
              <a:latin typeface="+mj-lt"/>
            </a:endParaRPr>
          </a:p>
        </p:txBody>
      </p:sp>
      <p:sp>
        <p:nvSpPr>
          <p:cNvPr id="1812" name="Google Shape;1812;p40"/>
          <p:cNvSpPr txBox="1">
            <a:spLocks noGrp="1"/>
          </p:cNvSpPr>
          <p:nvPr>
            <p:ph type="subTitle" idx="4"/>
          </p:nvPr>
        </p:nvSpPr>
        <p:spPr>
          <a:xfrm>
            <a:off x="267424" y="2632362"/>
            <a:ext cx="2050902" cy="95943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b="1" dirty="0">
                <a:latin typeface="+mj-lt"/>
              </a:rPr>
              <a:t>Tính đạo hàm cấp 2 cấp 3 </a:t>
            </a:r>
            <a:endParaRPr b="1" dirty="0">
              <a:latin typeface="+mj-lt"/>
            </a:endParaRPr>
          </a:p>
        </p:txBody>
      </p:sp>
      <p:sp>
        <p:nvSpPr>
          <p:cNvPr id="1813" name="Google Shape;1813;p40"/>
          <p:cNvSpPr txBox="1">
            <a:spLocks noGrp="1"/>
          </p:cNvSpPr>
          <p:nvPr>
            <p:ph type="subTitle" idx="5"/>
          </p:nvPr>
        </p:nvSpPr>
        <p:spPr>
          <a:xfrm>
            <a:off x="3339116" y="2561978"/>
            <a:ext cx="2175300" cy="13323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b="1" dirty="0">
                <a:latin typeface="Times New Roman" panose="02020603050405020304" pitchFamily="18" charset="0"/>
                <a:cs typeface="Times New Roman" panose="02020603050405020304" pitchFamily="18" charset="0"/>
              </a:rPr>
              <a:t>Tính giới hạn </a:t>
            </a:r>
          </a:p>
          <a:p>
            <a:pPr marL="0" lvl="0" indent="0" algn="ctr" rtl="0">
              <a:spcBef>
                <a:spcPts val="0"/>
              </a:spcBef>
              <a:spcAft>
                <a:spcPts val="0"/>
              </a:spcAft>
              <a:buNone/>
            </a:pPr>
            <a:r>
              <a:rPr lang="vi-VN" b="1" dirty="0">
                <a:latin typeface="Times New Roman" panose="02020603050405020304" pitchFamily="18" charset="0"/>
                <a:cs typeface="Times New Roman" panose="02020603050405020304" pitchFamily="18" charset="0"/>
              </a:rPr>
              <a:t>1 phía</a:t>
            </a:r>
            <a:r>
              <a:rPr lang="en-GB" b="1" dirty="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và vẽ đồ thị </a:t>
            </a:r>
            <a:endParaRPr b="1" dirty="0">
              <a:latin typeface="Times New Roman" panose="02020603050405020304" pitchFamily="18" charset="0"/>
              <a:cs typeface="Times New Roman" panose="02020603050405020304" pitchFamily="18" charset="0"/>
            </a:endParaRPr>
          </a:p>
        </p:txBody>
      </p:sp>
      <p:sp>
        <p:nvSpPr>
          <p:cNvPr id="1814" name="Google Shape;1814;p40"/>
          <p:cNvSpPr txBox="1">
            <a:spLocks noGrp="1"/>
          </p:cNvSpPr>
          <p:nvPr>
            <p:ph type="subTitle" idx="6"/>
          </p:nvPr>
        </p:nvSpPr>
        <p:spPr>
          <a:xfrm>
            <a:off x="6160095" y="2632362"/>
            <a:ext cx="2263905" cy="10025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b="1" dirty="0">
                <a:latin typeface="Times New Roman" panose="02020603050405020304" pitchFamily="18" charset="0"/>
                <a:cs typeface="Times New Roman" panose="02020603050405020304" pitchFamily="18" charset="0"/>
              </a:rPr>
              <a:t>Giải pt 2 biến và vẽ đồ thị </a:t>
            </a:r>
          </a:p>
        </p:txBody>
      </p:sp>
      <p:sp>
        <p:nvSpPr>
          <p:cNvPr id="1815" name="Google Shape;1815;p40"/>
          <p:cNvSpPr/>
          <p:nvPr/>
        </p:nvSpPr>
        <p:spPr>
          <a:xfrm>
            <a:off x="868525" y="1493517"/>
            <a:ext cx="848700" cy="848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1816" name="Google Shape;1816;p40"/>
          <p:cNvSpPr/>
          <p:nvPr/>
        </p:nvSpPr>
        <p:spPr>
          <a:xfrm>
            <a:off x="4081968" y="1440841"/>
            <a:ext cx="848700" cy="848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1817" name="Google Shape;1817;p40"/>
          <p:cNvSpPr/>
          <p:nvPr/>
        </p:nvSpPr>
        <p:spPr>
          <a:xfrm>
            <a:off x="6847072" y="1512554"/>
            <a:ext cx="848700" cy="848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grpSp>
        <p:nvGrpSpPr>
          <p:cNvPr id="1818" name="Google Shape;1818;p40"/>
          <p:cNvGrpSpPr/>
          <p:nvPr/>
        </p:nvGrpSpPr>
        <p:grpSpPr>
          <a:xfrm>
            <a:off x="4320436" y="1679765"/>
            <a:ext cx="371785" cy="370879"/>
            <a:chOff x="-41111350" y="3239100"/>
            <a:chExt cx="318200" cy="317425"/>
          </a:xfrm>
        </p:grpSpPr>
        <p:sp>
          <p:nvSpPr>
            <p:cNvPr id="1819" name="Google Shape;1819;p4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40"/>
          <p:cNvGrpSpPr/>
          <p:nvPr/>
        </p:nvGrpSpPr>
        <p:grpSpPr>
          <a:xfrm>
            <a:off x="7085527" y="1762547"/>
            <a:ext cx="376926" cy="370324"/>
            <a:chOff x="-40748275" y="3238700"/>
            <a:chExt cx="322600" cy="316950"/>
          </a:xfrm>
        </p:grpSpPr>
        <p:sp>
          <p:nvSpPr>
            <p:cNvPr id="1824" name="Google Shape;1824;p4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0" name="Google Shape;1830;p40"/>
          <p:cNvSpPr/>
          <p:nvPr/>
        </p:nvSpPr>
        <p:spPr>
          <a:xfrm>
            <a:off x="1106982" y="1733229"/>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grpSp>
        <p:nvGrpSpPr>
          <p:cNvPr id="2074" name="Google Shape;2074;p47"/>
          <p:cNvGrpSpPr/>
          <p:nvPr/>
        </p:nvGrpSpPr>
        <p:grpSpPr>
          <a:xfrm>
            <a:off x="217731" y="801502"/>
            <a:ext cx="4151700" cy="3862227"/>
            <a:chOff x="217731" y="801502"/>
            <a:chExt cx="4151700" cy="3862227"/>
          </a:xfrm>
        </p:grpSpPr>
        <p:grpSp>
          <p:nvGrpSpPr>
            <p:cNvPr id="2075" name="Google Shape;2075;p47"/>
            <p:cNvGrpSpPr/>
            <p:nvPr/>
          </p:nvGrpSpPr>
          <p:grpSpPr>
            <a:xfrm>
              <a:off x="217731" y="801502"/>
              <a:ext cx="4099680" cy="3575457"/>
              <a:chOff x="-1924200" y="801502"/>
              <a:chExt cx="4099680" cy="3575457"/>
            </a:xfrm>
          </p:grpSpPr>
          <p:sp>
            <p:nvSpPr>
              <p:cNvPr id="2076" name="Google Shape;2076;p47"/>
              <p:cNvSpPr/>
              <p:nvPr/>
            </p:nvSpPr>
            <p:spPr>
              <a:xfrm>
                <a:off x="-1924200" y="801502"/>
                <a:ext cx="4099680" cy="3575457"/>
              </a:xfrm>
              <a:custGeom>
                <a:avLst/>
                <a:gdLst/>
                <a:ahLst/>
                <a:cxnLst/>
                <a:rect l="l" t="t" r="r" b="b"/>
                <a:pathLst>
                  <a:path w="16556" h="14439" extrusionOk="0">
                    <a:moveTo>
                      <a:pt x="11171" y="300"/>
                    </a:moveTo>
                    <a:cubicBezTo>
                      <a:pt x="11171" y="300"/>
                      <a:pt x="8442" y="-669"/>
                      <a:pt x="5762" y="875"/>
                    </a:cubicBezTo>
                    <a:cubicBezTo>
                      <a:pt x="3081" y="2421"/>
                      <a:pt x="1729" y="5489"/>
                      <a:pt x="568" y="7946"/>
                    </a:cubicBezTo>
                    <a:cubicBezTo>
                      <a:pt x="-593" y="10404"/>
                      <a:pt x="75" y="12904"/>
                      <a:pt x="2121" y="14044"/>
                    </a:cubicBezTo>
                    <a:cubicBezTo>
                      <a:pt x="4167" y="15184"/>
                      <a:pt x="5558" y="13504"/>
                      <a:pt x="8428" y="13422"/>
                    </a:cubicBezTo>
                    <a:cubicBezTo>
                      <a:pt x="11297" y="13340"/>
                      <a:pt x="12069" y="13751"/>
                      <a:pt x="14451" y="12129"/>
                    </a:cubicBezTo>
                    <a:cubicBezTo>
                      <a:pt x="16833" y="10508"/>
                      <a:pt x="17263" y="6680"/>
                      <a:pt x="15384" y="3846"/>
                    </a:cubicBezTo>
                    <a:cubicBezTo>
                      <a:pt x="13506" y="1013"/>
                      <a:pt x="11171" y="300"/>
                      <a:pt x="11171" y="30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7" name="Google Shape;2077;p47"/>
              <p:cNvSpPr/>
              <p:nvPr/>
            </p:nvSpPr>
            <p:spPr>
              <a:xfrm>
                <a:off x="-1655831" y="811675"/>
                <a:ext cx="3098100" cy="1799100"/>
              </a:xfrm>
              <a:prstGeom prst="rect">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2078" name="Google Shape;2078;p47"/>
              <p:cNvSpPr/>
              <p:nvPr/>
            </p:nvSpPr>
            <p:spPr>
              <a:xfrm>
                <a:off x="-1663092" y="802245"/>
                <a:ext cx="3109675" cy="1913151"/>
              </a:xfrm>
              <a:custGeom>
                <a:avLst/>
                <a:gdLst/>
                <a:ahLst/>
                <a:cxnLst/>
                <a:rect l="l" t="t" r="r" b="b"/>
                <a:pathLst>
                  <a:path w="12558" h="7726" extrusionOk="0">
                    <a:moveTo>
                      <a:pt x="35" y="7691"/>
                    </a:moveTo>
                    <a:lnTo>
                      <a:pt x="12522" y="7691"/>
                    </a:lnTo>
                    <a:lnTo>
                      <a:pt x="12522" y="35"/>
                    </a:lnTo>
                    <a:lnTo>
                      <a:pt x="35" y="35"/>
                    </a:lnTo>
                    <a:lnTo>
                      <a:pt x="35" y="7691"/>
                    </a:lnTo>
                    <a:moveTo>
                      <a:pt x="12540" y="7726"/>
                    </a:moveTo>
                    <a:lnTo>
                      <a:pt x="17" y="7726"/>
                    </a:lnTo>
                    <a:cubicBezTo>
                      <a:pt x="8" y="7726"/>
                      <a:pt x="0" y="7718"/>
                      <a:pt x="0" y="7708"/>
                    </a:cubicBezTo>
                    <a:lnTo>
                      <a:pt x="0" y="18"/>
                    </a:lnTo>
                    <a:cubicBezTo>
                      <a:pt x="0" y="8"/>
                      <a:pt x="8" y="0"/>
                      <a:pt x="17" y="0"/>
                    </a:cubicBezTo>
                    <a:lnTo>
                      <a:pt x="12540" y="0"/>
                    </a:lnTo>
                    <a:cubicBezTo>
                      <a:pt x="12550" y="0"/>
                      <a:pt x="12558" y="8"/>
                      <a:pt x="12558" y="18"/>
                    </a:cubicBezTo>
                    <a:lnTo>
                      <a:pt x="12558" y="7708"/>
                    </a:lnTo>
                    <a:cubicBezTo>
                      <a:pt x="12558" y="7718"/>
                      <a:pt x="12550" y="7726"/>
                      <a:pt x="12540" y="77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79" name="Google Shape;2079;p47"/>
              <p:cNvSpPr/>
              <p:nvPr/>
            </p:nvSpPr>
            <p:spPr>
              <a:xfrm>
                <a:off x="-1663205" y="2604228"/>
                <a:ext cx="3109675" cy="108955"/>
              </a:xfrm>
              <a:custGeom>
                <a:avLst/>
                <a:gdLst/>
                <a:ahLst/>
                <a:cxnLst/>
                <a:rect l="l" t="t" r="r" b="b"/>
                <a:pathLst>
                  <a:path w="12558" h="440" extrusionOk="0">
                    <a:moveTo>
                      <a:pt x="35" y="405"/>
                    </a:moveTo>
                    <a:lnTo>
                      <a:pt x="12522" y="405"/>
                    </a:lnTo>
                    <a:lnTo>
                      <a:pt x="12522" y="35"/>
                    </a:lnTo>
                    <a:lnTo>
                      <a:pt x="35" y="35"/>
                    </a:lnTo>
                    <a:lnTo>
                      <a:pt x="35" y="405"/>
                    </a:lnTo>
                    <a:moveTo>
                      <a:pt x="12540" y="440"/>
                    </a:moveTo>
                    <a:lnTo>
                      <a:pt x="17" y="440"/>
                    </a:lnTo>
                    <a:cubicBezTo>
                      <a:pt x="8" y="440"/>
                      <a:pt x="0" y="432"/>
                      <a:pt x="0" y="422"/>
                    </a:cubicBezTo>
                    <a:lnTo>
                      <a:pt x="0" y="17"/>
                    </a:lnTo>
                    <a:cubicBezTo>
                      <a:pt x="0" y="8"/>
                      <a:pt x="8" y="0"/>
                      <a:pt x="17" y="0"/>
                    </a:cubicBezTo>
                    <a:lnTo>
                      <a:pt x="12540" y="0"/>
                    </a:lnTo>
                    <a:cubicBezTo>
                      <a:pt x="12550" y="0"/>
                      <a:pt x="12558" y="8"/>
                      <a:pt x="12558" y="17"/>
                    </a:cubicBezTo>
                    <a:lnTo>
                      <a:pt x="12558" y="422"/>
                    </a:lnTo>
                    <a:cubicBezTo>
                      <a:pt x="12558" y="432"/>
                      <a:pt x="12550" y="440"/>
                      <a:pt x="12540" y="4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80" name="Google Shape;2080;p47"/>
              <p:cNvSpPr/>
              <p:nvPr/>
            </p:nvSpPr>
            <p:spPr>
              <a:xfrm>
                <a:off x="-1658883" y="2709961"/>
                <a:ext cx="3101008" cy="63887"/>
              </a:xfrm>
              <a:custGeom>
                <a:avLst/>
                <a:gdLst/>
                <a:ahLst/>
                <a:cxnLst/>
                <a:rect l="l" t="t" r="r" b="b"/>
                <a:pathLst>
                  <a:path w="12523" h="258" extrusionOk="0">
                    <a:moveTo>
                      <a:pt x="12523" y="258"/>
                    </a:moveTo>
                    <a:lnTo>
                      <a:pt x="0" y="258"/>
                    </a:lnTo>
                    <a:lnTo>
                      <a:pt x="0" y="0"/>
                    </a:lnTo>
                    <a:lnTo>
                      <a:pt x="12523" y="0"/>
                    </a:lnTo>
                    <a:lnTo>
                      <a:pt x="12523" y="2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081" name="Google Shape;2081;p47"/>
            <p:cNvSpPr/>
            <p:nvPr/>
          </p:nvSpPr>
          <p:spPr>
            <a:xfrm>
              <a:off x="483049" y="2610663"/>
              <a:ext cx="3101008" cy="100288"/>
            </a:xfrm>
            <a:custGeom>
              <a:avLst/>
              <a:gdLst/>
              <a:ahLst/>
              <a:cxnLst/>
              <a:rect l="l" t="t" r="r" b="b"/>
              <a:pathLst>
                <a:path w="12523" h="405" extrusionOk="0">
                  <a:moveTo>
                    <a:pt x="12523" y="405"/>
                  </a:moveTo>
                  <a:lnTo>
                    <a:pt x="0" y="405"/>
                  </a:lnTo>
                  <a:lnTo>
                    <a:pt x="0" y="0"/>
                  </a:lnTo>
                  <a:lnTo>
                    <a:pt x="12523" y="0"/>
                  </a:lnTo>
                  <a:lnTo>
                    <a:pt x="12523" y="405"/>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2" name="Google Shape;2082;p47"/>
            <p:cNvSpPr/>
            <p:nvPr/>
          </p:nvSpPr>
          <p:spPr>
            <a:xfrm>
              <a:off x="3680784" y="3711859"/>
              <a:ext cx="109946" cy="951871"/>
            </a:xfrm>
            <a:custGeom>
              <a:avLst/>
              <a:gdLst/>
              <a:ahLst/>
              <a:cxnLst/>
              <a:rect l="l" t="t" r="r" b="b"/>
              <a:pathLst>
                <a:path w="444" h="3844" extrusionOk="0">
                  <a:moveTo>
                    <a:pt x="0" y="0"/>
                  </a:moveTo>
                  <a:lnTo>
                    <a:pt x="300" y="3844"/>
                  </a:lnTo>
                  <a:lnTo>
                    <a:pt x="432" y="3844"/>
                  </a:lnTo>
                  <a:lnTo>
                    <a:pt x="444" y="0"/>
                  </a:lnTo>
                  <a:lnTo>
                    <a:pt x="0"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83" name="Google Shape;2083;p47"/>
            <p:cNvSpPr/>
            <p:nvPr/>
          </p:nvSpPr>
          <p:spPr>
            <a:xfrm>
              <a:off x="3680784" y="3711859"/>
              <a:ext cx="109946" cy="951871"/>
            </a:xfrm>
            <a:custGeom>
              <a:avLst/>
              <a:gdLst/>
              <a:ahLst/>
              <a:cxnLst/>
              <a:rect l="l" t="t" r="r" b="b"/>
              <a:pathLst>
                <a:path w="444" h="3844" extrusionOk="0">
                  <a:moveTo>
                    <a:pt x="444" y="0"/>
                  </a:moveTo>
                  <a:lnTo>
                    <a:pt x="432" y="3844"/>
                  </a:lnTo>
                  <a:lnTo>
                    <a:pt x="300" y="3844"/>
                  </a:lnTo>
                  <a:lnTo>
                    <a:pt x="0" y="0"/>
                  </a:lnTo>
                  <a:lnTo>
                    <a:pt x="444"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4" name="Google Shape;2084;p47"/>
            <p:cNvSpPr/>
            <p:nvPr/>
          </p:nvSpPr>
          <p:spPr>
            <a:xfrm>
              <a:off x="4043804" y="3711859"/>
              <a:ext cx="109946" cy="951871"/>
            </a:xfrm>
            <a:custGeom>
              <a:avLst/>
              <a:gdLst/>
              <a:ahLst/>
              <a:cxnLst/>
              <a:rect l="l" t="t" r="r" b="b"/>
              <a:pathLst>
                <a:path w="444" h="3844" extrusionOk="0">
                  <a:moveTo>
                    <a:pt x="0" y="0"/>
                  </a:moveTo>
                  <a:lnTo>
                    <a:pt x="300" y="3844"/>
                  </a:lnTo>
                  <a:lnTo>
                    <a:pt x="432" y="3844"/>
                  </a:lnTo>
                  <a:lnTo>
                    <a:pt x="444" y="0"/>
                  </a:lnTo>
                  <a:lnTo>
                    <a:pt x="0"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5" name="Google Shape;2085;p47"/>
            <p:cNvSpPr/>
            <p:nvPr/>
          </p:nvSpPr>
          <p:spPr>
            <a:xfrm>
              <a:off x="4043804" y="3711859"/>
              <a:ext cx="109946" cy="951871"/>
            </a:xfrm>
            <a:custGeom>
              <a:avLst/>
              <a:gdLst/>
              <a:ahLst/>
              <a:cxnLst/>
              <a:rect l="l" t="t" r="r" b="b"/>
              <a:pathLst>
                <a:path w="444" h="3844" extrusionOk="0">
                  <a:moveTo>
                    <a:pt x="444" y="0"/>
                  </a:moveTo>
                  <a:lnTo>
                    <a:pt x="432" y="3844"/>
                  </a:lnTo>
                  <a:lnTo>
                    <a:pt x="300" y="3844"/>
                  </a:lnTo>
                  <a:lnTo>
                    <a:pt x="0" y="0"/>
                  </a:lnTo>
                  <a:lnTo>
                    <a:pt x="444"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6" name="Google Shape;2086;p47"/>
            <p:cNvSpPr/>
            <p:nvPr/>
          </p:nvSpPr>
          <p:spPr>
            <a:xfrm>
              <a:off x="4043804" y="3711859"/>
              <a:ext cx="109946" cy="49277"/>
            </a:xfrm>
            <a:custGeom>
              <a:avLst/>
              <a:gdLst/>
              <a:ahLst/>
              <a:cxnLst/>
              <a:rect l="l" t="t" r="r" b="b"/>
              <a:pathLst>
                <a:path w="444" h="199" extrusionOk="0">
                  <a:moveTo>
                    <a:pt x="443" y="199"/>
                  </a:moveTo>
                  <a:lnTo>
                    <a:pt x="15" y="199"/>
                  </a:lnTo>
                  <a:lnTo>
                    <a:pt x="0" y="0"/>
                  </a:lnTo>
                  <a:lnTo>
                    <a:pt x="444" y="0"/>
                  </a:lnTo>
                  <a:lnTo>
                    <a:pt x="443" y="199"/>
                  </a:lnTo>
                  <a:close/>
                </a:path>
              </a:pathLst>
            </a:custGeom>
            <a:solidFill>
              <a:srgbClr val="192D35"/>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87" name="Google Shape;2087;p47"/>
            <p:cNvSpPr/>
            <p:nvPr/>
          </p:nvSpPr>
          <p:spPr>
            <a:xfrm>
              <a:off x="4043804" y="3711859"/>
              <a:ext cx="109946" cy="49277"/>
            </a:xfrm>
            <a:custGeom>
              <a:avLst/>
              <a:gdLst/>
              <a:ahLst/>
              <a:cxnLst/>
              <a:rect l="l" t="t" r="r" b="b"/>
              <a:pathLst>
                <a:path w="444" h="199" extrusionOk="0">
                  <a:moveTo>
                    <a:pt x="443" y="199"/>
                  </a:moveTo>
                  <a:lnTo>
                    <a:pt x="15" y="199"/>
                  </a:lnTo>
                  <a:lnTo>
                    <a:pt x="0" y="0"/>
                  </a:lnTo>
                  <a:lnTo>
                    <a:pt x="444" y="0"/>
                  </a:lnTo>
                  <a:lnTo>
                    <a:pt x="443" y="199"/>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23750" rIns="92875" bIns="23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8" name="Google Shape;2088;p47"/>
            <p:cNvSpPr/>
            <p:nvPr/>
          </p:nvSpPr>
          <p:spPr>
            <a:xfrm>
              <a:off x="3648097" y="3711859"/>
              <a:ext cx="109946" cy="951871"/>
            </a:xfrm>
            <a:custGeom>
              <a:avLst/>
              <a:gdLst/>
              <a:ahLst/>
              <a:cxnLst/>
              <a:rect l="l" t="t" r="r" b="b"/>
              <a:pathLst>
                <a:path w="444" h="3844" extrusionOk="0">
                  <a:moveTo>
                    <a:pt x="0" y="0"/>
                  </a:moveTo>
                  <a:lnTo>
                    <a:pt x="12" y="3844"/>
                  </a:lnTo>
                  <a:lnTo>
                    <a:pt x="144" y="3844"/>
                  </a:lnTo>
                  <a:lnTo>
                    <a:pt x="444" y="0"/>
                  </a:lnTo>
                  <a:lnTo>
                    <a:pt x="0"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9" name="Google Shape;2089;p47"/>
            <p:cNvSpPr/>
            <p:nvPr/>
          </p:nvSpPr>
          <p:spPr>
            <a:xfrm>
              <a:off x="3648097" y="3711859"/>
              <a:ext cx="109946" cy="951871"/>
            </a:xfrm>
            <a:custGeom>
              <a:avLst/>
              <a:gdLst/>
              <a:ahLst/>
              <a:cxnLst/>
              <a:rect l="l" t="t" r="r" b="b"/>
              <a:pathLst>
                <a:path w="444" h="3844" extrusionOk="0">
                  <a:moveTo>
                    <a:pt x="0" y="0"/>
                  </a:moveTo>
                  <a:lnTo>
                    <a:pt x="12" y="3844"/>
                  </a:lnTo>
                  <a:lnTo>
                    <a:pt x="144" y="3844"/>
                  </a:lnTo>
                  <a:lnTo>
                    <a:pt x="44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0" name="Google Shape;2090;p47"/>
            <p:cNvSpPr/>
            <p:nvPr/>
          </p:nvSpPr>
          <p:spPr>
            <a:xfrm>
              <a:off x="3648097" y="3711859"/>
              <a:ext cx="109946" cy="49277"/>
            </a:xfrm>
            <a:custGeom>
              <a:avLst/>
              <a:gdLst/>
              <a:ahLst/>
              <a:cxnLst/>
              <a:rect l="l" t="t" r="r" b="b"/>
              <a:pathLst>
                <a:path w="444" h="199" extrusionOk="0">
                  <a:moveTo>
                    <a:pt x="429" y="199"/>
                  </a:moveTo>
                  <a:lnTo>
                    <a:pt x="0" y="199"/>
                  </a:lnTo>
                  <a:lnTo>
                    <a:pt x="0" y="0"/>
                  </a:lnTo>
                  <a:lnTo>
                    <a:pt x="444" y="0"/>
                  </a:lnTo>
                  <a:lnTo>
                    <a:pt x="429" y="199"/>
                  </a:lnTo>
                  <a:close/>
                </a:path>
              </a:pathLst>
            </a:custGeom>
            <a:solidFill>
              <a:srgbClr val="192D35"/>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91" name="Google Shape;2091;p47"/>
            <p:cNvSpPr/>
            <p:nvPr/>
          </p:nvSpPr>
          <p:spPr>
            <a:xfrm>
              <a:off x="3648097" y="3711859"/>
              <a:ext cx="109946" cy="49277"/>
            </a:xfrm>
            <a:custGeom>
              <a:avLst/>
              <a:gdLst/>
              <a:ahLst/>
              <a:cxnLst/>
              <a:rect l="l" t="t" r="r" b="b"/>
              <a:pathLst>
                <a:path w="444" h="199" extrusionOk="0">
                  <a:moveTo>
                    <a:pt x="429" y="199"/>
                  </a:moveTo>
                  <a:lnTo>
                    <a:pt x="0" y="199"/>
                  </a:lnTo>
                  <a:lnTo>
                    <a:pt x="0" y="0"/>
                  </a:lnTo>
                  <a:lnTo>
                    <a:pt x="444" y="0"/>
                  </a:lnTo>
                  <a:lnTo>
                    <a:pt x="429" y="199"/>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23750" rIns="92875" bIns="23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2" name="Google Shape;2092;p47"/>
            <p:cNvSpPr/>
            <p:nvPr/>
          </p:nvSpPr>
          <p:spPr>
            <a:xfrm>
              <a:off x="3159778" y="3711859"/>
              <a:ext cx="109946" cy="951871"/>
            </a:xfrm>
            <a:custGeom>
              <a:avLst/>
              <a:gdLst/>
              <a:ahLst/>
              <a:cxnLst/>
              <a:rect l="l" t="t" r="r" b="b"/>
              <a:pathLst>
                <a:path w="444" h="3844" extrusionOk="0">
                  <a:moveTo>
                    <a:pt x="0" y="0"/>
                  </a:moveTo>
                  <a:lnTo>
                    <a:pt x="12" y="3844"/>
                  </a:lnTo>
                  <a:lnTo>
                    <a:pt x="144" y="3844"/>
                  </a:lnTo>
                  <a:lnTo>
                    <a:pt x="444" y="0"/>
                  </a:lnTo>
                  <a:lnTo>
                    <a:pt x="0"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3" name="Google Shape;2093;p47"/>
            <p:cNvSpPr/>
            <p:nvPr/>
          </p:nvSpPr>
          <p:spPr>
            <a:xfrm>
              <a:off x="3159778" y="3711859"/>
              <a:ext cx="109946" cy="951871"/>
            </a:xfrm>
            <a:custGeom>
              <a:avLst/>
              <a:gdLst/>
              <a:ahLst/>
              <a:cxnLst/>
              <a:rect l="l" t="t" r="r" b="b"/>
              <a:pathLst>
                <a:path w="444" h="3844" extrusionOk="0">
                  <a:moveTo>
                    <a:pt x="0" y="0"/>
                  </a:moveTo>
                  <a:lnTo>
                    <a:pt x="12" y="3844"/>
                  </a:lnTo>
                  <a:lnTo>
                    <a:pt x="144" y="3844"/>
                  </a:lnTo>
                  <a:lnTo>
                    <a:pt x="44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4" name="Google Shape;2094;p47"/>
            <p:cNvSpPr/>
            <p:nvPr/>
          </p:nvSpPr>
          <p:spPr>
            <a:xfrm>
              <a:off x="3159778" y="3711859"/>
              <a:ext cx="109946" cy="49277"/>
            </a:xfrm>
            <a:custGeom>
              <a:avLst/>
              <a:gdLst/>
              <a:ahLst/>
              <a:cxnLst/>
              <a:rect l="l" t="t" r="r" b="b"/>
              <a:pathLst>
                <a:path w="444" h="199" extrusionOk="0">
                  <a:moveTo>
                    <a:pt x="429" y="199"/>
                  </a:moveTo>
                  <a:lnTo>
                    <a:pt x="0" y="199"/>
                  </a:lnTo>
                  <a:lnTo>
                    <a:pt x="0" y="0"/>
                  </a:lnTo>
                  <a:lnTo>
                    <a:pt x="444" y="0"/>
                  </a:lnTo>
                  <a:lnTo>
                    <a:pt x="429" y="199"/>
                  </a:lnTo>
                  <a:close/>
                </a:path>
              </a:pathLst>
            </a:custGeom>
            <a:solidFill>
              <a:srgbClr val="192D35"/>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95" name="Google Shape;2095;p47"/>
            <p:cNvSpPr/>
            <p:nvPr/>
          </p:nvSpPr>
          <p:spPr>
            <a:xfrm>
              <a:off x="3159778" y="3711859"/>
              <a:ext cx="109946" cy="49277"/>
            </a:xfrm>
            <a:custGeom>
              <a:avLst/>
              <a:gdLst/>
              <a:ahLst/>
              <a:cxnLst/>
              <a:rect l="l" t="t" r="r" b="b"/>
              <a:pathLst>
                <a:path w="444" h="199" extrusionOk="0">
                  <a:moveTo>
                    <a:pt x="429" y="199"/>
                  </a:moveTo>
                  <a:lnTo>
                    <a:pt x="0" y="199"/>
                  </a:lnTo>
                  <a:lnTo>
                    <a:pt x="0" y="0"/>
                  </a:lnTo>
                  <a:lnTo>
                    <a:pt x="444" y="0"/>
                  </a:lnTo>
                  <a:lnTo>
                    <a:pt x="429" y="199"/>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23750" rIns="92875" bIns="23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6" name="Google Shape;2096;p47"/>
            <p:cNvSpPr/>
            <p:nvPr/>
          </p:nvSpPr>
          <p:spPr>
            <a:xfrm>
              <a:off x="3518341" y="2798116"/>
              <a:ext cx="722075" cy="871888"/>
            </a:xfrm>
            <a:custGeom>
              <a:avLst/>
              <a:gdLst/>
              <a:ahLst/>
              <a:cxnLst/>
              <a:rect l="l" t="t" r="r" b="b"/>
              <a:pathLst>
                <a:path w="2916" h="3521" extrusionOk="0">
                  <a:moveTo>
                    <a:pt x="2915" y="377"/>
                  </a:moveTo>
                  <a:lnTo>
                    <a:pt x="2635" y="3521"/>
                  </a:lnTo>
                  <a:lnTo>
                    <a:pt x="105" y="3521"/>
                  </a:lnTo>
                  <a:lnTo>
                    <a:pt x="0" y="344"/>
                  </a:lnTo>
                  <a:cubicBezTo>
                    <a:pt x="-7" y="155"/>
                    <a:pt x="145" y="-1"/>
                    <a:pt x="335" y="0"/>
                  </a:cubicBezTo>
                  <a:lnTo>
                    <a:pt x="2585" y="15"/>
                  </a:lnTo>
                  <a:cubicBezTo>
                    <a:pt x="2780" y="16"/>
                    <a:pt x="2932" y="183"/>
                    <a:pt x="2915" y="377"/>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7" name="Google Shape;2097;p47"/>
            <p:cNvSpPr/>
            <p:nvPr/>
          </p:nvSpPr>
          <p:spPr>
            <a:xfrm>
              <a:off x="3518341" y="2798116"/>
              <a:ext cx="722075" cy="871888"/>
            </a:xfrm>
            <a:custGeom>
              <a:avLst/>
              <a:gdLst/>
              <a:ahLst/>
              <a:cxnLst/>
              <a:rect l="l" t="t" r="r" b="b"/>
              <a:pathLst>
                <a:path w="2916" h="3521" extrusionOk="0">
                  <a:moveTo>
                    <a:pt x="2915" y="377"/>
                  </a:moveTo>
                  <a:lnTo>
                    <a:pt x="2635" y="3521"/>
                  </a:lnTo>
                  <a:lnTo>
                    <a:pt x="105" y="3521"/>
                  </a:lnTo>
                  <a:lnTo>
                    <a:pt x="0" y="344"/>
                  </a:lnTo>
                  <a:cubicBezTo>
                    <a:pt x="-7" y="155"/>
                    <a:pt x="145" y="-1"/>
                    <a:pt x="335" y="0"/>
                  </a:cubicBezTo>
                  <a:lnTo>
                    <a:pt x="2585" y="15"/>
                  </a:lnTo>
                  <a:cubicBezTo>
                    <a:pt x="2780" y="16"/>
                    <a:pt x="2932" y="183"/>
                    <a:pt x="2915" y="377"/>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8" name="Google Shape;2098;p47"/>
            <p:cNvSpPr/>
            <p:nvPr/>
          </p:nvSpPr>
          <p:spPr>
            <a:xfrm>
              <a:off x="3479711" y="2798116"/>
              <a:ext cx="722075" cy="871888"/>
            </a:xfrm>
            <a:custGeom>
              <a:avLst/>
              <a:gdLst/>
              <a:ahLst/>
              <a:cxnLst/>
              <a:rect l="l" t="t" r="r" b="b"/>
              <a:pathLst>
                <a:path w="2916" h="3521" extrusionOk="0">
                  <a:moveTo>
                    <a:pt x="2915" y="377"/>
                  </a:moveTo>
                  <a:lnTo>
                    <a:pt x="2636" y="3521"/>
                  </a:lnTo>
                  <a:lnTo>
                    <a:pt x="105" y="3521"/>
                  </a:lnTo>
                  <a:lnTo>
                    <a:pt x="0" y="344"/>
                  </a:lnTo>
                  <a:cubicBezTo>
                    <a:pt x="-6" y="155"/>
                    <a:pt x="146" y="-1"/>
                    <a:pt x="335" y="0"/>
                  </a:cubicBezTo>
                  <a:lnTo>
                    <a:pt x="2586" y="15"/>
                  </a:lnTo>
                  <a:cubicBezTo>
                    <a:pt x="2780" y="16"/>
                    <a:pt x="2932" y="183"/>
                    <a:pt x="2915" y="377"/>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99" name="Google Shape;2099;p47"/>
            <p:cNvSpPr/>
            <p:nvPr/>
          </p:nvSpPr>
          <p:spPr>
            <a:xfrm>
              <a:off x="3119415" y="3652181"/>
              <a:ext cx="1061073" cy="70821"/>
            </a:xfrm>
            <a:custGeom>
              <a:avLst/>
              <a:gdLst/>
              <a:ahLst/>
              <a:cxnLst/>
              <a:rect l="l" t="t" r="r" b="b"/>
              <a:pathLst>
                <a:path w="4285" h="286" extrusionOk="0">
                  <a:moveTo>
                    <a:pt x="0" y="286"/>
                  </a:moveTo>
                  <a:lnTo>
                    <a:pt x="4285" y="286"/>
                  </a:lnTo>
                  <a:lnTo>
                    <a:pt x="4285" y="0"/>
                  </a:lnTo>
                  <a:lnTo>
                    <a:pt x="0" y="0"/>
                  </a:lnTo>
                  <a:lnTo>
                    <a:pt x="0" y="286"/>
                  </a:lnTo>
                  <a:close/>
                </a:path>
              </a:pathLst>
            </a:custGeom>
            <a:solidFill>
              <a:schemeClr val="accent3"/>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0" name="Google Shape;2100;p47"/>
            <p:cNvSpPr/>
            <p:nvPr/>
          </p:nvSpPr>
          <p:spPr>
            <a:xfrm>
              <a:off x="3119415" y="3577397"/>
              <a:ext cx="1061073" cy="74783"/>
            </a:xfrm>
            <a:custGeom>
              <a:avLst/>
              <a:gdLst/>
              <a:ahLst/>
              <a:cxnLst/>
              <a:rect l="l" t="t" r="r" b="b"/>
              <a:pathLst>
                <a:path w="4285" h="302" extrusionOk="0">
                  <a:moveTo>
                    <a:pt x="4285" y="302"/>
                  </a:moveTo>
                  <a:lnTo>
                    <a:pt x="4249" y="248"/>
                  </a:lnTo>
                  <a:cubicBezTo>
                    <a:pt x="4144" y="93"/>
                    <a:pt x="3970" y="0"/>
                    <a:pt x="3783" y="0"/>
                  </a:cubicBezTo>
                  <a:lnTo>
                    <a:pt x="513" y="0"/>
                  </a:lnTo>
                  <a:cubicBezTo>
                    <a:pt x="346" y="0"/>
                    <a:pt x="187" y="75"/>
                    <a:pt x="80" y="205"/>
                  </a:cubicBezTo>
                  <a:lnTo>
                    <a:pt x="0" y="302"/>
                  </a:lnTo>
                  <a:lnTo>
                    <a:pt x="4285" y="302"/>
                  </a:lnTo>
                  <a:close/>
                </a:path>
              </a:pathLst>
            </a:custGeom>
            <a:solidFill>
              <a:srgbClr val="192D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01" name="Google Shape;2101;p47"/>
            <p:cNvSpPr/>
            <p:nvPr/>
          </p:nvSpPr>
          <p:spPr>
            <a:xfrm>
              <a:off x="3119415" y="3577397"/>
              <a:ext cx="1061073" cy="74783"/>
            </a:xfrm>
            <a:custGeom>
              <a:avLst/>
              <a:gdLst/>
              <a:ahLst/>
              <a:cxnLst/>
              <a:rect l="l" t="t" r="r" b="b"/>
              <a:pathLst>
                <a:path w="4285" h="302" extrusionOk="0">
                  <a:moveTo>
                    <a:pt x="4285" y="302"/>
                  </a:moveTo>
                  <a:lnTo>
                    <a:pt x="4249" y="248"/>
                  </a:lnTo>
                  <a:cubicBezTo>
                    <a:pt x="4144" y="93"/>
                    <a:pt x="3970" y="0"/>
                    <a:pt x="3783" y="0"/>
                  </a:cubicBezTo>
                  <a:lnTo>
                    <a:pt x="513" y="0"/>
                  </a:lnTo>
                  <a:cubicBezTo>
                    <a:pt x="346" y="0"/>
                    <a:pt x="187" y="75"/>
                    <a:pt x="80" y="205"/>
                  </a:cubicBezTo>
                  <a:lnTo>
                    <a:pt x="0" y="302"/>
                  </a:lnTo>
                  <a:lnTo>
                    <a:pt x="4285" y="302"/>
                  </a:lnTo>
                  <a:close/>
                </a:path>
              </a:pathLst>
            </a:custGeom>
            <a:solidFill>
              <a:schemeClr val="accent4"/>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2" name="Google Shape;2102;p47"/>
            <p:cNvSpPr/>
            <p:nvPr/>
          </p:nvSpPr>
          <p:spPr>
            <a:xfrm>
              <a:off x="3119415" y="3652181"/>
              <a:ext cx="601729" cy="70821"/>
            </a:xfrm>
            <a:custGeom>
              <a:avLst/>
              <a:gdLst/>
              <a:ahLst/>
              <a:cxnLst/>
              <a:rect l="l" t="t" r="r" b="b"/>
              <a:pathLst>
                <a:path w="2430" h="286" extrusionOk="0">
                  <a:moveTo>
                    <a:pt x="0" y="286"/>
                  </a:moveTo>
                  <a:lnTo>
                    <a:pt x="2430" y="286"/>
                  </a:lnTo>
                  <a:lnTo>
                    <a:pt x="2430" y="0"/>
                  </a:lnTo>
                  <a:lnTo>
                    <a:pt x="0" y="0"/>
                  </a:lnTo>
                  <a:lnTo>
                    <a:pt x="0" y="286"/>
                  </a:lnTo>
                  <a:close/>
                </a:path>
              </a:pathLst>
            </a:custGeom>
            <a:solidFill>
              <a:schemeClr val="accent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3" name="Google Shape;2103;p47"/>
            <p:cNvSpPr/>
            <p:nvPr/>
          </p:nvSpPr>
          <p:spPr>
            <a:xfrm>
              <a:off x="3638935" y="2991017"/>
              <a:ext cx="334294" cy="58687"/>
            </a:xfrm>
            <a:custGeom>
              <a:avLst/>
              <a:gdLst/>
              <a:ahLst/>
              <a:cxnLst/>
              <a:rect l="l" t="t" r="r" b="b"/>
              <a:pathLst>
                <a:path w="1350" h="237" extrusionOk="0">
                  <a:moveTo>
                    <a:pt x="0" y="7"/>
                  </a:moveTo>
                  <a:cubicBezTo>
                    <a:pt x="0" y="7"/>
                    <a:pt x="91" y="111"/>
                    <a:pt x="0" y="237"/>
                  </a:cubicBezTo>
                  <a:lnTo>
                    <a:pt x="1301" y="237"/>
                  </a:lnTo>
                  <a:lnTo>
                    <a:pt x="1350" y="111"/>
                  </a:lnTo>
                  <a:lnTo>
                    <a:pt x="1287" y="0"/>
                  </a:lnTo>
                  <a:lnTo>
                    <a:pt x="0" y="7"/>
                  </a:lnTo>
                  <a:close/>
                </a:path>
              </a:pathLst>
            </a:custGeom>
            <a:solidFill>
              <a:schemeClr val="lt1"/>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4" name="Google Shape;2104;p47"/>
            <p:cNvSpPr/>
            <p:nvPr/>
          </p:nvSpPr>
          <p:spPr>
            <a:xfrm>
              <a:off x="3638935" y="2991017"/>
              <a:ext cx="334294" cy="58687"/>
            </a:xfrm>
            <a:custGeom>
              <a:avLst/>
              <a:gdLst/>
              <a:ahLst/>
              <a:cxnLst/>
              <a:rect l="l" t="t" r="r" b="b"/>
              <a:pathLst>
                <a:path w="1350" h="237" extrusionOk="0">
                  <a:moveTo>
                    <a:pt x="0" y="7"/>
                  </a:moveTo>
                  <a:cubicBezTo>
                    <a:pt x="0" y="7"/>
                    <a:pt x="91" y="111"/>
                    <a:pt x="0" y="237"/>
                  </a:cubicBezTo>
                  <a:lnTo>
                    <a:pt x="1301" y="237"/>
                  </a:lnTo>
                  <a:lnTo>
                    <a:pt x="1350" y="111"/>
                  </a:lnTo>
                  <a:lnTo>
                    <a:pt x="1287" y="0"/>
                  </a:lnTo>
                  <a:lnTo>
                    <a:pt x="0" y="7"/>
                  </a:lnTo>
                  <a:close/>
                </a:path>
              </a:pathLst>
            </a:custGeom>
            <a:noFill/>
            <a:ln w="9525" cap="flat" cmpd="sng">
              <a:solidFill>
                <a:schemeClr val="dk1"/>
              </a:solidFill>
              <a:prstDash val="solid"/>
              <a:bevel/>
              <a:headEnd type="none" w="sm" len="sm"/>
              <a:tailEnd type="none" w="sm" len="sm"/>
            </a:ln>
          </p:spPr>
          <p:txBody>
            <a:bodyPr spcFirstLastPara="1" wrap="square" lIns="92875" tIns="37425" rIns="92875" bIns="37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5" name="Google Shape;2105;p47"/>
            <p:cNvSpPr/>
            <p:nvPr/>
          </p:nvSpPr>
          <p:spPr>
            <a:xfrm>
              <a:off x="3663945" y="2983093"/>
              <a:ext cx="463306" cy="78249"/>
            </a:xfrm>
            <a:custGeom>
              <a:avLst/>
              <a:gdLst/>
              <a:ahLst/>
              <a:cxnLst/>
              <a:rect l="l" t="t" r="r" b="b"/>
              <a:pathLst>
                <a:path w="1871" h="316" extrusionOk="0">
                  <a:moveTo>
                    <a:pt x="1200" y="264"/>
                  </a:moveTo>
                  <a:lnTo>
                    <a:pt x="1200" y="53"/>
                  </a:lnTo>
                  <a:lnTo>
                    <a:pt x="0" y="53"/>
                  </a:lnTo>
                  <a:lnTo>
                    <a:pt x="0" y="0"/>
                  </a:lnTo>
                  <a:lnTo>
                    <a:pt x="1713" y="0"/>
                  </a:lnTo>
                  <a:cubicBezTo>
                    <a:pt x="1800" y="0"/>
                    <a:pt x="1871" y="71"/>
                    <a:pt x="1871" y="158"/>
                  </a:cubicBezTo>
                  <a:cubicBezTo>
                    <a:pt x="1871" y="245"/>
                    <a:pt x="1800" y="316"/>
                    <a:pt x="1713" y="316"/>
                  </a:cubicBezTo>
                  <a:lnTo>
                    <a:pt x="0" y="316"/>
                  </a:lnTo>
                  <a:lnTo>
                    <a:pt x="0" y="264"/>
                  </a:lnTo>
                  <a:lnTo>
                    <a:pt x="1200" y="264"/>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6" name="Google Shape;2106;p47"/>
            <p:cNvSpPr/>
            <p:nvPr/>
          </p:nvSpPr>
          <p:spPr>
            <a:xfrm>
              <a:off x="3663945" y="2983093"/>
              <a:ext cx="463306" cy="78249"/>
            </a:xfrm>
            <a:custGeom>
              <a:avLst/>
              <a:gdLst/>
              <a:ahLst/>
              <a:cxnLst/>
              <a:rect l="l" t="t" r="r" b="b"/>
              <a:pathLst>
                <a:path w="1871" h="316" extrusionOk="0">
                  <a:moveTo>
                    <a:pt x="1200" y="264"/>
                  </a:moveTo>
                  <a:lnTo>
                    <a:pt x="1200" y="53"/>
                  </a:lnTo>
                  <a:lnTo>
                    <a:pt x="0" y="53"/>
                  </a:lnTo>
                  <a:lnTo>
                    <a:pt x="0" y="0"/>
                  </a:lnTo>
                  <a:lnTo>
                    <a:pt x="1713" y="0"/>
                  </a:lnTo>
                  <a:cubicBezTo>
                    <a:pt x="1800" y="0"/>
                    <a:pt x="1871" y="71"/>
                    <a:pt x="1871" y="158"/>
                  </a:cubicBezTo>
                  <a:cubicBezTo>
                    <a:pt x="1871" y="245"/>
                    <a:pt x="1800" y="316"/>
                    <a:pt x="1713" y="316"/>
                  </a:cubicBezTo>
                  <a:lnTo>
                    <a:pt x="0" y="316"/>
                  </a:lnTo>
                  <a:lnTo>
                    <a:pt x="0" y="264"/>
                  </a:lnTo>
                  <a:lnTo>
                    <a:pt x="1200" y="264"/>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7" name="Google Shape;2107;p47"/>
            <p:cNvSpPr/>
            <p:nvPr/>
          </p:nvSpPr>
          <p:spPr>
            <a:xfrm>
              <a:off x="3623335" y="2983093"/>
              <a:ext cx="356580" cy="78249"/>
            </a:xfrm>
            <a:custGeom>
              <a:avLst/>
              <a:gdLst/>
              <a:ahLst/>
              <a:cxnLst/>
              <a:rect l="l" t="t" r="r" b="b"/>
              <a:pathLst>
                <a:path w="1440" h="316" extrusionOk="0">
                  <a:moveTo>
                    <a:pt x="1364" y="158"/>
                  </a:moveTo>
                  <a:lnTo>
                    <a:pt x="1364" y="158"/>
                  </a:lnTo>
                  <a:cubicBezTo>
                    <a:pt x="1364" y="100"/>
                    <a:pt x="1317" y="53"/>
                    <a:pt x="1258" y="53"/>
                  </a:cubicBezTo>
                  <a:lnTo>
                    <a:pt x="0" y="53"/>
                  </a:lnTo>
                  <a:lnTo>
                    <a:pt x="0" y="0"/>
                  </a:lnTo>
                  <a:lnTo>
                    <a:pt x="1288" y="0"/>
                  </a:lnTo>
                  <a:cubicBezTo>
                    <a:pt x="1372" y="0"/>
                    <a:pt x="1440" y="68"/>
                    <a:pt x="1440" y="152"/>
                  </a:cubicBezTo>
                  <a:cubicBezTo>
                    <a:pt x="1440" y="243"/>
                    <a:pt x="1366" y="316"/>
                    <a:pt x="1275" y="316"/>
                  </a:cubicBezTo>
                  <a:lnTo>
                    <a:pt x="0" y="316"/>
                  </a:lnTo>
                  <a:lnTo>
                    <a:pt x="0" y="264"/>
                  </a:lnTo>
                  <a:lnTo>
                    <a:pt x="1258" y="264"/>
                  </a:lnTo>
                  <a:cubicBezTo>
                    <a:pt x="1317" y="264"/>
                    <a:pt x="1364" y="216"/>
                    <a:pt x="1364" y="15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8" name="Google Shape;2108;p47"/>
            <p:cNvSpPr/>
            <p:nvPr/>
          </p:nvSpPr>
          <p:spPr>
            <a:xfrm>
              <a:off x="3623335" y="2983093"/>
              <a:ext cx="356580" cy="78249"/>
            </a:xfrm>
            <a:custGeom>
              <a:avLst/>
              <a:gdLst/>
              <a:ahLst/>
              <a:cxnLst/>
              <a:rect l="l" t="t" r="r" b="b"/>
              <a:pathLst>
                <a:path w="1440" h="316" extrusionOk="0">
                  <a:moveTo>
                    <a:pt x="1364" y="158"/>
                  </a:moveTo>
                  <a:lnTo>
                    <a:pt x="1364" y="158"/>
                  </a:lnTo>
                  <a:cubicBezTo>
                    <a:pt x="1364" y="100"/>
                    <a:pt x="1317" y="53"/>
                    <a:pt x="1258" y="53"/>
                  </a:cubicBezTo>
                  <a:lnTo>
                    <a:pt x="0" y="53"/>
                  </a:lnTo>
                  <a:lnTo>
                    <a:pt x="0" y="0"/>
                  </a:lnTo>
                  <a:lnTo>
                    <a:pt x="1288" y="0"/>
                  </a:lnTo>
                  <a:cubicBezTo>
                    <a:pt x="1372" y="0"/>
                    <a:pt x="1440" y="68"/>
                    <a:pt x="1440" y="152"/>
                  </a:cubicBezTo>
                  <a:cubicBezTo>
                    <a:pt x="1440" y="243"/>
                    <a:pt x="1366" y="316"/>
                    <a:pt x="1275" y="316"/>
                  </a:cubicBezTo>
                  <a:lnTo>
                    <a:pt x="0" y="316"/>
                  </a:lnTo>
                  <a:lnTo>
                    <a:pt x="0" y="264"/>
                  </a:lnTo>
                  <a:lnTo>
                    <a:pt x="1258" y="264"/>
                  </a:lnTo>
                  <a:cubicBezTo>
                    <a:pt x="1317" y="264"/>
                    <a:pt x="1364" y="216"/>
                    <a:pt x="1364" y="158"/>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9" name="Google Shape;2109;p47"/>
            <p:cNvSpPr/>
            <p:nvPr/>
          </p:nvSpPr>
          <p:spPr>
            <a:xfrm>
              <a:off x="3631259" y="2911777"/>
              <a:ext cx="334294" cy="58687"/>
            </a:xfrm>
            <a:custGeom>
              <a:avLst/>
              <a:gdLst/>
              <a:ahLst/>
              <a:cxnLst/>
              <a:rect l="l" t="t" r="r" b="b"/>
              <a:pathLst>
                <a:path w="1350" h="237" extrusionOk="0">
                  <a:moveTo>
                    <a:pt x="0" y="7"/>
                  </a:moveTo>
                  <a:cubicBezTo>
                    <a:pt x="0" y="7"/>
                    <a:pt x="91" y="111"/>
                    <a:pt x="0" y="237"/>
                  </a:cubicBezTo>
                  <a:lnTo>
                    <a:pt x="1301" y="237"/>
                  </a:lnTo>
                  <a:lnTo>
                    <a:pt x="1350" y="111"/>
                  </a:lnTo>
                  <a:lnTo>
                    <a:pt x="1287" y="0"/>
                  </a:lnTo>
                  <a:lnTo>
                    <a:pt x="0" y="7"/>
                  </a:lnTo>
                  <a:close/>
                </a:path>
              </a:pathLst>
            </a:custGeom>
            <a:solidFill>
              <a:schemeClr val="lt1"/>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0" name="Google Shape;2110;p47"/>
            <p:cNvSpPr/>
            <p:nvPr/>
          </p:nvSpPr>
          <p:spPr>
            <a:xfrm>
              <a:off x="3631259" y="2911777"/>
              <a:ext cx="334294" cy="58687"/>
            </a:xfrm>
            <a:custGeom>
              <a:avLst/>
              <a:gdLst/>
              <a:ahLst/>
              <a:cxnLst/>
              <a:rect l="l" t="t" r="r" b="b"/>
              <a:pathLst>
                <a:path w="1350" h="237" extrusionOk="0">
                  <a:moveTo>
                    <a:pt x="0" y="7"/>
                  </a:moveTo>
                  <a:cubicBezTo>
                    <a:pt x="0" y="7"/>
                    <a:pt x="91" y="111"/>
                    <a:pt x="0" y="237"/>
                  </a:cubicBezTo>
                  <a:lnTo>
                    <a:pt x="1301" y="237"/>
                  </a:lnTo>
                  <a:lnTo>
                    <a:pt x="1350" y="111"/>
                  </a:lnTo>
                  <a:lnTo>
                    <a:pt x="1287" y="0"/>
                  </a:lnTo>
                  <a:lnTo>
                    <a:pt x="0" y="7"/>
                  </a:lnTo>
                  <a:close/>
                </a:path>
              </a:pathLst>
            </a:custGeom>
            <a:noFill/>
            <a:ln w="9525" cap="flat" cmpd="sng">
              <a:solidFill>
                <a:schemeClr val="dk1"/>
              </a:solidFill>
              <a:prstDash val="solid"/>
              <a:bevel/>
              <a:headEnd type="none" w="sm" len="sm"/>
              <a:tailEnd type="none" w="sm" len="sm"/>
            </a:ln>
          </p:spPr>
          <p:txBody>
            <a:bodyPr spcFirstLastPara="1" wrap="square" lIns="92875" tIns="37425" rIns="92875" bIns="37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1" name="Google Shape;2111;p47"/>
            <p:cNvSpPr/>
            <p:nvPr/>
          </p:nvSpPr>
          <p:spPr>
            <a:xfrm>
              <a:off x="3656269" y="2903853"/>
              <a:ext cx="463306" cy="78249"/>
            </a:xfrm>
            <a:custGeom>
              <a:avLst/>
              <a:gdLst/>
              <a:ahLst/>
              <a:cxnLst/>
              <a:rect l="l" t="t" r="r" b="b"/>
              <a:pathLst>
                <a:path w="1871" h="316" extrusionOk="0">
                  <a:moveTo>
                    <a:pt x="1200" y="264"/>
                  </a:moveTo>
                  <a:lnTo>
                    <a:pt x="1200" y="53"/>
                  </a:lnTo>
                  <a:lnTo>
                    <a:pt x="0" y="53"/>
                  </a:lnTo>
                  <a:lnTo>
                    <a:pt x="0" y="0"/>
                  </a:lnTo>
                  <a:lnTo>
                    <a:pt x="1713" y="0"/>
                  </a:lnTo>
                  <a:cubicBezTo>
                    <a:pt x="1800" y="0"/>
                    <a:pt x="1871" y="71"/>
                    <a:pt x="1871" y="158"/>
                  </a:cubicBezTo>
                  <a:cubicBezTo>
                    <a:pt x="1871" y="246"/>
                    <a:pt x="1800" y="316"/>
                    <a:pt x="1713" y="316"/>
                  </a:cubicBezTo>
                  <a:lnTo>
                    <a:pt x="0" y="316"/>
                  </a:lnTo>
                  <a:lnTo>
                    <a:pt x="0" y="264"/>
                  </a:lnTo>
                  <a:lnTo>
                    <a:pt x="1200" y="264"/>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2" name="Google Shape;2112;p47"/>
            <p:cNvSpPr/>
            <p:nvPr/>
          </p:nvSpPr>
          <p:spPr>
            <a:xfrm>
              <a:off x="3656269" y="2903853"/>
              <a:ext cx="463306" cy="78249"/>
            </a:xfrm>
            <a:custGeom>
              <a:avLst/>
              <a:gdLst/>
              <a:ahLst/>
              <a:cxnLst/>
              <a:rect l="l" t="t" r="r" b="b"/>
              <a:pathLst>
                <a:path w="1871" h="316" extrusionOk="0">
                  <a:moveTo>
                    <a:pt x="1200" y="264"/>
                  </a:moveTo>
                  <a:lnTo>
                    <a:pt x="1200" y="53"/>
                  </a:lnTo>
                  <a:lnTo>
                    <a:pt x="0" y="53"/>
                  </a:lnTo>
                  <a:lnTo>
                    <a:pt x="0" y="0"/>
                  </a:lnTo>
                  <a:lnTo>
                    <a:pt x="1713" y="0"/>
                  </a:lnTo>
                  <a:cubicBezTo>
                    <a:pt x="1800" y="0"/>
                    <a:pt x="1871" y="71"/>
                    <a:pt x="1871" y="158"/>
                  </a:cubicBezTo>
                  <a:cubicBezTo>
                    <a:pt x="1871" y="246"/>
                    <a:pt x="1800" y="316"/>
                    <a:pt x="1713" y="316"/>
                  </a:cubicBezTo>
                  <a:lnTo>
                    <a:pt x="0" y="316"/>
                  </a:lnTo>
                  <a:lnTo>
                    <a:pt x="0" y="264"/>
                  </a:lnTo>
                  <a:lnTo>
                    <a:pt x="1200" y="264"/>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3" name="Google Shape;2113;p47"/>
            <p:cNvSpPr/>
            <p:nvPr/>
          </p:nvSpPr>
          <p:spPr>
            <a:xfrm>
              <a:off x="3615658" y="2903853"/>
              <a:ext cx="356580" cy="78249"/>
            </a:xfrm>
            <a:custGeom>
              <a:avLst/>
              <a:gdLst/>
              <a:ahLst/>
              <a:cxnLst/>
              <a:rect l="l" t="t" r="r" b="b"/>
              <a:pathLst>
                <a:path w="1440" h="316" extrusionOk="0">
                  <a:moveTo>
                    <a:pt x="1364" y="158"/>
                  </a:moveTo>
                  <a:lnTo>
                    <a:pt x="1364" y="158"/>
                  </a:lnTo>
                  <a:cubicBezTo>
                    <a:pt x="1364" y="100"/>
                    <a:pt x="1317" y="53"/>
                    <a:pt x="1258" y="53"/>
                  </a:cubicBezTo>
                  <a:lnTo>
                    <a:pt x="0" y="53"/>
                  </a:lnTo>
                  <a:lnTo>
                    <a:pt x="0" y="0"/>
                  </a:lnTo>
                  <a:lnTo>
                    <a:pt x="1288" y="0"/>
                  </a:lnTo>
                  <a:cubicBezTo>
                    <a:pt x="1372" y="0"/>
                    <a:pt x="1440" y="68"/>
                    <a:pt x="1440" y="152"/>
                  </a:cubicBezTo>
                  <a:cubicBezTo>
                    <a:pt x="1440" y="243"/>
                    <a:pt x="1366" y="316"/>
                    <a:pt x="1275" y="316"/>
                  </a:cubicBezTo>
                  <a:lnTo>
                    <a:pt x="0" y="316"/>
                  </a:lnTo>
                  <a:lnTo>
                    <a:pt x="0" y="264"/>
                  </a:lnTo>
                  <a:lnTo>
                    <a:pt x="1258" y="264"/>
                  </a:lnTo>
                  <a:cubicBezTo>
                    <a:pt x="1317" y="264"/>
                    <a:pt x="1364" y="216"/>
                    <a:pt x="1364" y="15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4" name="Google Shape;2114;p47"/>
            <p:cNvSpPr/>
            <p:nvPr/>
          </p:nvSpPr>
          <p:spPr>
            <a:xfrm>
              <a:off x="3615658" y="2903853"/>
              <a:ext cx="356580" cy="78249"/>
            </a:xfrm>
            <a:custGeom>
              <a:avLst/>
              <a:gdLst/>
              <a:ahLst/>
              <a:cxnLst/>
              <a:rect l="l" t="t" r="r" b="b"/>
              <a:pathLst>
                <a:path w="1440" h="316" extrusionOk="0">
                  <a:moveTo>
                    <a:pt x="1364" y="158"/>
                  </a:moveTo>
                  <a:lnTo>
                    <a:pt x="1364" y="158"/>
                  </a:lnTo>
                  <a:cubicBezTo>
                    <a:pt x="1364" y="100"/>
                    <a:pt x="1317" y="53"/>
                    <a:pt x="1258" y="53"/>
                  </a:cubicBezTo>
                  <a:lnTo>
                    <a:pt x="0" y="53"/>
                  </a:lnTo>
                  <a:lnTo>
                    <a:pt x="0" y="0"/>
                  </a:lnTo>
                  <a:lnTo>
                    <a:pt x="1288" y="0"/>
                  </a:lnTo>
                  <a:cubicBezTo>
                    <a:pt x="1372" y="0"/>
                    <a:pt x="1440" y="68"/>
                    <a:pt x="1440" y="152"/>
                  </a:cubicBezTo>
                  <a:cubicBezTo>
                    <a:pt x="1440" y="243"/>
                    <a:pt x="1366" y="316"/>
                    <a:pt x="1275" y="316"/>
                  </a:cubicBezTo>
                  <a:lnTo>
                    <a:pt x="0" y="316"/>
                  </a:lnTo>
                  <a:lnTo>
                    <a:pt x="0" y="264"/>
                  </a:lnTo>
                  <a:lnTo>
                    <a:pt x="1258" y="264"/>
                  </a:lnTo>
                  <a:cubicBezTo>
                    <a:pt x="1317" y="264"/>
                    <a:pt x="1364" y="216"/>
                    <a:pt x="1364" y="158"/>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5" name="Google Shape;2115;p47"/>
            <p:cNvSpPr/>
            <p:nvPr/>
          </p:nvSpPr>
          <p:spPr>
            <a:xfrm>
              <a:off x="4108434" y="2798611"/>
              <a:ext cx="15848" cy="148823"/>
            </a:xfrm>
            <a:custGeom>
              <a:avLst/>
              <a:gdLst/>
              <a:ahLst/>
              <a:cxnLst/>
              <a:rect l="l" t="t" r="r" b="b"/>
              <a:pathLst>
                <a:path w="64" h="601" extrusionOk="0">
                  <a:moveTo>
                    <a:pt x="64" y="601"/>
                  </a:moveTo>
                  <a:lnTo>
                    <a:pt x="0" y="0"/>
                  </a:lnTo>
                  <a:lnTo>
                    <a:pt x="64" y="601"/>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6" name="Google Shape;2116;p47"/>
            <p:cNvSpPr/>
            <p:nvPr/>
          </p:nvSpPr>
          <p:spPr>
            <a:xfrm>
              <a:off x="4079710" y="2638149"/>
              <a:ext cx="71316" cy="164671"/>
            </a:xfrm>
            <a:custGeom>
              <a:avLst/>
              <a:gdLst/>
              <a:ahLst/>
              <a:cxnLst/>
              <a:rect l="l" t="t" r="r" b="b"/>
              <a:pathLst>
                <a:path w="288" h="665" extrusionOk="0">
                  <a:moveTo>
                    <a:pt x="116" y="665"/>
                  </a:moveTo>
                  <a:cubicBezTo>
                    <a:pt x="116" y="665"/>
                    <a:pt x="0" y="575"/>
                    <a:pt x="0" y="371"/>
                  </a:cubicBezTo>
                  <a:cubicBezTo>
                    <a:pt x="0" y="167"/>
                    <a:pt x="154" y="0"/>
                    <a:pt x="154" y="0"/>
                  </a:cubicBezTo>
                  <a:cubicBezTo>
                    <a:pt x="154" y="0"/>
                    <a:pt x="320" y="205"/>
                    <a:pt x="282" y="409"/>
                  </a:cubicBezTo>
                  <a:cubicBezTo>
                    <a:pt x="244" y="613"/>
                    <a:pt x="116" y="665"/>
                    <a:pt x="116" y="6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7" name="Google Shape;2117;p47"/>
            <p:cNvSpPr/>
            <p:nvPr/>
          </p:nvSpPr>
          <p:spPr>
            <a:xfrm>
              <a:off x="4079710" y="2638149"/>
              <a:ext cx="71316" cy="164671"/>
            </a:xfrm>
            <a:custGeom>
              <a:avLst/>
              <a:gdLst/>
              <a:ahLst/>
              <a:cxnLst/>
              <a:rect l="l" t="t" r="r" b="b"/>
              <a:pathLst>
                <a:path w="288" h="665" extrusionOk="0">
                  <a:moveTo>
                    <a:pt x="116" y="665"/>
                  </a:moveTo>
                  <a:cubicBezTo>
                    <a:pt x="116" y="665"/>
                    <a:pt x="0" y="575"/>
                    <a:pt x="0" y="371"/>
                  </a:cubicBezTo>
                  <a:cubicBezTo>
                    <a:pt x="0" y="167"/>
                    <a:pt x="154" y="0"/>
                    <a:pt x="154" y="0"/>
                  </a:cubicBezTo>
                  <a:cubicBezTo>
                    <a:pt x="154" y="0"/>
                    <a:pt x="320" y="205"/>
                    <a:pt x="282" y="409"/>
                  </a:cubicBezTo>
                  <a:cubicBezTo>
                    <a:pt x="244" y="613"/>
                    <a:pt x="116" y="665"/>
                    <a:pt x="116" y="665"/>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8" name="Google Shape;2118;p47"/>
            <p:cNvSpPr/>
            <p:nvPr/>
          </p:nvSpPr>
          <p:spPr>
            <a:xfrm>
              <a:off x="4138892" y="2833774"/>
              <a:ext cx="50515" cy="102764"/>
            </a:xfrm>
            <a:custGeom>
              <a:avLst/>
              <a:gdLst/>
              <a:ahLst/>
              <a:cxnLst/>
              <a:rect l="l" t="t" r="r" b="b"/>
              <a:pathLst>
                <a:path w="204" h="415" extrusionOk="0">
                  <a:moveTo>
                    <a:pt x="0" y="415"/>
                  </a:moveTo>
                  <a:cubicBezTo>
                    <a:pt x="0" y="415"/>
                    <a:pt x="87" y="184"/>
                    <a:pt x="204" y="0"/>
                  </a:cubicBezTo>
                  <a:lnTo>
                    <a:pt x="0" y="415"/>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9" name="Google Shape;2119;p47"/>
            <p:cNvSpPr/>
            <p:nvPr/>
          </p:nvSpPr>
          <p:spPr>
            <a:xfrm>
              <a:off x="4169103" y="2717142"/>
              <a:ext cx="89888" cy="143622"/>
            </a:xfrm>
            <a:custGeom>
              <a:avLst/>
              <a:gdLst/>
              <a:ahLst/>
              <a:cxnLst/>
              <a:rect l="l" t="t" r="r" b="b"/>
              <a:pathLst>
                <a:path w="363" h="580" extrusionOk="0">
                  <a:moveTo>
                    <a:pt x="21" y="579"/>
                  </a:moveTo>
                  <a:cubicBezTo>
                    <a:pt x="21" y="579"/>
                    <a:pt x="-42" y="448"/>
                    <a:pt x="48" y="265"/>
                  </a:cubicBezTo>
                  <a:cubicBezTo>
                    <a:pt x="138" y="81"/>
                    <a:pt x="349" y="0"/>
                    <a:pt x="349" y="0"/>
                  </a:cubicBezTo>
                  <a:cubicBezTo>
                    <a:pt x="349" y="0"/>
                    <a:pt x="408" y="256"/>
                    <a:pt x="284" y="423"/>
                  </a:cubicBezTo>
                  <a:cubicBezTo>
                    <a:pt x="159" y="590"/>
                    <a:pt x="21" y="579"/>
                    <a:pt x="21" y="57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0" name="Google Shape;2120;p47"/>
            <p:cNvSpPr/>
            <p:nvPr/>
          </p:nvSpPr>
          <p:spPr>
            <a:xfrm>
              <a:off x="4169103" y="2717142"/>
              <a:ext cx="89888" cy="143622"/>
            </a:xfrm>
            <a:custGeom>
              <a:avLst/>
              <a:gdLst/>
              <a:ahLst/>
              <a:cxnLst/>
              <a:rect l="l" t="t" r="r" b="b"/>
              <a:pathLst>
                <a:path w="363" h="580" extrusionOk="0">
                  <a:moveTo>
                    <a:pt x="21" y="579"/>
                  </a:moveTo>
                  <a:cubicBezTo>
                    <a:pt x="21" y="579"/>
                    <a:pt x="-42" y="448"/>
                    <a:pt x="48" y="265"/>
                  </a:cubicBezTo>
                  <a:cubicBezTo>
                    <a:pt x="138" y="81"/>
                    <a:pt x="349" y="0"/>
                    <a:pt x="349" y="0"/>
                  </a:cubicBezTo>
                  <a:cubicBezTo>
                    <a:pt x="349" y="0"/>
                    <a:pt x="408" y="256"/>
                    <a:pt x="284" y="423"/>
                  </a:cubicBezTo>
                  <a:cubicBezTo>
                    <a:pt x="159" y="590"/>
                    <a:pt x="21" y="579"/>
                    <a:pt x="21" y="579"/>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1" name="Google Shape;2121;p47"/>
            <p:cNvSpPr/>
            <p:nvPr/>
          </p:nvSpPr>
          <p:spPr>
            <a:xfrm>
              <a:off x="4041575" y="2829317"/>
              <a:ext cx="56954" cy="120346"/>
            </a:xfrm>
            <a:custGeom>
              <a:avLst/>
              <a:gdLst/>
              <a:ahLst/>
              <a:cxnLst/>
              <a:rect l="l" t="t" r="r" b="b"/>
              <a:pathLst>
                <a:path w="230" h="486" extrusionOk="0">
                  <a:moveTo>
                    <a:pt x="230" y="486"/>
                  </a:moveTo>
                  <a:cubicBezTo>
                    <a:pt x="230" y="486"/>
                    <a:pt x="179" y="307"/>
                    <a:pt x="89" y="154"/>
                  </a:cubicBezTo>
                  <a:lnTo>
                    <a:pt x="0" y="0"/>
                  </a:lnTo>
                  <a:lnTo>
                    <a:pt x="230" y="486"/>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2" name="Google Shape;2122;p47"/>
            <p:cNvSpPr/>
            <p:nvPr/>
          </p:nvSpPr>
          <p:spPr>
            <a:xfrm>
              <a:off x="3910333" y="2710209"/>
              <a:ext cx="156004" cy="153528"/>
            </a:xfrm>
            <a:custGeom>
              <a:avLst/>
              <a:gdLst/>
              <a:ahLst/>
              <a:cxnLst/>
              <a:rect l="l" t="t" r="r" b="b"/>
              <a:pathLst>
                <a:path w="630" h="620" extrusionOk="0">
                  <a:moveTo>
                    <a:pt x="602" y="600"/>
                  </a:moveTo>
                  <a:cubicBezTo>
                    <a:pt x="602" y="600"/>
                    <a:pt x="386" y="680"/>
                    <a:pt x="188" y="513"/>
                  </a:cubicBezTo>
                  <a:cubicBezTo>
                    <a:pt x="-11" y="346"/>
                    <a:pt x="0" y="7"/>
                    <a:pt x="0" y="7"/>
                  </a:cubicBezTo>
                  <a:cubicBezTo>
                    <a:pt x="0" y="7"/>
                    <a:pt x="385" y="-48"/>
                    <a:pt x="540" y="169"/>
                  </a:cubicBezTo>
                  <a:cubicBezTo>
                    <a:pt x="696" y="387"/>
                    <a:pt x="602" y="600"/>
                    <a:pt x="602" y="60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3" name="Google Shape;2123;p47"/>
            <p:cNvSpPr/>
            <p:nvPr/>
          </p:nvSpPr>
          <p:spPr>
            <a:xfrm>
              <a:off x="3910333" y="2710209"/>
              <a:ext cx="156004" cy="153528"/>
            </a:xfrm>
            <a:custGeom>
              <a:avLst/>
              <a:gdLst/>
              <a:ahLst/>
              <a:cxnLst/>
              <a:rect l="l" t="t" r="r" b="b"/>
              <a:pathLst>
                <a:path w="630" h="620" extrusionOk="0">
                  <a:moveTo>
                    <a:pt x="602" y="600"/>
                  </a:moveTo>
                  <a:cubicBezTo>
                    <a:pt x="602" y="600"/>
                    <a:pt x="386" y="680"/>
                    <a:pt x="188" y="513"/>
                  </a:cubicBezTo>
                  <a:cubicBezTo>
                    <a:pt x="-11" y="346"/>
                    <a:pt x="0" y="7"/>
                    <a:pt x="0" y="7"/>
                  </a:cubicBezTo>
                  <a:cubicBezTo>
                    <a:pt x="0" y="7"/>
                    <a:pt x="385" y="-48"/>
                    <a:pt x="540" y="169"/>
                  </a:cubicBezTo>
                  <a:cubicBezTo>
                    <a:pt x="696" y="387"/>
                    <a:pt x="602" y="600"/>
                    <a:pt x="602" y="60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4" name="Google Shape;2124;p47"/>
            <p:cNvSpPr/>
            <p:nvPr/>
          </p:nvSpPr>
          <p:spPr>
            <a:xfrm>
              <a:off x="4032413" y="2899891"/>
              <a:ext cx="164671" cy="161451"/>
            </a:xfrm>
            <a:custGeom>
              <a:avLst/>
              <a:gdLst/>
              <a:ahLst/>
              <a:cxnLst/>
              <a:rect l="l" t="t" r="r" b="b"/>
              <a:pathLst>
                <a:path w="665" h="652" extrusionOk="0">
                  <a:moveTo>
                    <a:pt x="665" y="0"/>
                  </a:moveTo>
                  <a:lnTo>
                    <a:pt x="0" y="0"/>
                  </a:lnTo>
                  <a:lnTo>
                    <a:pt x="0" y="652"/>
                  </a:lnTo>
                  <a:lnTo>
                    <a:pt x="665" y="652"/>
                  </a:lnTo>
                  <a:lnTo>
                    <a:pt x="665" y="0"/>
                  </a:ln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5" name="Google Shape;2125;p47"/>
            <p:cNvSpPr/>
            <p:nvPr/>
          </p:nvSpPr>
          <p:spPr>
            <a:xfrm>
              <a:off x="2773234" y="2410333"/>
              <a:ext cx="147832" cy="563595"/>
            </a:xfrm>
            <a:custGeom>
              <a:avLst/>
              <a:gdLst/>
              <a:ahLst/>
              <a:cxnLst/>
              <a:rect l="l" t="t" r="r" b="b"/>
              <a:pathLst>
                <a:path w="597" h="2276" extrusionOk="0">
                  <a:moveTo>
                    <a:pt x="0" y="2276"/>
                  </a:moveTo>
                  <a:lnTo>
                    <a:pt x="597" y="0"/>
                  </a:lnTo>
                  <a:lnTo>
                    <a:pt x="0" y="2276"/>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6" name="Google Shape;2126;p47"/>
            <p:cNvSpPr/>
            <p:nvPr/>
          </p:nvSpPr>
          <p:spPr>
            <a:xfrm>
              <a:off x="2747481" y="2390770"/>
              <a:ext cx="387533" cy="603215"/>
            </a:xfrm>
            <a:custGeom>
              <a:avLst/>
              <a:gdLst/>
              <a:ahLst/>
              <a:cxnLst/>
              <a:rect l="l" t="t" r="r" b="b"/>
              <a:pathLst>
                <a:path w="1565" h="2436" extrusionOk="0">
                  <a:moveTo>
                    <a:pt x="587" y="36"/>
                  </a:moveTo>
                  <a:lnTo>
                    <a:pt x="587" y="36"/>
                  </a:lnTo>
                  <a:cubicBezTo>
                    <a:pt x="581" y="61"/>
                    <a:pt x="596" y="85"/>
                    <a:pt x="621" y="92"/>
                  </a:cubicBezTo>
                  <a:cubicBezTo>
                    <a:pt x="1139" y="229"/>
                    <a:pt x="1512" y="719"/>
                    <a:pt x="1469" y="1289"/>
                  </a:cubicBezTo>
                  <a:cubicBezTo>
                    <a:pt x="1430" y="1805"/>
                    <a:pt x="1039" y="2236"/>
                    <a:pt x="528" y="2326"/>
                  </a:cubicBezTo>
                  <a:cubicBezTo>
                    <a:pt x="363" y="2354"/>
                    <a:pt x="204" y="2347"/>
                    <a:pt x="56" y="2311"/>
                  </a:cubicBezTo>
                  <a:cubicBezTo>
                    <a:pt x="32" y="2305"/>
                    <a:pt x="7" y="2319"/>
                    <a:pt x="1" y="2343"/>
                  </a:cubicBezTo>
                  <a:lnTo>
                    <a:pt x="1" y="2345"/>
                  </a:lnTo>
                  <a:cubicBezTo>
                    <a:pt x="-5" y="2369"/>
                    <a:pt x="9" y="2394"/>
                    <a:pt x="33" y="2400"/>
                  </a:cubicBezTo>
                  <a:cubicBezTo>
                    <a:pt x="178" y="2436"/>
                    <a:pt x="333" y="2446"/>
                    <a:pt x="493" y="2425"/>
                  </a:cubicBezTo>
                  <a:cubicBezTo>
                    <a:pt x="1068" y="2348"/>
                    <a:pt x="1518" y="1871"/>
                    <a:pt x="1561" y="1294"/>
                  </a:cubicBezTo>
                  <a:cubicBezTo>
                    <a:pt x="1607" y="678"/>
                    <a:pt x="1203" y="150"/>
                    <a:pt x="643" y="2"/>
                  </a:cubicBezTo>
                  <a:cubicBezTo>
                    <a:pt x="619" y="-4"/>
                    <a:pt x="594" y="11"/>
                    <a:pt x="587" y="36"/>
                  </a:cubicBezTo>
                  <a:close/>
                </a:path>
              </a:pathLst>
            </a:custGeom>
            <a:solidFill>
              <a:srgbClr val="192D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27" name="Google Shape;2127;p47"/>
            <p:cNvSpPr/>
            <p:nvPr/>
          </p:nvSpPr>
          <p:spPr>
            <a:xfrm>
              <a:off x="2747481" y="2390770"/>
              <a:ext cx="387533" cy="603215"/>
            </a:xfrm>
            <a:custGeom>
              <a:avLst/>
              <a:gdLst/>
              <a:ahLst/>
              <a:cxnLst/>
              <a:rect l="l" t="t" r="r" b="b"/>
              <a:pathLst>
                <a:path w="1565" h="2436" extrusionOk="0">
                  <a:moveTo>
                    <a:pt x="587" y="36"/>
                  </a:moveTo>
                  <a:lnTo>
                    <a:pt x="587" y="36"/>
                  </a:lnTo>
                  <a:cubicBezTo>
                    <a:pt x="581" y="61"/>
                    <a:pt x="596" y="85"/>
                    <a:pt x="621" y="92"/>
                  </a:cubicBezTo>
                  <a:cubicBezTo>
                    <a:pt x="1139" y="229"/>
                    <a:pt x="1512" y="719"/>
                    <a:pt x="1469" y="1289"/>
                  </a:cubicBezTo>
                  <a:cubicBezTo>
                    <a:pt x="1430" y="1805"/>
                    <a:pt x="1039" y="2236"/>
                    <a:pt x="528" y="2326"/>
                  </a:cubicBezTo>
                  <a:cubicBezTo>
                    <a:pt x="363" y="2354"/>
                    <a:pt x="204" y="2347"/>
                    <a:pt x="56" y="2311"/>
                  </a:cubicBezTo>
                  <a:cubicBezTo>
                    <a:pt x="32" y="2305"/>
                    <a:pt x="7" y="2319"/>
                    <a:pt x="1" y="2343"/>
                  </a:cubicBezTo>
                  <a:lnTo>
                    <a:pt x="1" y="2345"/>
                  </a:lnTo>
                  <a:cubicBezTo>
                    <a:pt x="-5" y="2369"/>
                    <a:pt x="9" y="2394"/>
                    <a:pt x="33" y="2400"/>
                  </a:cubicBezTo>
                  <a:cubicBezTo>
                    <a:pt x="178" y="2436"/>
                    <a:pt x="333" y="2446"/>
                    <a:pt x="493" y="2425"/>
                  </a:cubicBezTo>
                  <a:cubicBezTo>
                    <a:pt x="1068" y="2348"/>
                    <a:pt x="1518" y="1871"/>
                    <a:pt x="1561" y="1294"/>
                  </a:cubicBezTo>
                  <a:cubicBezTo>
                    <a:pt x="1607" y="678"/>
                    <a:pt x="1203" y="150"/>
                    <a:pt x="643" y="2"/>
                  </a:cubicBezTo>
                  <a:cubicBezTo>
                    <a:pt x="619" y="-4"/>
                    <a:pt x="594" y="11"/>
                    <a:pt x="587" y="36"/>
                  </a:cubicBez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8" name="Google Shape;2128;p47"/>
            <p:cNvSpPr/>
            <p:nvPr/>
          </p:nvSpPr>
          <p:spPr>
            <a:xfrm>
              <a:off x="2569190" y="2428409"/>
              <a:ext cx="518527" cy="518031"/>
            </a:xfrm>
            <a:custGeom>
              <a:avLst/>
              <a:gdLst/>
              <a:ahLst/>
              <a:cxnLst/>
              <a:rect l="l" t="t" r="r" b="b"/>
              <a:pathLst>
                <a:path w="2094" h="2092" extrusionOk="0">
                  <a:moveTo>
                    <a:pt x="2094" y="1047"/>
                  </a:moveTo>
                  <a:cubicBezTo>
                    <a:pt x="2094" y="1624"/>
                    <a:pt x="1625" y="2092"/>
                    <a:pt x="1047" y="2092"/>
                  </a:cubicBezTo>
                  <a:cubicBezTo>
                    <a:pt x="469" y="2092"/>
                    <a:pt x="0" y="1624"/>
                    <a:pt x="0" y="1047"/>
                  </a:cubicBezTo>
                  <a:cubicBezTo>
                    <a:pt x="0" y="469"/>
                    <a:pt x="469" y="0"/>
                    <a:pt x="1047" y="0"/>
                  </a:cubicBezTo>
                  <a:cubicBezTo>
                    <a:pt x="1625" y="0"/>
                    <a:pt x="2094" y="469"/>
                    <a:pt x="2094" y="1047"/>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9" name="Google Shape;2129;p47"/>
            <p:cNvSpPr/>
            <p:nvPr/>
          </p:nvSpPr>
          <p:spPr>
            <a:xfrm>
              <a:off x="2569190" y="2428409"/>
              <a:ext cx="518527" cy="518031"/>
            </a:xfrm>
            <a:custGeom>
              <a:avLst/>
              <a:gdLst/>
              <a:ahLst/>
              <a:cxnLst/>
              <a:rect l="l" t="t" r="r" b="b"/>
              <a:pathLst>
                <a:path w="2094" h="2092" extrusionOk="0">
                  <a:moveTo>
                    <a:pt x="2094" y="1047"/>
                  </a:moveTo>
                  <a:cubicBezTo>
                    <a:pt x="2094" y="1624"/>
                    <a:pt x="1625" y="2092"/>
                    <a:pt x="1047" y="2092"/>
                  </a:cubicBezTo>
                  <a:cubicBezTo>
                    <a:pt x="469" y="2092"/>
                    <a:pt x="0" y="1624"/>
                    <a:pt x="0" y="1047"/>
                  </a:cubicBezTo>
                  <a:cubicBezTo>
                    <a:pt x="0" y="469"/>
                    <a:pt x="469" y="0"/>
                    <a:pt x="1047" y="0"/>
                  </a:cubicBezTo>
                  <a:cubicBezTo>
                    <a:pt x="1625" y="0"/>
                    <a:pt x="2094" y="469"/>
                    <a:pt x="2094" y="1047"/>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0" name="Google Shape;2130;p47"/>
            <p:cNvSpPr/>
            <p:nvPr/>
          </p:nvSpPr>
          <p:spPr>
            <a:xfrm>
              <a:off x="2768777" y="2984331"/>
              <a:ext cx="56954" cy="58440"/>
            </a:xfrm>
            <a:custGeom>
              <a:avLst/>
              <a:gdLst/>
              <a:ahLst/>
              <a:cxnLst/>
              <a:rect l="l" t="t" r="r" b="b"/>
              <a:pathLst>
                <a:path w="230" h="236" extrusionOk="0">
                  <a:moveTo>
                    <a:pt x="230" y="236"/>
                  </a:moveTo>
                  <a:lnTo>
                    <a:pt x="0" y="236"/>
                  </a:lnTo>
                  <a:lnTo>
                    <a:pt x="27" y="0"/>
                  </a:lnTo>
                  <a:lnTo>
                    <a:pt x="203" y="0"/>
                  </a:lnTo>
                  <a:lnTo>
                    <a:pt x="230" y="236"/>
                  </a:lnTo>
                  <a:close/>
                </a:path>
              </a:pathLst>
            </a:custGeom>
            <a:solidFill>
              <a:srgbClr val="192D35"/>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31" name="Google Shape;2131;p47"/>
            <p:cNvSpPr/>
            <p:nvPr/>
          </p:nvSpPr>
          <p:spPr>
            <a:xfrm>
              <a:off x="2768777" y="2984331"/>
              <a:ext cx="56954" cy="58440"/>
            </a:xfrm>
            <a:custGeom>
              <a:avLst/>
              <a:gdLst/>
              <a:ahLst/>
              <a:cxnLst/>
              <a:rect l="l" t="t" r="r" b="b"/>
              <a:pathLst>
                <a:path w="230" h="236" extrusionOk="0">
                  <a:moveTo>
                    <a:pt x="230" y="236"/>
                  </a:moveTo>
                  <a:lnTo>
                    <a:pt x="0" y="236"/>
                  </a:lnTo>
                  <a:lnTo>
                    <a:pt x="27" y="0"/>
                  </a:lnTo>
                  <a:lnTo>
                    <a:pt x="203" y="0"/>
                  </a:lnTo>
                  <a:lnTo>
                    <a:pt x="230" y="236"/>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37075" rIns="92875"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2" name="Google Shape;2132;p47"/>
            <p:cNvSpPr/>
            <p:nvPr/>
          </p:nvSpPr>
          <p:spPr>
            <a:xfrm>
              <a:off x="2665021" y="3036333"/>
              <a:ext cx="266444" cy="25010"/>
            </a:xfrm>
            <a:custGeom>
              <a:avLst/>
              <a:gdLst/>
              <a:ahLst/>
              <a:cxnLst/>
              <a:rect l="l" t="t" r="r" b="b"/>
              <a:pathLst>
                <a:path w="1076" h="101" extrusionOk="0">
                  <a:moveTo>
                    <a:pt x="1076" y="101"/>
                  </a:moveTo>
                  <a:lnTo>
                    <a:pt x="0" y="101"/>
                  </a:lnTo>
                  <a:cubicBezTo>
                    <a:pt x="0" y="46"/>
                    <a:pt x="46" y="0"/>
                    <a:pt x="101" y="0"/>
                  </a:cubicBezTo>
                  <a:lnTo>
                    <a:pt x="975" y="0"/>
                  </a:lnTo>
                  <a:cubicBezTo>
                    <a:pt x="1031" y="0"/>
                    <a:pt x="1076" y="46"/>
                    <a:pt x="1076" y="101"/>
                  </a:cubicBezTo>
                  <a:close/>
                </a:path>
              </a:pathLst>
            </a:custGeom>
            <a:solidFill>
              <a:srgbClr val="192D3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33" name="Google Shape;2133;p47"/>
            <p:cNvSpPr/>
            <p:nvPr/>
          </p:nvSpPr>
          <p:spPr>
            <a:xfrm>
              <a:off x="2665021" y="3036333"/>
              <a:ext cx="266444" cy="25010"/>
            </a:xfrm>
            <a:custGeom>
              <a:avLst/>
              <a:gdLst/>
              <a:ahLst/>
              <a:cxnLst/>
              <a:rect l="l" t="t" r="r" b="b"/>
              <a:pathLst>
                <a:path w="1076" h="101" extrusionOk="0">
                  <a:moveTo>
                    <a:pt x="1076" y="101"/>
                  </a:moveTo>
                  <a:lnTo>
                    <a:pt x="0" y="101"/>
                  </a:lnTo>
                  <a:cubicBezTo>
                    <a:pt x="0" y="46"/>
                    <a:pt x="46" y="0"/>
                    <a:pt x="101" y="0"/>
                  </a:cubicBezTo>
                  <a:lnTo>
                    <a:pt x="975" y="0"/>
                  </a:lnTo>
                  <a:cubicBezTo>
                    <a:pt x="1031" y="0"/>
                    <a:pt x="1076" y="46"/>
                    <a:pt x="1076" y="101"/>
                  </a:cubicBez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4" name="Google Shape;2134;p47"/>
            <p:cNvSpPr/>
            <p:nvPr/>
          </p:nvSpPr>
          <p:spPr>
            <a:xfrm>
              <a:off x="2689289" y="2478182"/>
              <a:ext cx="391000" cy="440525"/>
            </a:xfrm>
            <a:custGeom>
              <a:avLst/>
              <a:gdLst/>
              <a:ahLst/>
              <a:cxnLst/>
              <a:rect l="l" t="t" r="r" b="b"/>
              <a:pathLst>
                <a:path w="1579" h="1779" extrusionOk="0">
                  <a:moveTo>
                    <a:pt x="1209" y="590"/>
                  </a:moveTo>
                  <a:cubicBezTo>
                    <a:pt x="1283" y="615"/>
                    <a:pt x="1296" y="590"/>
                    <a:pt x="1333" y="627"/>
                  </a:cubicBezTo>
                  <a:cubicBezTo>
                    <a:pt x="1371" y="665"/>
                    <a:pt x="1445" y="764"/>
                    <a:pt x="1433" y="839"/>
                  </a:cubicBezTo>
                  <a:cubicBezTo>
                    <a:pt x="1420" y="914"/>
                    <a:pt x="1383" y="989"/>
                    <a:pt x="1433" y="989"/>
                  </a:cubicBezTo>
                  <a:cubicBezTo>
                    <a:pt x="1483" y="989"/>
                    <a:pt x="1533" y="914"/>
                    <a:pt x="1533" y="877"/>
                  </a:cubicBezTo>
                  <a:cubicBezTo>
                    <a:pt x="1533" y="839"/>
                    <a:pt x="1557" y="665"/>
                    <a:pt x="1557" y="665"/>
                  </a:cubicBezTo>
                  <a:lnTo>
                    <a:pt x="1579" y="600"/>
                  </a:lnTo>
                  <a:cubicBezTo>
                    <a:pt x="1520" y="355"/>
                    <a:pt x="1375" y="144"/>
                    <a:pt x="1178" y="0"/>
                  </a:cubicBezTo>
                  <a:lnTo>
                    <a:pt x="1146" y="4"/>
                  </a:lnTo>
                  <a:lnTo>
                    <a:pt x="1047" y="67"/>
                  </a:lnTo>
                  <a:cubicBezTo>
                    <a:pt x="972" y="67"/>
                    <a:pt x="947" y="42"/>
                    <a:pt x="897" y="42"/>
                  </a:cubicBezTo>
                  <a:cubicBezTo>
                    <a:pt x="847" y="42"/>
                    <a:pt x="810" y="42"/>
                    <a:pt x="760" y="79"/>
                  </a:cubicBezTo>
                  <a:cubicBezTo>
                    <a:pt x="710" y="117"/>
                    <a:pt x="660" y="191"/>
                    <a:pt x="710" y="204"/>
                  </a:cubicBezTo>
                  <a:cubicBezTo>
                    <a:pt x="760" y="216"/>
                    <a:pt x="785" y="216"/>
                    <a:pt x="822" y="216"/>
                  </a:cubicBezTo>
                  <a:cubicBezTo>
                    <a:pt x="860" y="216"/>
                    <a:pt x="872" y="179"/>
                    <a:pt x="860" y="216"/>
                  </a:cubicBezTo>
                  <a:cubicBezTo>
                    <a:pt x="847" y="254"/>
                    <a:pt x="797" y="278"/>
                    <a:pt x="760" y="278"/>
                  </a:cubicBezTo>
                  <a:cubicBezTo>
                    <a:pt x="723" y="278"/>
                    <a:pt x="648" y="254"/>
                    <a:pt x="648" y="254"/>
                  </a:cubicBezTo>
                  <a:cubicBezTo>
                    <a:pt x="536" y="216"/>
                    <a:pt x="486" y="191"/>
                    <a:pt x="436" y="216"/>
                  </a:cubicBezTo>
                  <a:cubicBezTo>
                    <a:pt x="386" y="241"/>
                    <a:pt x="336" y="241"/>
                    <a:pt x="324" y="278"/>
                  </a:cubicBezTo>
                  <a:cubicBezTo>
                    <a:pt x="311" y="316"/>
                    <a:pt x="299" y="391"/>
                    <a:pt x="299" y="391"/>
                  </a:cubicBezTo>
                  <a:cubicBezTo>
                    <a:pt x="299" y="391"/>
                    <a:pt x="324" y="453"/>
                    <a:pt x="386" y="416"/>
                  </a:cubicBezTo>
                  <a:cubicBezTo>
                    <a:pt x="449" y="378"/>
                    <a:pt x="498" y="366"/>
                    <a:pt x="498" y="366"/>
                  </a:cubicBezTo>
                  <a:lnTo>
                    <a:pt x="548" y="366"/>
                  </a:lnTo>
                  <a:lnTo>
                    <a:pt x="598" y="453"/>
                  </a:lnTo>
                  <a:lnTo>
                    <a:pt x="648" y="503"/>
                  </a:lnTo>
                  <a:cubicBezTo>
                    <a:pt x="673" y="440"/>
                    <a:pt x="660" y="391"/>
                    <a:pt x="660" y="391"/>
                  </a:cubicBezTo>
                  <a:cubicBezTo>
                    <a:pt x="698" y="366"/>
                    <a:pt x="772" y="453"/>
                    <a:pt x="772" y="453"/>
                  </a:cubicBezTo>
                  <a:lnTo>
                    <a:pt x="835" y="465"/>
                  </a:lnTo>
                  <a:lnTo>
                    <a:pt x="947" y="490"/>
                  </a:lnTo>
                  <a:lnTo>
                    <a:pt x="984" y="578"/>
                  </a:lnTo>
                  <a:lnTo>
                    <a:pt x="822" y="515"/>
                  </a:lnTo>
                  <a:cubicBezTo>
                    <a:pt x="822" y="515"/>
                    <a:pt x="760" y="578"/>
                    <a:pt x="785" y="615"/>
                  </a:cubicBezTo>
                  <a:cubicBezTo>
                    <a:pt x="810" y="652"/>
                    <a:pt x="822" y="690"/>
                    <a:pt x="822" y="690"/>
                  </a:cubicBezTo>
                  <a:cubicBezTo>
                    <a:pt x="822" y="690"/>
                    <a:pt x="710" y="640"/>
                    <a:pt x="635" y="627"/>
                  </a:cubicBezTo>
                  <a:cubicBezTo>
                    <a:pt x="561" y="615"/>
                    <a:pt x="523" y="640"/>
                    <a:pt x="498" y="602"/>
                  </a:cubicBezTo>
                  <a:cubicBezTo>
                    <a:pt x="473" y="565"/>
                    <a:pt x="449" y="490"/>
                    <a:pt x="411" y="478"/>
                  </a:cubicBezTo>
                  <a:cubicBezTo>
                    <a:pt x="374" y="465"/>
                    <a:pt x="311" y="465"/>
                    <a:pt x="311" y="465"/>
                  </a:cubicBezTo>
                  <a:cubicBezTo>
                    <a:pt x="311" y="465"/>
                    <a:pt x="224" y="465"/>
                    <a:pt x="174" y="515"/>
                  </a:cubicBezTo>
                  <a:cubicBezTo>
                    <a:pt x="125" y="565"/>
                    <a:pt x="100" y="553"/>
                    <a:pt x="75" y="615"/>
                  </a:cubicBezTo>
                  <a:cubicBezTo>
                    <a:pt x="50" y="677"/>
                    <a:pt x="37" y="777"/>
                    <a:pt x="37" y="777"/>
                  </a:cubicBezTo>
                  <a:cubicBezTo>
                    <a:pt x="37" y="777"/>
                    <a:pt x="0" y="777"/>
                    <a:pt x="0" y="852"/>
                  </a:cubicBezTo>
                  <a:cubicBezTo>
                    <a:pt x="0" y="926"/>
                    <a:pt x="25" y="1026"/>
                    <a:pt x="25" y="1026"/>
                  </a:cubicBezTo>
                  <a:lnTo>
                    <a:pt x="125" y="1112"/>
                  </a:lnTo>
                  <a:cubicBezTo>
                    <a:pt x="125" y="1112"/>
                    <a:pt x="174" y="1137"/>
                    <a:pt x="212" y="1137"/>
                  </a:cubicBezTo>
                  <a:lnTo>
                    <a:pt x="336" y="1137"/>
                  </a:lnTo>
                  <a:lnTo>
                    <a:pt x="424" y="1162"/>
                  </a:lnTo>
                  <a:cubicBezTo>
                    <a:pt x="424" y="1162"/>
                    <a:pt x="449" y="1199"/>
                    <a:pt x="449" y="1237"/>
                  </a:cubicBezTo>
                  <a:cubicBezTo>
                    <a:pt x="449" y="1274"/>
                    <a:pt x="449" y="1287"/>
                    <a:pt x="473" y="1349"/>
                  </a:cubicBezTo>
                  <a:cubicBezTo>
                    <a:pt x="498" y="1411"/>
                    <a:pt x="548" y="1449"/>
                    <a:pt x="548" y="1449"/>
                  </a:cubicBezTo>
                  <a:lnTo>
                    <a:pt x="548" y="1548"/>
                  </a:lnTo>
                  <a:cubicBezTo>
                    <a:pt x="548" y="1548"/>
                    <a:pt x="536" y="1611"/>
                    <a:pt x="536" y="1660"/>
                  </a:cubicBezTo>
                  <a:cubicBezTo>
                    <a:pt x="536" y="1710"/>
                    <a:pt x="623" y="1779"/>
                    <a:pt x="623" y="1779"/>
                  </a:cubicBezTo>
                  <a:lnTo>
                    <a:pt x="723" y="1760"/>
                  </a:lnTo>
                  <a:cubicBezTo>
                    <a:pt x="723" y="1760"/>
                    <a:pt x="810" y="1760"/>
                    <a:pt x="822" y="1698"/>
                  </a:cubicBezTo>
                  <a:cubicBezTo>
                    <a:pt x="835" y="1636"/>
                    <a:pt x="847" y="1598"/>
                    <a:pt x="872" y="1561"/>
                  </a:cubicBezTo>
                  <a:cubicBezTo>
                    <a:pt x="897" y="1523"/>
                    <a:pt x="922" y="1486"/>
                    <a:pt x="934" y="1449"/>
                  </a:cubicBezTo>
                  <a:cubicBezTo>
                    <a:pt x="934" y="1449"/>
                    <a:pt x="972" y="1349"/>
                    <a:pt x="984" y="1262"/>
                  </a:cubicBezTo>
                  <a:cubicBezTo>
                    <a:pt x="997" y="1175"/>
                    <a:pt x="1009" y="1125"/>
                    <a:pt x="1009" y="1125"/>
                  </a:cubicBezTo>
                  <a:lnTo>
                    <a:pt x="1146" y="964"/>
                  </a:lnTo>
                  <a:cubicBezTo>
                    <a:pt x="1146" y="964"/>
                    <a:pt x="1196" y="914"/>
                    <a:pt x="1184" y="864"/>
                  </a:cubicBezTo>
                  <a:cubicBezTo>
                    <a:pt x="1171" y="814"/>
                    <a:pt x="1072" y="814"/>
                    <a:pt x="1072" y="814"/>
                  </a:cubicBezTo>
                  <a:lnTo>
                    <a:pt x="1209" y="702"/>
                  </a:lnTo>
                  <a:lnTo>
                    <a:pt x="1146" y="602"/>
                  </a:lnTo>
                  <a:cubicBezTo>
                    <a:pt x="1146" y="602"/>
                    <a:pt x="1134" y="565"/>
                    <a:pt x="1209" y="59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5" name="Google Shape;2135;p47"/>
            <p:cNvSpPr/>
            <p:nvPr/>
          </p:nvSpPr>
          <p:spPr>
            <a:xfrm>
              <a:off x="2689289" y="2478182"/>
              <a:ext cx="391000" cy="440525"/>
            </a:xfrm>
            <a:custGeom>
              <a:avLst/>
              <a:gdLst/>
              <a:ahLst/>
              <a:cxnLst/>
              <a:rect l="l" t="t" r="r" b="b"/>
              <a:pathLst>
                <a:path w="1579" h="1779" extrusionOk="0">
                  <a:moveTo>
                    <a:pt x="1209" y="590"/>
                  </a:moveTo>
                  <a:cubicBezTo>
                    <a:pt x="1283" y="615"/>
                    <a:pt x="1296" y="590"/>
                    <a:pt x="1333" y="627"/>
                  </a:cubicBezTo>
                  <a:cubicBezTo>
                    <a:pt x="1371" y="665"/>
                    <a:pt x="1445" y="764"/>
                    <a:pt x="1433" y="839"/>
                  </a:cubicBezTo>
                  <a:cubicBezTo>
                    <a:pt x="1420" y="914"/>
                    <a:pt x="1383" y="989"/>
                    <a:pt x="1433" y="989"/>
                  </a:cubicBezTo>
                  <a:cubicBezTo>
                    <a:pt x="1483" y="989"/>
                    <a:pt x="1533" y="914"/>
                    <a:pt x="1533" y="877"/>
                  </a:cubicBezTo>
                  <a:cubicBezTo>
                    <a:pt x="1533" y="839"/>
                    <a:pt x="1557" y="665"/>
                    <a:pt x="1557" y="665"/>
                  </a:cubicBezTo>
                  <a:lnTo>
                    <a:pt x="1579" y="600"/>
                  </a:lnTo>
                  <a:cubicBezTo>
                    <a:pt x="1520" y="355"/>
                    <a:pt x="1375" y="144"/>
                    <a:pt x="1178" y="0"/>
                  </a:cubicBezTo>
                  <a:lnTo>
                    <a:pt x="1146" y="4"/>
                  </a:lnTo>
                  <a:lnTo>
                    <a:pt x="1047" y="67"/>
                  </a:lnTo>
                  <a:cubicBezTo>
                    <a:pt x="972" y="67"/>
                    <a:pt x="947" y="42"/>
                    <a:pt x="897" y="42"/>
                  </a:cubicBezTo>
                  <a:cubicBezTo>
                    <a:pt x="847" y="42"/>
                    <a:pt x="810" y="42"/>
                    <a:pt x="760" y="79"/>
                  </a:cubicBezTo>
                  <a:cubicBezTo>
                    <a:pt x="710" y="117"/>
                    <a:pt x="660" y="191"/>
                    <a:pt x="710" y="204"/>
                  </a:cubicBezTo>
                  <a:cubicBezTo>
                    <a:pt x="760" y="216"/>
                    <a:pt x="785" y="216"/>
                    <a:pt x="822" y="216"/>
                  </a:cubicBezTo>
                  <a:cubicBezTo>
                    <a:pt x="860" y="216"/>
                    <a:pt x="872" y="179"/>
                    <a:pt x="860" y="216"/>
                  </a:cubicBezTo>
                  <a:cubicBezTo>
                    <a:pt x="847" y="254"/>
                    <a:pt x="797" y="278"/>
                    <a:pt x="760" y="278"/>
                  </a:cubicBezTo>
                  <a:cubicBezTo>
                    <a:pt x="723" y="278"/>
                    <a:pt x="648" y="254"/>
                    <a:pt x="648" y="254"/>
                  </a:cubicBezTo>
                  <a:cubicBezTo>
                    <a:pt x="536" y="216"/>
                    <a:pt x="486" y="191"/>
                    <a:pt x="436" y="216"/>
                  </a:cubicBezTo>
                  <a:cubicBezTo>
                    <a:pt x="386" y="241"/>
                    <a:pt x="336" y="241"/>
                    <a:pt x="324" y="278"/>
                  </a:cubicBezTo>
                  <a:cubicBezTo>
                    <a:pt x="311" y="316"/>
                    <a:pt x="299" y="391"/>
                    <a:pt x="299" y="391"/>
                  </a:cubicBezTo>
                  <a:cubicBezTo>
                    <a:pt x="299" y="391"/>
                    <a:pt x="324" y="453"/>
                    <a:pt x="386" y="416"/>
                  </a:cubicBezTo>
                  <a:cubicBezTo>
                    <a:pt x="449" y="378"/>
                    <a:pt x="498" y="366"/>
                    <a:pt x="498" y="366"/>
                  </a:cubicBezTo>
                  <a:lnTo>
                    <a:pt x="548" y="366"/>
                  </a:lnTo>
                  <a:lnTo>
                    <a:pt x="598" y="453"/>
                  </a:lnTo>
                  <a:lnTo>
                    <a:pt x="648" y="503"/>
                  </a:lnTo>
                  <a:cubicBezTo>
                    <a:pt x="673" y="440"/>
                    <a:pt x="660" y="391"/>
                    <a:pt x="660" y="391"/>
                  </a:cubicBezTo>
                  <a:cubicBezTo>
                    <a:pt x="698" y="366"/>
                    <a:pt x="772" y="453"/>
                    <a:pt x="772" y="453"/>
                  </a:cubicBezTo>
                  <a:lnTo>
                    <a:pt x="835" y="465"/>
                  </a:lnTo>
                  <a:lnTo>
                    <a:pt x="947" y="490"/>
                  </a:lnTo>
                  <a:lnTo>
                    <a:pt x="984" y="578"/>
                  </a:lnTo>
                  <a:lnTo>
                    <a:pt x="822" y="515"/>
                  </a:lnTo>
                  <a:cubicBezTo>
                    <a:pt x="822" y="515"/>
                    <a:pt x="760" y="578"/>
                    <a:pt x="785" y="615"/>
                  </a:cubicBezTo>
                  <a:cubicBezTo>
                    <a:pt x="810" y="652"/>
                    <a:pt x="822" y="690"/>
                    <a:pt x="822" y="690"/>
                  </a:cubicBezTo>
                  <a:cubicBezTo>
                    <a:pt x="822" y="690"/>
                    <a:pt x="710" y="640"/>
                    <a:pt x="635" y="627"/>
                  </a:cubicBezTo>
                  <a:cubicBezTo>
                    <a:pt x="561" y="615"/>
                    <a:pt x="523" y="640"/>
                    <a:pt x="498" y="602"/>
                  </a:cubicBezTo>
                  <a:cubicBezTo>
                    <a:pt x="473" y="565"/>
                    <a:pt x="449" y="490"/>
                    <a:pt x="411" y="478"/>
                  </a:cubicBezTo>
                  <a:cubicBezTo>
                    <a:pt x="374" y="465"/>
                    <a:pt x="311" y="465"/>
                    <a:pt x="311" y="465"/>
                  </a:cubicBezTo>
                  <a:cubicBezTo>
                    <a:pt x="311" y="465"/>
                    <a:pt x="224" y="465"/>
                    <a:pt x="174" y="515"/>
                  </a:cubicBezTo>
                  <a:cubicBezTo>
                    <a:pt x="125" y="565"/>
                    <a:pt x="100" y="553"/>
                    <a:pt x="75" y="615"/>
                  </a:cubicBezTo>
                  <a:cubicBezTo>
                    <a:pt x="50" y="677"/>
                    <a:pt x="37" y="777"/>
                    <a:pt x="37" y="777"/>
                  </a:cubicBezTo>
                  <a:cubicBezTo>
                    <a:pt x="37" y="777"/>
                    <a:pt x="0" y="777"/>
                    <a:pt x="0" y="852"/>
                  </a:cubicBezTo>
                  <a:cubicBezTo>
                    <a:pt x="0" y="926"/>
                    <a:pt x="25" y="1026"/>
                    <a:pt x="25" y="1026"/>
                  </a:cubicBezTo>
                  <a:lnTo>
                    <a:pt x="125" y="1112"/>
                  </a:lnTo>
                  <a:cubicBezTo>
                    <a:pt x="125" y="1112"/>
                    <a:pt x="174" y="1137"/>
                    <a:pt x="212" y="1137"/>
                  </a:cubicBezTo>
                  <a:lnTo>
                    <a:pt x="336" y="1137"/>
                  </a:lnTo>
                  <a:lnTo>
                    <a:pt x="424" y="1162"/>
                  </a:lnTo>
                  <a:cubicBezTo>
                    <a:pt x="424" y="1162"/>
                    <a:pt x="449" y="1199"/>
                    <a:pt x="449" y="1237"/>
                  </a:cubicBezTo>
                  <a:cubicBezTo>
                    <a:pt x="449" y="1274"/>
                    <a:pt x="449" y="1287"/>
                    <a:pt x="473" y="1349"/>
                  </a:cubicBezTo>
                  <a:cubicBezTo>
                    <a:pt x="498" y="1411"/>
                    <a:pt x="548" y="1449"/>
                    <a:pt x="548" y="1449"/>
                  </a:cubicBezTo>
                  <a:lnTo>
                    <a:pt x="548" y="1548"/>
                  </a:lnTo>
                  <a:cubicBezTo>
                    <a:pt x="548" y="1548"/>
                    <a:pt x="536" y="1611"/>
                    <a:pt x="536" y="1660"/>
                  </a:cubicBezTo>
                  <a:cubicBezTo>
                    <a:pt x="536" y="1710"/>
                    <a:pt x="623" y="1779"/>
                    <a:pt x="623" y="1779"/>
                  </a:cubicBezTo>
                  <a:lnTo>
                    <a:pt x="723" y="1760"/>
                  </a:lnTo>
                  <a:cubicBezTo>
                    <a:pt x="723" y="1760"/>
                    <a:pt x="810" y="1760"/>
                    <a:pt x="822" y="1698"/>
                  </a:cubicBezTo>
                  <a:cubicBezTo>
                    <a:pt x="835" y="1636"/>
                    <a:pt x="847" y="1598"/>
                    <a:pt x="872" y="1561"/>
                  </a:cubicBezTo>
                  <a:cubicBezTo>
                    <a:pt x="897" y="1523"/>
                    <a:pt x="922" y="1486"/>
                    <a:pt x="934" y="1449"/>
                  </a:cubicBezTo>
                  <a:cubicBezTo>
                    <a:pt x="934" y="1449"/>
                    <a:pt x="972" y="1349"/>
                    <a:pt x="984" y="1262"/>
                  </a:cubicBezTo>
                  <a:cubicBezTo>
                    <a:pt x="997" y="1175"/>
                    <a:pt x="1009" y="1125"/>
                    <a:pt x="1009" y="1125"/>
                  </a:cubicBezTo>
                  <a:lnTo>
                    <a:pt x="1146" y="964"/>
                  </a:lnTo>
                  <a:cubicBezTo>
                    <a:pt x="1146" y="964"/>
                    <a:pt x="1196" y="914"/>
                    <a:pt x="1184" y="864"/>
                  </a:cubicBezTo>
                  <a:cubicBezTo>
                    <a:pt x="1171" y="814"/>
                    <a:pt x="1072" y="814"/>
                    <a:pt x="1072" y="814"/>
                  </a:cubicBezTo>
                  <a:lnTo>
                    <a:pt x="1209" y="702"/>
                  </a:lnTo>
                  <a:lnTo>
                    <a:pt x="1146" y="602"/>
                  </a:lnTo>
                  <a:cubicBezTo>
                    <a:pt x="1146" y="602"/>
                    <a:pt x="1134" y="565"/>
                    <a:pt x="1209" y="590"/>
                  </a:cubicBez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6" name="Google Shape;2136;p47"/>
            <p:cNvSpPr/>
            <p:nvPr/>
          </p:nvSpPr>
          <p:spPr>
            <a:xfrm>
              <a:off x="2930724" y="2843184"/>
              <a:ext cx="39125" cy="40858"/>
            </a:xfrm>
            <a:custGeom>
              <a:avLst/>
              <a:gdLst/>
              <a:ahLst/>
              <a:cxnLst/>
              <a:rect l="l" t="t" r="r" b="b"/>
              <a:pathLst>
                <a:path w="158" h="165" extrusionOk="0">
                  <a:moveTo>
                    <a:pt x="157" y="0"/>
                  </a:moveTo>
                  <a:cubicBezTo>
                    <a:pt x="157" y="0"/>
                    <a:pt x="-95" y="199"/>
                    <a:pt x="38" y="159"/>
                  </a:cubicBezTo>
                  <a:cubicBezTo>
                    <a:pt x="170" y="119"/>
                    <a:pt x="157" y="0"/>
                    <a:pt x="157" y="0"/>
                  </a:cubicBezTo>
                  <a:close/>
                </a:path>
              </a:pathLst>
            </a:custGeom>
            <a:solidFill>
              <a:srgbClr val="FFFFFF"/>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7" name="Google Shape;2137;p47"/>
            <p:cNvSpPr/>
            <p:nvPr/>
          </p:nvSpPr>
          <p:spPr>
            <a:xfrm>
              <a:off x="2930724" y="2843184"/>
              <a:ext cx="39125" cy="40858"/>
            </a:xfrm>
            <a:custGeom>
              <a:avLst/>
              <a:gdLst/>
              <a:ahLst/>
              <a:cxnLst/>
              <a:rect l="l" t="t" r="r" b="b"/>
              <a:pathLst>
                <a:path w="158" h="165" extrusionOk="0">
                  <a:moveTo>
                    <a:pt x="157" y="0"/>
                  </a:moveTo>
                  <a:cubicBezTo>
                    <a:pt x="157" y="0"/>
                    <a:pt x="-95" y="199"/>
                    <a:pt x="38" y="159"/>
                  </a:cubicBezTo>
                  <a:cubicBezTo>
                    <a:pt x="170" y="119"/>
                    <a:pt x="157" y="0"/>
                    <a:pt x="157" y="0"/>
                  </a:cubicBez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11500" rIns="92875" bIns="11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8" name="Google Shape;2138;p47"/>
            <p:cNvSpPr/>
            <p:nvPr/>
          </p:nvSpPr>
          <p:spPr>
            <a:xfrm>
              <a:off x="2315621" y="3077191"/>
              <a:ext cx="62154" cy="1586533"/>
            </a:xfrm>
            <a:custGeom>
              <a:avLst/>
              <a:gdLst/>
              <a:ahLst/>
              <a:cxnLst/>
              <a:rect l="l" t="t" r="r" b="b"/>
              <a:pathLst>
                <a:path w="251" h="6407" extrusionOk="0">
                  <a:moveTo>
                    <a:pt x="242" y="6407"/>
                  </a:moveTo>
                  <a:lnTo>
                    <a:pt x="91" y="6407"/>
                  </a:lnTo>
                  <a:lnTo>
                    <a:pt x="0" y="0"/>
                  </a:lnTo>
                  <a:lnTo>
                    <a:pt x="251" y="0"/>
                  </a:lnTo>
                  <a:lnTo>
                    <a:pt x="242" y="6407"/>
                  </a:ln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9" name="Google Shape;2139;p47"/>
            <p:cNvSpPr/>
            <p:nvPr/>
          </p:nvSpPr>
          <p:spPr>
            <a:xfrm>
              <a:off x="2315621" y="3077191"/>
              <a:ext cx="62154" cy="1586533"/>
            </a:xfrm>
            <a:custGeom>
              <a:avLst/>
              <a:gdLst/>
              <a:ahLst/>
              <a:cxnLst/>
              <a:rect l="l" t="t" r="r" b="b"/>
              <a:pathLst>
                <a:path w="251" h="6407" extrusionOk="0">
                  <a:moveTo>
                    <a:pt x="242" y="6407"/>
                  </a:moveTo>
                  <a:lnTo>
                    <a:pt x="91" y="6407"/>
                  </a:lnTo>
                  <a:lnTo>
                    <a:pt x="0" y="0"/>
                  </a:lnTo>
                  <a:lnTo>
                    <a:pt x="251" y="0"/>
                  </a:lnTo>
                  <a:lnTo>
                    <a:pt x="242" y="6407"/>
                  </a:lnTo>
                  <a:close/>
                </a:path>
              </a:pathLst>
            </a:custGeom>
            <a:solidFill>
              <a:schemeClr val="l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0" name="Google Shape;2140;p47"/>
            <p:cNvSpPr/>
            <p:nvPr/>
          </p:nvSpPr>
          <p:spPr>
            <a:xfrm>
              <a:off x="2366879" y="3077191"/>
              <a:ext cx="62401" cy="1586533"/>
            </a:xfrm>
            <a:custGeom>
              <a:avLst/>
              <a:gdLst/>
              <a:ahLst/>
              <a:cxnLst/>
              <a:rect l="l" t="t" r="r" b="b"/>
              <a:pathLst>
                <a:path w="252" h="6407" extrusionOk="0">
                  <a:moveTo>
                    <a:pt x="160" y="6407"/>
                  </a:moveTo>
                  <a:lnTo>
                    <a:pt x="9" y="6407"/>
                  </a:lnTo>
                  <a:lnTo>
                    <a:pt x="0" y="0"/>
                  </a:lnTo>
                  <a:lnTo>
                    <a:pt x="252" y="0"/>
                  </a:lnTo>
                  <a:lnTo>
                    <a:pt x="160" y="6407"/>
                  </a:lnTo>
                  <a:close/>
                </a:path>
              </a:pathLst>
            </a:custGeom>
            <a:solidFill>
              <a:srgbClr val="192D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41" name="Google Shape;2141;p47"/>
            <p:cNvSpPr/>
            <p:nvPr/>
          </p:nvSpPr>
          <p:spPr>
            <a:xfrm>
              <a:off x="2366879" y="3077191"/>
              <a:ext cx="62401" cy="1586533"/>
            </a:xfrm>
            <a:custGeom>
              <a:avLst/>
              <a:gdLst/>
              <a:ahLst/>
              <a:cxnLst/>
              <a:rect l="l" t="t" r="r" b="b"/>
              <a:pathLst>
                <a:path w="252" h="6407" extrusionOk="0">
                  <a:moveTo>
                    <a:pt x="160" y="6407"/>
                  </a:moveTo>
                  <a:lnTo>
                    <a:pt x="9" y="6407"/>
                  </a:lnTo>
                  <a:lnTo>
                    <a:pt x="0" y="0"/>
                  </a:lnTo>
                  <a:lnTo>
                    <a:pt x="252" y="0"/>
                  </a:lnTo>
                  <a:lnTo>
                    <a:pt x="160" y="6407"/>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2" name="Google Shape;2142;p47"/>
            <p:cNvSpPr/>
            <p:nvPr/>
          </p:nvSpPr>
          <p:spPr>
            <a:xfrm>
              <a:off x="2550123" y="3077191"/>
              <a:ext cx="62649" cy="1586533"/>
            </a:xfrm>
            <a:custGeom>
              <a:avLst/>
              <a:gdLst/>
              <a:ahLst/>
              <a:cxnLst/>
              <a:rect l="l" t="t" r="r" b="b"/>
              <a:pathLst>
                <a:path w="253" h="6407" extrusionOk="0">
                  <a:moveTo>
                    <a:pt x="244" y="6407"/>
                  </a:moveTo>
                  <a:lnTo>
                    <a:pt x="93" y="6407"/>
                  </a:lnTo>
                  <a:lnTo>
                    <a:pt x="0" y="0"/>
                  </a:lnTo>
                  <a:lnTo>
                    <a:pt x="253" y="0"/>
                  </a:lnTo>
                  <a:lnTo>
                    <a:pt x="244" y="6407"/>
                  </a:ln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3" name="Google Shape;2143;p47"/>
            <p:cNvSpPr/>
            <p:nvPr/>
          </p:nvSpPr>
          <p:spPr>
            <a:xfrm>
              <a:off x="2550123" y="3077191"/>
              <a:ext cx="62649" cy="1586533"/>
            </a:xfrm>
            <a:custGeom>
              <a:avLst/>
              <a:gdLst/>
              <a:ahLst/>
              <a:cxnLst/>
              <a:rect l="l" t="t" r="r" b="b"/>
              <a:pathLst>
                <a:path w="253" h="6407" extrusionOk="0">
                  <a:moveTo>
                    <a:pt x="244" y="6407"/>
                  </a:moveTo>
                  <a:lnTo>
                    <a:pt x="93" y="6407"/>
                  </a:lnTo>
                  <a:lnTo>
                    <a:pt x="0" y="0"/>
                  </a:lnTo>
                  <a:lnTo>
                    <a:pt x="253" y="0"/>
                  </a:lnTo>
                  <a:lnTo>
                    <a:pt x="244" y="6407"/>
                  </a:lnTo>
                  <a:close/>
                </a:path>
              </a:pathLst>
            </a:custGeom>
            <a:solidFill>
              <a:schemeClr val="l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4" name="Google Shape;2144;p47"/>
            <p:cNvSpPr/>
            <p:nvPr/>
          </p:nvSpPr>
          <p:spPr>
            <a:xfrm>
              <a:off x="2601876" y="3077191"/>
              <a:ext cx="62401" cy="1586533"/>
            </a:xfrm>
            <a:custGeom>
              <a:avLst/>
              <a:gdLst/>
              <a:ahLst/>
              <a:cxnLst/>
              <a:rect l="l" t="t" r="r" b="b"/>
              <a:pathLst>
                <a:path w="252" h="6407" extrusionOk="0">
                  <a:moveTo>
                    <a:pt x="160" y="6407"/>
                  </a:moveTo>
                  <a:lnTo>
                    <a:pt x="9" y="6407"/>
                  </a:lnTo>
                  <a:lnTo>
                    <a:pt x="0" y="0"/>
                  </a:lnTo>
                  <a:lnTo>
                    <a:pt x="252" y="0"/>
                  </a:lnTo>
                  <a:lnTo>
                    <a:pt x="160" y="6407"/>
                  </a:lnTo>
                  <a:close/>
                </a:path>
              </a:pathLst>
            </a:custGeom>
            <a:solidFill>
              <a:srgbClr val="192D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45" name="Google Shape;2145;p47"/>
            <p:cNvSpPr/>
            <p:nvPr/>
          </p:nvSpPr>
          <p:spPr>
            <a:xfrm>
              <a:off x="2601876" y="3077191"/>
              <a:ext cx="62401" cy="1586533"/>
            </a:xfrm>
            <a:custGeom>
              <a:avLst/>
              <a:gdLst/>
              <a:ahLst/>
              <a:cxnLst/>
              <a:rect l="l" t="t" r="r" b="b"/>
              <a:pathLst>
                <a:path w="252" h="6407" extrusionOk="0">
                  <a:moveTo>
                    <a:pt x="160" y="6407"/>
                  </a:moveTo>
                  <a:lnTo>
                    <a:pt x="9" y="6407"/>
                  </a:lnTo>
                  <a:lnTo>
                    <a:pt x="0" y="0"/>
                  </a:lnTo>
                  <a:lnTo>
                    <a:pt x="252" y="0"/>
                  </a:lnTo>
                  <a:lnTo>
                    <a:pt x="160" y="6407"/>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6" name="Google Shape;2146;p47"/>
            <p:cNvSpPr/>
            <p:nvPr/>
          </p:nvSpPr>
          <p:spPr>
            <a:xfrm>
              <a:off x="2384956" y="3301294"/>
              <a:ext cx="397190" cy="624015"/>
            </a:xfrm>
            <a:custGeom>
              <a:avLst/>
              <a:gdLst/>
              <a:ahLst/>
              <a:cxnLst/>
              <a:rect l="l" t="t" r="r" b="b"/>
              <a:pathLst>
                <a:path w="1604" h="2520" extrusionOk="0">
                  <a:moveTo>
                    <a:pt x="1604" y="2520"/>
                  </a:moveTo>
                  <a:lnTo>
                    <a:pt x="0" y="2520"/>
                  </a:lnTo>
                  <a:lnTo>
                    <a:pt x="0" y="0"/>
                  </a:lnTo>
                  <a:lnTo>
                    <a:pt x="1604" y="0"/>
                  </a:lnTo>
                  <a:lnTo>
                    <a:pt x="1604" y="2520"/>
                  </a:lnTo>
                  <a:close/>
                </a:path>
              </a:pathLst>
            </a:custGeom>
            <a:solidFill>
              <a:schemeClr val="l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7" name="Google Shape;2147;p47"/>
            <p:cNvSpPr/>
            <p:nvPr/>
          </p:nvSpPr>
          <p:spPr>
            <a:xfrm>
              <a:off x="2777443" y="3301294"/>
              <a:ext cx="283778" cy="624015"/>
            </a:xfrm>
            <a:custGeom>
              <a:avLst/>
              <a:gdLst/>
              <a:ahLst/>
              <a:cxnLst/>
              <a:rect l="l" t="t" r="r" b="b"/>
              <a:pathLst>
                <a:path w="1146" h="2520" extrusionOk="0">
                  <a:moveTo>
                    <a:pt x="1146" y="2520"/>
                  </a:moveTo>
                  <a:lnTo>
                    <a:pt x="0" y="2520"/>
                  </a:lnTo>
                  <a:lnTo>
                    <a:pt x="0" y="0"/>
                  </a:lnTo>
                  <a:lnTo>
                    <a:pt x="1146" y="0"/>
                  </a:lnTo>
                  <a:lnTo>
                    <a:pt x="1146" y="2520"/>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48" name="Google Shape;2148;p47"/>
            <p:cNvSpPr/>
            <p:nvPr/>
          </p:nvSpPr>
          <p:spPr>
            <a:xfrm>
              <a:off x="4006165" y="3077191"/>
              <a:ext cx="62649" cy="1586533"/>
            </a:xfrm>
            <a:custGeom>
              <a:avLst/>
              <a:gdLst/>
              <a:ahLst/>
              <a:cxnLst/>
              <a:rect l="l" t="t" r="r" b="b"/>
              <a:pathLst>
                <a:path w="253" h="6407" extrusionOk="0">
                  <a:moveTo>
                    <a:pt x="244" y="6407"/>
                  </a:moveTo>
                  <a:lnTo>
                    <a:pt x="93" y="6407"/>
                  </a:lnTo>
                  <a:lnTo>
                    <a:pt x="0" y="0"/>
                  </a:lnTo>
                  <a:lnTo>
                    <a:pt x="253" y="0"/>
                  </a:lnTo>
                  <a:lnTo>
                    <a:pt x="244" y="6407"/>
                  </a:ln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9" name="Google Shape;2149;p47"/>
            <p:cNvSpPr/>
            <p:nvPr/>
          </p:nvSpPr>
          <p:spPr>
            <a:xfrm>
              <a:off x="4006165" y="3077191"/>
              <a:ext cx="62649" cy="1586533"/>
            </a:xfrm>
            <a:custGeom>
              <a:avLst/>
              <a:gdLst/>
              <a:ahLst/>
              <a:cxnLst/>
              <a:rect l="l" t="t" r="r" b="b"/>
              <a:pathLst>
                <a:path w="253" h="6407" extrusionOk="0">
                  <a:moveTo>
                    <a:pt x="244" y="6407"/>
                  </a:moveTo>
                  <a:lnTo>
                    <a:pt x="93" y="6407"/>
                  </a:lnTo>
                  <a:lnTo>
                    <a:pt x="0" y="0"/>
                  </a:lnTo>
                  <a:lnTo>
                    <a:pt x="253" y="0"/>
                  </a:lnTo>
                  <a:lnTo>
                    <a:pt x="244" y="6407"/>
                  </a:lnTo>
                  <a:close/>
                </a:path>
              </a:pathLst>
            </a:custGeom>
            <a:solidFill>
              <a:schemeClr val="l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0" name="Google Shape;2150;p47"/>
            <p:cNvSpPr/>
            <p:nvPr/>
          </p:nvSpPr>
          <p:spPr>
            <a:xfrm>
              <a:off x="4057919" y="3077191"/>
              <a:ext cx="62401" cy="1586533"/>
            </a:xfrm>
            <a:custGeom>
              <a:avLst/>
              <a:gdLst/>
              <a:ahLst/>
              <a:cxnLst/>
              <a:rect l="l" t="t" r="r" b="b"/>
              <a:pathLst>
                <a:path w="252" h="6407" extrusionOk="0">
                  <a:moveTo>
                    <a:pt x="160" y="6407"/>
                  </a:moveTo>
                  <a:lnTo>
                    <a:pt x="9" y="6407"/>
                  </a:lnTo>
                  <a:lnTo>
                    <a:pt x="0" y="0"/>
                  </a:lnTo>
                  <a:lnTo>
                    <a:pt x="252" y="0"/>
                  </a:lnTo>
                  <a:lnTo>
                    <a:pt x="160" y="6407"/>
                  </a:lnTo>
                  <a:close/>
                </a:path>
              </a:pathLst>
            </a:custGeom>
            <a:solidFill>
              <a:srgbClr val="192D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51" name="Google Shape;2151;p47"/>
            <p:cNvSpPr/>
            <p:nvPr/>
          </p:nvSpPr>
          <p:spPr>
            <a:xfrm>
              <a:off x="4057919" y="3077191"/>
              <a:ext cx="62401" cy="1586533"/>
            </a:xfrm>
            <a:custGeom>
              <a:avLst/>
              <a:gdLst/>
              <a:ahLst/>
              <a:cxnLst/>
              <a:rect l="l" t="t" r="r" b="b"/>
              <a:pathLst>
                <a:path w="252" h="6407" extrusionOk="0">
                  <a:moveTo>
                    <a:pt x="160" y="6407"/>
                  </a:moveTo>
                  <a:lnTo>
                    <a:pt x="9" y="6407"/>
                  </a:lnTo>
                  <a:lnTo>
                    <a:pt x="0" y="0"/>
                  </a:lnTo>
                  <a:lnTo>
                    <a:pt x="252" y="0"/>
                  </a:lnTo>
                  <a:lnTo>
                    <a:pt x="160" y="6407"/>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2" name="Google Shape;2152;p47"/>
            <p:cNvSpPr/>
            <p:nvPr/>
          </p:nvSpPr>
          <p:spPr>
            <a:xfrm>
              <a:off x="4184951" y="3077191"/>
              <a:ext cx="62401" cy="1586533"/>
            </a:xfrm>
            <a:custGeom>
              <a:avLst/>
              <a:gdLst/>
              <a:ahLst/>
              <a:cxnLst/>
              <a:rect l="l" t="t" r="r" b="b"/>
              <a:pathLst>
                <a:path w="252" h="6407" extrusionOk="0">
                  <a:moveTo>
                    <a:pt x="243" y="6407"/>
                  </a:moveTo>
                  <a:lnTo>
                    <a:pt x="92" y="6407"/>
                  </a:lnTo>
                  <a:lnTo>
                    <a:pt x="0" y="0"/>
                  </a:lnTo>
                  <a:lnTo>
                    <a:pt x="252" y="0"/>
                  </a:lnTo>
                  <a:lnTo>
                    <a:pt x="243" y="6407"/>
                  </a:ln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3" name="Google Shape;2153;p47"/>
            <p:cNvSpPr/>
            <p:nvPr/>
          </p:nvSpPr>
          <p:spPr>
            <a:xfrm>
              <a:off x="4184951" y="3077191"/>
              <a:ext cx="62401" cy="1586533"/>
            </a:xfrm>
            <a:custGeom>
              <a:avLst/>
              <a:gdLst/>
              <a:ahLst/>
              <a:cxnLst/>
              <a:rect l="l" t="t" r="r" b="b"/>
              <a:pathLst>
                <a:path w="252" h="6407" extrusionOk="0">
                  <a:moveTo>
                    <a:pt x="243" y="6407"/>
                  </a:moveTo>
                  <a:lnTo>
                    <a:pt x="92" y="6407"/>
                  </a:lnTo>
                  <a:lnTo>
                    <a:pt x="0" y="0"/>
                  </a:lnTo>
                  <a:lnTo>
                    <a:pt x="252" y="0"/>
                  </a:lnTo>
                  <a:lnTo>
                    <a:pt x="243" y="6407"/>
                  </a:lnTo>
                  <a:close/>
                </a:path>
              </a:pathLst>
            </a:custGeom>
            <a:solidFill>
              <a:schemeClr val="l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4" name="Google Shape;2154;p47"/>
            <p:cNvSpPr/>
            <p:nvPr/>
          </p:nvSpPr>
          <p:spPr>
            <a:xfrm>
              <a:off x="4236457" y="3077191"/>
              <a:ext cx="62401" cy="1586533"/>
            </a:xfrm>
            <a:custGeom>
              <a:avLst/>
              <a:gdLst/>
              <a:ahLst/>
              <a:cxnLst/>
              <a:rect l="l" t="t" r="r" b="b"/>
              <a:pathLst>
                <a:path w="252" h="6407" extrusionOk="0">
                  <a:moveTo>
                    <a:pt x="160" y="6407"/>
                  </a:moveTo>
                  <a:lnTo>
                    <a:pt x="9" y="6407"/>
                  </a:lnTo>
                  <a:lnTo>
                    <a:pt x="0" y="0"/>
                  </a:lnTo>
                  <a:lnTo>
                    <a:pt x="252" y="0"/>
                  </a:lnTo>
                  <a:lnTo>
                    <a:pt x="160" y="6407"/>
                  </a:lnTo>
                  <a:close/>
                </a:path>
              </a:pathLst>
            </a:custGeom>
            <a:solidFill>
              <a:srgbClr val="192D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55" name="Google Shape;2155;p47"/>
            <p:cNvSpPr/>
            <p:nvPr/>
          </p:nvSpPr>
          <p:spPr>
            <a:xfrm>
              <a:off x="4236457" y="3077191"/>
              <a:ext cx="62401" cy="1586533"/>
            </a:xfrm>
            <a:custGeom>
              <a:avLst/>
              <a:gdLst/>
              <a:ahLst/>
              <a:cxnLst/>
              <a:rect l="l" t="t" r="r" b="b"/>
              <a:pathLst>
                <a:path w="252" h="6407" extrusionOk="0">
                  <a:moveTo>
                    <a:pt x="160" y="6407"/>
                  </a:moveTo>
                  <a:lnTo>
                    <a:pt x="9" y="6407"/>
                  </a:lnTo>
                  <a:lnTo>
                    <a:pt x="0" y="0"/>
                  </a:lnTo>
                  <a:lnTo>
                    <a:pt x="252" y="0"/>
                  </a:lnTo>
                  <a:lnTo>
                    <a:pt x="160" y="6407"/>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6" name="Google Shape;2156;p47"/>
            <p:cNvSpPr/>
            <p:nvPr/>
          </p:nvSpPr>
          <p:spPr>
            <a:xfrm>
              <a:off x="2289372" y="3077191"/>
              <a:ext cx="2054297" cy="228558"/>
            </a:xfrm>
            <a:custGeom>
              <a:avLst/>
              <a:gdLst/>
              <a:ahLst/>
              <a:cxnLst/>
              <a:rect l="l" t="t" r="r" b="b"/>
              <a:pathLst>
                <a:path w="8296" h="923" extrusionOk="0">
                  <a:moveTo>
                    <a:pt x="8296" y="923"/>
                  </a:moveTo>
                  <a:lnTo>
                    <a:pt x="0" y="923"/>
                  </a:lnTo>
                  <a:lnTo>
                    <a:pt x="0" y="0"/>
                  </a:lnTo>
                  <a:lnTo>
                    <a:pt x="8296" y="0"/>
                  </a:lnTo>
                  <a:lnTo>
                    <a:pt x="8296" y="923"/>
                  </a:lnTo>
                  <a:close/>
                </a:path>
              </a:pathLst>
            </a:custGeom>
            <a:solidFill>
              <a:schemeClr val="l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7" name="Google Shape;2157;p47"/>
            <p:cNvSpPr/>
            <p:nvPr/>
          </p:nvSpPr>
          <p:spPr>
            <a:xfrm>
              <a:off x="4087386" y="3077191"/>
              <a:ext cx="256292" cy="228558"/>
            </a:xfrm>
            <a:custGeom>
              <a:avLst/>
              <a:gdLst/>
              <a:ahLst/>
              <a:cxnLst/>
              <a:rect l="l" t="t" r="r" b="b"/>
              <a:pathLst>
                <a:path w="1035" h="923" extrusionOk="0">
                  <a:moveTo>
                    <a:pt x="1035" y="923"/>
                  </a:moveTo>
                  <a:lnTo>
                    <a:pt x="0" y="923"/>
                  </a:lnTo>
                  <a:lnTo>
                    <a:pt x="0" y="0"/>
                  </a:lnTo>
                  <a:lnTo>
                    <a:pt x="1035" y="0"/>
                  </a:lnTo>
                  <a:lnTo>
                    <a:pt x="1035" y="923"/>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58" name="Google Shape;2158;p47"/>
            <p:cNvSpPr/>
            <p:nvPr/>
          </p:nvSpPr>
          <p:spPr>
            <a:xfrm>
              <a:off x="2289372" y="3077191"/>
              <a:ext cx="2054297" cy="96821"/>
            </a:xfrm>
            <a:custGeom>
              <a:avLst/>
              <a:gdLst/>
              <a:ahLst/>
              <a:cxnLst/>
              <a:rect l="l" t="t" r="r" b="b"/>
              <a:pathLst>
                <a:path w="8296" h="391" extrusionOk="0">
                  <a:moveTo>
                    <a:pt x="8296" y="391"/>
                  </a:moveTo>
                  <a:lnTo>
                    <a:pt x="0" y="391"/>
                  </a:lnTo>
                  <a:lnTo>
                    <a:pt x="0" y="0"/>
                  </a:lnTo>
                  <a:lnTo>
                    <a:pt x="8296" y="0"/>
                  </a:lnTo>
                  <a:lnTo>
                    <a:pt x="8296" y="391"/>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59" name="Google Shape;2159;p47"/>
            <p:cNvSpPr/>
            <p:nvPr/>
          </p:nvSpPr>
          <p:spPr>
            <a:xfrm>
              <a:off x="2263619" y="3058867"/>
              <a:ext cx="2105803" cy="58935"/>
            </a:xfrm>
            <a:custGeom>
              <a:avLst/>
              <a:gdLst/>
              <a:ahLst/>
              <a:cxnLst/>
              <a:rect l="l" t="t" r="r" b="b"/>
              <a:pathLst>
                <a:path w="8504" h="238" extrusionOk="0">
                  <a:moveTo>
                    <a:pt x="8504" y="238"/>
                  </a:moveTo>
                  <a:lnTo>
                    <a:pt x="0" y="238"/>
                  </a:lnTo>
                  <a:lnTo>
                    <a:pt x="0" y="0"/>
                  </a:lnTo>
                  <a:lnTo>
                    <a:pt x="8504" y="0"/>
                  </a:lnTo>
                  <a:lnTo>
                    <a:pt x="8504" y="238"/>
                  </a:lnTo>
                  <a:close/>
                </a:path>
              </a:pathLst>
            </a:custGeom>
            <a:solidFill>
              <a:schemeClr val="lt1"/>
            </a:solidFill>
            <a:ln w="9525" cap="flat" cmpd="sng">
              <a:solidFill>
                <a:schemeClr val="dk1"/>
              </a:solidFill>
              <a:prstDash val="solid"/>
              <a:bevel/>
              <a:headEnd type="none" w="sm" len="sm"/>
              <a:tailEnd type="none" w="sm" len="sm"/>
            </a:ln>
          </p:spPr>
          <p:txBody>
            <a:bodyPr spcFirstLastPara="1" wrap="square" lIns="92875" tIns="37800" rIns="92875" bIns="37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0" name="Google Shape;2160;p47"/>
            <p:cNvSpPr/>
            <p:nvPr/>
          </p:nvSpPr>
          <p:spPr>
            <a:xfrm>
              <a:off x="4116854" y="3058867"/>
              <a:ext cx="252578" cy="58935"/>
            </a:xfrm>
            <a:custGeom>
              <a:avLst/>
              <a:gdLst/>
              <a:ahLst/>
              <a:cxnLst/>
              <a:rect l="l" t="t" r="r" b="b"/>
              <a:pathLst>
                <a:path w="1020" h="238" extrusionOk="0">
                  <a:moveTo>
                    <a:pt x="1020" y="238"/>
                  </a:moveTo>
                  <a:lnTo>
                    <a:pt x="0" y="238"/>
                  </a:lnTo>
                  <a:lnTo>
                    <a:pt x="0" y="0"/>
                  </a:lnTo>
                  <a:lnTo>
                    <a:pt x="1020" y="0"/>
                  </a:lnTo>
                  <a:lnTo>
                    <a:pt x="1020" y="238"/>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37800" rIns="92875"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2161" name="Google Shape;2161;p47"/>
            <p:cNvGrpSpPr/>
            <p:nvPr/>
          </p:nvGrpSpPr>
          <p:grpSpPr>
            <a:xfrm>
              <a:off x="1122022" y="2018312"/>
              <a:ext cx="1822596" cy="279342"/>
              <a:chOff x="4638636" y="393992"/>
              <a:chExt cx="1297683" cy="198891"/>
            </a:xfrm>
          </p:grpSpPr>
          <p:grpSp>
            <p:nvGrpSpPr>
              <p:cNvPr id="2162" name="Google Shape;2162;p47"/>
              <p:cNvGrpSpPr/>
              <p:nvPr/>
            </p:nvGrpSpPr>
            <p:grpSpPr>
              <a:xfrm>
                <a:off x="4785528" y="458597"/>
                <a:ext cx="86264" cy="102269"/>
                <a:chOff x="6350953" y="2377900"/>
                <a:chExt cx="86264" cy="102269"/>
              </a:xfrm>
            </p:grpSpPr>
            <p:sp>
              <p:nvSpPr>
                <p:cNvPr id="2163" name="Google Shape;2163;p47"/>
                <p:cNvSpPr/>
                <p:nvPr/>
              </p:nvSpPr>
              <p:spPr>
                <a:xfrm>
                  <a:off x="6350953" y="2388751"/>
                  <a:ext cx="85721" cy="91418"/>
                </a:xfrm>
                <a:custGeom>
                  <a:avLst/>
                  <a:gdLst/>
                  <a:ahLst/>
                  <a:cxnLst/>
                  <a:rect l="l" t="t" r="r" b="b"/>
                  <a:pathLst>
                    <a:path w="316" h="337" extrusionOk="0">
                      <a:moveTo>
                        <a:pt x="298" y="337"/>
                      </a:moveTo>
                      <a:cubicBezTo>
                        <a:pt x="293" y="337"/>
                        <a:pt x="288" y="335"/>
                        <a:pt x="285" y="331"/>
                      </a:cubicBezTo>
                      <a:lnTo>
                        <a:pt x="4" y="30"/>
                      </a:lnTo>
                      <a:cubicBezTo>
                        <a:pt x="-3" y="23"/>
                        <a:pt x="-2" y="12"/>
                        <a:pt x="5" y="5"/>
                      </a:cubicBezTo>
                      <a:cubicBezTo>
                        <a:pt x="12" y="-2"/>
                        <a:pt x="23" y="-1"/>
                        <a:pt x="30" y="6"/>
                      </a:cubicBezTo>
                      <a:lnTo>
                        <a:pt x="310" y="307"/>
                      </a:lnTo>
                      <a:cubicBezTo>
                        <a:pt x="317" y="314"/>
                        <a:pt x="317" y="325"/>
                        <a:pt x="310" y="332"/>
                      </a:cubicBezTo>
                      <a:cubicBezTo>
                        <a:pt x="306" y="335"/>
                        <a:pt x="302" y="337"/>
                        <a:pt x="298" y="33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64" name="Google Shape;2164;p47"/>
                <p:cNvSpPr/>
                <p:nvPr/>
              </p:nvSpPr>
              <p:spPr>
                <a:xfrm>
                  <a:off x="6363703" y="2377900"/>
                  <a:ext cx="73514" cy="97115"/>
                </a:xfrm>
                <a:custGeom>
                  <a:avLst/>
                  <a:gdLst/>
                  <a:ahLst/>
                  <a:cxnLst/>
                  <a:rect l="l" t="t" r="r" b="b"/>
                  <a:pathLst>
                    <a:path w="271" h="358" extrusionOk="0">
                      <a:moveTo>
                        <a:pt x="17" y="358"/>
                      </a:moveTo>
                      <a:cubicBezTo>
                        <a:pt x="13" y="358"/>
                        <a:pt x="10" y="357"/>
                        <a:pt x="6" y="355"/>
                      </a:cubicBezTo>
                      <a:cubicBezTo>
                        <a:pt x="-1" y="349"/>
                        <a:pt x="-3" y="338"/>
                        <a:pt x="3" y="330"/>
                      </a:cubicBezTo>
                      <a:lnTo>
                        <a:pt x="239" y="7"/>
                      </a:lnTo>
                      <a:cubicBezTo>
                        <a:pt x="244" y="-1"/>
                        <a:pt x="255" y="-3"/>
                        <a:pt x="263" y="3"/>
                      </a:cubicBezTo>
                      <a:cubicBezTo>
                        <a:pt x="271" y="9"/>
                        <a:pt x="273" y="20"/>
                        <a:pt x="267" y="28"/>
                      </a:cubicBezTo>
                      <a:lnTo>
                        <a:pt x="31" y="351"/>
                      </a:lnTo>
                      <a:cubicBezTo>
                        <a:pt x="28" y="356"/>
                        <a:pt x="22" y="358"/>
                        <a:pt x="17" y="35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165" name="Google Shape;2165;p47"/>
              <p:cNvSpPr/>
              <p:nvPr/>
            </p:nvSpPr>
            <p:spPr>
              <a:xfrm rot="-2037133">
                <a:off x="4654101" y="479049"/>
                <a:ext cx="94945"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66" name="Google Shape;2166;p47"/>
              <p:cNvSpPr/>
              <p:nvPr/>
            </p:nvSpPr>
            <p:spPr>
              <a:xfrm>
                <a:off x="4897465" y="393992"/>
                <a:ext cx="52898" cy="64562"/>
              </a:xfrm>
              <a:custGeom>
                <a:avLst/>
                <a:gdLst/>
                <a:ahLst/>
                <a:cxnLst/>
                <a:rect l="l" t="t" r="r" b="b"/>
                <a:pathLst>
                  <a:path w="195" h="238" extrusionOk="0">
                    <a:moveTo>
                      <a:pt x="177" y="238"/>
                    </a:moveTo>
                    <a:lnTo>
                      <a:pt x="17" y="238"/>
                    </a:lnTo>
                    <a:cubicBezTo>
                      <a:pt x="10" y="238"/>
                      <a:pt x="3" y="233"/>
                      <a:pt x="1" y="226"/>
                    </a:cubicBezTo>
                    <a:cubicBezTo>
                      <a:pt x="-2" y="219"/>
                      <a:pt x="1" y="211"/>
                      <a:pt x="6" y="206"/>
                    </a:cubicBezTo>
                    <a:cubicBezTo>
                      <a:pt x="35" y="183"/>
                      <a:pt x="107" y="114"/>
                      <a:pt x="97" y="68"/>
                    </a:cubicBezTo>
                    <a:cubicBezTo>
                      <a:pt x="95" y="53"/>
                      <a:pt x="89" y="44"/>
                      <a:pt x="80" y="39"/>
                    </a:cubicBezTo>
                    <a:cubicBezTo>
                      <a:pt x="67" y="32"/>
                      <a:pt x="48" y="36"/>
                      <a:pt x="42" y="38"/>
                    </a:cubicBezTo>
                    <a:cubicBezTo>
                      <a:pt x="33" y="42"/>
                      <a:pt x="23" y="37"/>
                      <a:pt x="19" y="28"/>
                    </a:cubicBezTo>
                    <a:cubicBezTo>
                      <a:pt x="16" y="19"/>
                      <a:pt x="20" y="9"/>
                      <a:pt x="29" y="5"/>
                    </a:cubicBezTo>
                    <a:cubicBezTo>
                      <a:pt x="33" y="4"/>
                      <a:pt x="67" y="-8"/>
                      <a:pt x="97" y="8"/>
                    </a:cubicBezTo>
                    <a:cubicBezTo>
                      <a:pt x="115" y="18"/>
                      <a:pt x="127" y="36"/>
                      <a:pt x="132" y="61"/>
                    </a:cubicBezTo>
                    <a:cubicBezTo>
                      <a:pt x="142" y="112"/>
                      <a:pt x="98" y="168"/>
                      <a:pt x="63" y="202"/>
                    </a:cubicBezTo>
                    <a:lnTo>
                      <a:pt x="177" y="202"/>
                    </a:lnTo>
                    <a:cubicBezTo>
                      <a:pt x="187" y="202"/>
                      <a:pt x="195" y="210"/>
                      <a:pt x="195" y="220"/>
                    </a:cubicBezTo>
                    <a:cubicBezTo>
                      <a:pt x="195" y="230"/>
                      <a:pt x="187" y="238"/>
                      <a:pt x="177" y="238"/>
                    </a:cubicBezTo>
                    <a:close/>
                  </a:path>
                </a:pathLst>
              </a:custGeom>
              <a:solidFill>
                <a:schemeClr val="lt1"/>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67" name="Google Shape;2167;p47"/>
              <p:cNvSpPr/>
              <p:nvPr/>
            </p:nvSpPr>
            <p:spPr>
              <a:xfrm>
                <a:off x="4988453" y="486663"/>
                <a:ext cx="74160" cy="69120"/>
              </a:xfrm>
              <a:custGeom>
                <a:avLst/>
                <a:gdLst/>
                <a:ahLst/>
                <a:cxnLst/>
                <a:rect l="l" t="t" r="r" b="b"/>
                <a:pathLst>
                  <a:path w="206" h="192" extrusionOk="0">
                    <a:moveTo>
                      <a:pt x="189" y="74"/>
                    </a:moveTo>
                    <a:lnTo>
                      <a:pt x="132" y="69"/>
                    </a:lnTo>
                    <a:lnTo>
                      <a:pt x="139" y="21"/>
                    </a:lnTo>
                    <a:cubicBezTo>
                      <a:pt x="141" y="11"/>
                      <a:pt x="134" y="1"/>
                      <a:pt x="124" y="0"/>
                    </a:cubicBezTo>
                    <a:cubicBezTo>
                      <a:pt x="114" y="-1"/>
                      <a:pt x="105" y="5"/>
                      <a:pt x="103" y="15"/>
                    </a:cubicBezTo>
                    <a:lnTo>
                      <a:pt x="96" y="66"/>
                    </a:lnTo>
                    <a:lnTo>
                      <a:pt x="19" y="59"/>
                    </a:lnTo>
                    <a:cubicBezTo>
                      <a:pt x="10" y="58"/>
                      <a:pt x="0" y="66"/>
                      <a:pt x="0" y="76"/>
                    </a:cubicBezTo>
                    <a:cubicBezTo>
                      <a:pt x="-1" y="86"/>
                      <a:pt x="6" y="95"/>
                      <a:pt x="16" y="95"/>
                    </a:cubicBezTo>
                    <a:lnTo>
                      <a:pt x="91" y="102"/>
                    </a:lnTo>
                    <a:lnTo>
                      <a:pt x="81" y="171"/>
                    </a:lnTo>
                    <a:cubicBezTo>
                      <a:pt x="79" y="181"/>
                      <a:pt x="86" y="190"/>
                      <a:pt x="96" y="191"/>
                    </a:cubicBezTo>
                    <a:cubicBezTo>
                      <a:pt x="97" y="192"/>
                      <a:pt x="98" y="192"/>
                      <a:pt x="99" y="192"/>
                    </a:cubicBezTo>
                    <a:cubicBezTo>
                      <a:pt x="108" y="192"/>
                      <a:pt x="116" y="185"/>
                      <a:pt x="117" y="176"/>
                    </a:cubicBezTo>
                    <a:lnTo>
                      <a:pt x="127" y="105"/>
                    </a:lnTo>
                    <a:lnTo>
                      <a:pt x="186" y="110"/>
                    </a:lnTo>
                    <a:cubicBezTo>
                      <a:pt x="187" y="110"/>
                      <a:pt x="187" y="110"/>
                      <a:pt x="188" y="110"/>
                    </a:cubicBezTo>
                    <a:cubicBezTo>
                      <a:pt x="197" y="110"/>
                      <a:pt x="205" y="103"/>
                      <a:pt x="206" y="94"/>
                    </a:cubicBezTo>
                    <a:cubicBezTo>
                      <a:pt x="207" y="83"/>
                      <a:pt x="199" y="75"/>
                      <a:pt x="189" y="74"/>
                    </a:cubicBezTo>
                    <a:close/>
                  </a:path>
                </a:pathLst>
              </a:custGeom>
              <a:solidFill>
                <a:schemeClr val="lt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68" name="Google Shape;2168;p47"/>
              <p:cNvSpPr/>
              <p:nvPr/>
            </p:nvSpPr>
            <p:spPr>
              <a:xfrm rot="-2700000">
                <a:off x="5091120" y="446795"/>
                <a:ext cx="109322" cy="125870"/>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2169" name="Google Shape;2169;p47"/>
              <p:cNvGrpSpPr/>
              <p:nvPr/>
            </p:nvGrpSpPr>
            <p:grpSpPr>
              <a:xfrm>
                <a:off x="5251853" y="470085"/>
                <a:ext cx="86264" cy="102269"/>
                <a:chOff x="6350953" y="2377900"/>
                <a:chExt cx="86264" cy="102269"/>
              </a:xfrm>
            </p:grpSpPr>
            <p:sp>
              <p:nvSpPr>
                <p:cNvPr id="2170" name="Google Shape;2170;p47"/>
                <p:cNvSpPr/>
                <p:nvPr/>
              </p:nvSpPr>
              <p:spPr>
                <a:xfrm>
                  <a:off x="6350953" y="2388751"/>
                  <a:ext cx="85721" cy="91418"/>
                </a:xfrm>
                <a:custGeom>
                  <a:avLst/>
                  <a:gdLst/>
                  <a:ahLst/>
                  <a:cxnLst/>
                  <a:rect l="l" t="t" r="r" b="b"/>
                  <a:pathLst>
                    <a:path w="316" h="337" extrusionOk="0">
                      <a:moveTo>
                        <a:pt x="298" y="337"/>
                      </a:moveTo>
                      <a:cubicBezTo>
                        <a:pt x="293" y="337"/>
                        <a:pt x="288" y="335"/>
                        <a:pt x="285" y="331"/>
                      </a:cubicBezTo>
                      <a:lnTo>
                        <a:pt x="4" y="30"/>
                      </a:lnTo>
                      <a:cubicBezTo>
                        <a:pt x="-3" y="23"/>
                        <a:pt x="-2" y="12"/>
                        <a:pt x="5" y="5"/>
                      </a:cubicBezTo>
                      <a:cubicBezTo>
                        <a:pt x="12" y="-2"/>
                        <a:pt x="23" y="-1"/>
                        <a:pt x="30" y="6"/>
                      </a:cubicBezTo>
                      <a:lnTo>
                        <a:pt x="310" y="307"/>
                      </a:lnTo>
                      <a:cubicBezTo>
                        <a:pt x="317" y="314"/>
                        <a:pt x="317" y="325"/>
                        <a:pt x="310" y="332"/>
                      </a:cubicBezTo>
                      <a:cubicBezTo>
                        <a:pt x="306" y="335"/>
                        <a:pt x="302" y="337"/>
                        <a:pt x="298" y="33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71" name="Google Shape;2171;p47"/>
                <p:cNvSpPr/>
                <p:nvPr/>
              </p:nvSpPr>
              <p:spPr>
                <a:xfrm>
                  <a:off x="6363703" y="2377900"/>
                  <a:ext cx="73514" cy="97115"/>
                </a:xfrm>
                <a:custGeom>
                  <a:avLst/>
                  <a:gdLst/>
                  <a:ahLst/>
                  <a:cxnLst/>
                  <a:rect l="l" t="t" r="r" b="b"/>
                  <a:pathLst>
                    <a:path w="271" h="358" extrusionOk="0">
                      <a:moveTo>
                        <a:pt x="17" y="358"/>
                      </a:moveTo>
                      <a:cubicBezTo>
                        <a:pt x="13" y="358"/>
                        <a:pt x="10" y="357"/>
                        <a:pt x="6" y="355"/>
                      </a:cubicBezTo>
                      <a:cubicBezTo>
                        <a:pt x="-1" y="349"/>
                        <a:pt x="-3" y="338"/>
                        <a:pt x="3" y="330"/>
                      </a:cubicBezTo>
                      <a:lnTo>
                        <a:pt x="239" y="7"/>
                      </a:lnTo>
                      <a:cubicBezTo>
                        <a:pt x="244" y="-1"/>
                        <a:pt x="255" y="-3"/>
                        <a:pt x="263" y="3"/>
                      </a:cubicBezTo>
                      <a:cubicBezTo>
                        <a:pt x="271" y="9"/>
                        <a:pt x="273" y="20"/>
                        <a:pt x="267" y="28"/>
                      </a:cubicBezTo>
                      <a:lnTo>
                        <a:pt x="31" y="351"/>
                      </a:lnTo>
                      <a:cubicBezTo>
                        <a:pt x="28" y="356"/>
                        <a:pt x="22" y="358"/>
                        <a:pt x="17" y="35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172" name="Google Shape;2172;p47"/>
              <p:cNvSpPr/>
              <p:nvPr/>
            </p:nvSpPr>
            <p:spPr>
              <a:xfrm>
                <a:off x="5419753" y="486663"/>
                <a:ext cx="74160" cy="69120"/>
              </a:xfrm>
              <a:custGeom>
                <a:avLst/>
                <a:gdLst/>
                <a:ahLst/>
                <a:cxnLst/>
                <a:rect l="l" t="t" r="r" b="b"/>
                <a:pathLst>
                  <a:path w="206" h="192" extrusionOk="0">
                    <a:moveTo>
                      <a:pt x="189" y="74"/>
                    </a:moveTo>
                    <a:lnTo>
                      <a:pt x="132" y="69"/>
                    </a:lnTo>
                    <a:lnTo>
                      <a:pt x="139" y="21"/>
                    </a:lnTo>
                    <a:cubicBezTo>
                      <a:pt x="141" y="11"/>
                      <a:pt x="134" y="1"/>
                      <a:pt x="124" y="0"/>
                    </a:cubicBezTo>
                    <a:cubicBezTo>
                      <a:pt x="114" y="-1"/>
                      <a:pt x="105" y="5"/>
                      <a:pt x="103" y="15"/>
                    </a:cubicBezTo>
                    <a:lnTo>
                      <a:pt x="96" y="66"/>
                    </a:lnTo>
                    <a:lnTo>
                      <a:pt x="19" y="59"/>
                    </a:lnTo>
                    <a:cubicBezTo>
                      <a:pt x="10" y="58"/>
                      <a:pt x="0" y="66"/>
                      <a:pt x="0" y="76"/>
                    </a:cubicBezTo>
                    <a:cubicBezTo>
                      <a:pt x="-1" y="86"/>
                      <a:pt x="6" y="95"/>
                      <a:pt x="16" y="95"/>
                    </a:cubicBezTo>
                    <a:lnTo>
                      <a:pt x="91" y="102"/>
                    </a:lnTo>
                    <a:lnTo>
                      <a:pt x="81" y="171"/>
                    </a:lnTo>
                    <a:cubicBezTo>
                      <a:pt x="79" y="181"/>
                      <a:pt x="86" y="190"/>
                      <a:pt x="96" y="191"/>
                    </a:cubicBezTo>
                    <a:cubicBezTo>
                      <a:pt x="97" y="192"/>
                      <a:pt x="98" y="192"/>
                      <a:pt x="99" y="192"/>
                    </a:cubicBezTo>
                    <a:cubicBezTo>
                      <a:pt x="108" y="192"/>
                      <a:pt x="116" y="185"/>
                      <a:pt x="117" y="176"/>
                    </a:cubicBezTo>
                    <a:lnTo>
                      <a:pt x="127" y="105"/>
                    </a:lnTo>
                    <a:lnTo>
                      <a:pt x="186" y="110"/>
                    </a:lnTo>
                    <a:cubicBezTo>
                      <a:pt x="187" y="110"/>
                      <a:pt x="187" y="110"/>
                      <a:pt x="188" y="110"/>
                    </a:cubicBezTo>
                    <a:cubicBezTo>
                      <a:pt x="197" y="110"/>
                      <a:pt x="205" y="103"/>
                      <a:pt x="206" y="94"/>
                    </a:cubicBezTo>
                    <a:cubicBezTo>
                      <a:pt x="207" y="83"/>
                      <a:pt x="199" y="75"/>
                      <a:pt x="189" y="74"/>
                    </a:cubicBezTo>
                    <a:close/>
                  </a:path>
                </a:pathLst>
              </a:custGeom>
              <a:solidFill>
                <a:schemeClr val="lt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73" name="Google Shape;2173;p47"/>
              <p:cNvSpPr/>
              <p:nvPr/>
            </p:nvSpPr>
            <p:spPr>
              <a:xfrm rot="-188775">
                <a:off x="5562829" y="482262"/>
                <a:ext cx="57240" cy="77924"/>
              </a:xfrm>
              <a:custGeom>
                <a:avLst/>
                <a:gdLst/>
                <a:ahLst/>
                <a:cxnLst/>
                <a:rect l="l" t="t" r="r" b="b"/>
                <a:pathLst>
                  <a:path w="280" h="1502" extrusionOk="0">
                    <a:moveTo>
                      <a:pt x="38" y="837"/>
                    </a:moveTo>
                    <a:cubicBezTo>
                      <a:pt x="50" y="418"/>
                      <a:pt x="278" y="22"/>
                      <a:pt x="280" y="18"/>
                    </a:cubicBezTo>
                    <a:lnTo>
                      <a:pt x="249" y="0"/>
                    </a:lnTo>
                    <a:cubicBezTo>
                      <a:pt x="246" y="4"/>
                      <a:pt x="14" y="407"/>
                      <a:pt x="1" y="836"/>
                    </a:cubicBezTo>
                    <a:cubicBezTo>
                      <a:pt x="-12" y="1268"/>
                      <a:pt x="237" y="1493"/>
                      <a:pt x="248" y="1502"/>
                    </a:cubicBezTo>
                    <a:lnTo>
                      <a:pt x="272" y="1475"/>
                    </a:lnTo>
                    <a:cubicBezTo>
                      <a:pt x="270" y="1473"/>
                      <a:pt x="25" y="1252"/>
                      <a:pt x="38" y="83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2174" name="Google Shape;2174;p47"/>
              <p:cNvGrpSpPr/>
              <p:nvPr/>
            </p:nvGrpSpPr>
            <p:grpSpPr>
              <a:xfrm>
                <a:off x="5688983" y="493688"/>
                <a:ext cx="68040" cy="55080"/>
                <a:chOff x="2571483" y="201350"/>
                <a:chExt cx="68040" cy="55080"/>
              </a:xfrm>
            </p:grpSpPr>
            <p:sp>
              <p:nvSpPr>
                <p:cNvPr id="2175" name="Google Shape;2175;p47"/>
                <p:cNvSpPr/>
                <p:nvPr/>
              </p:nvSpPr>
              <p:spPr>
                <a:xfrm>
                  <a:off x="2574363" y="201350"/>
                  <a:ext cx="65160" cy="13320"/>
                </a:xfrm>
                <a:custGeom>
                  <a:avLst/>
                  <a:gdLst/>
                  <a:ahLst/>
                  <a:cxnLst/>
                  <a:rect l="l" t="t" r="r" b="b"/>
                  <a:pathLst>
                    <a:path w="181" h="37" extrusionOk="0">
                      <a:moveTo>
                        <a:pt x="181" y="0"/>
                      </a:moveTo>
                      <a:lnTo>
                        <a:pt x="0" y="0"/>
                      </a:lnTo>
                      <a:lnTo>
                        <a:pt x="0" y="37"/>
                      </a:lnTo>
                      <a:lnTo>
                        <a:pt x="181" y="37"/>
                      </a:lnTo>
                      <a:lnTo>
                        <a:pt x="181"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76" name="Google Shape;2176;p47"/>
                <p:cNvSpPr/>
                <p:nvPr/>
              </p:nvSpPr>
              <p:spPr>
                <a:xfrm>
                  <a:off x="2571483" y="243110"/>
                  <a:ext cx="68040" cy="13320"/>
                </a:xfrm>
                <a:custGeom>
                  <a:avLst/>
                  <a:gdLst/>
                  <a:ahLst/>
                  <a:cxnLst/>
                  <a:rect l="l" t="t" r="r" b="b"/>
                  <a:pathLst>
                    <a:path w="189" h="37" extrusionOk="0">
                      <a:moveTo>
                        <a:pt x="0" y="37"/>
                      </a:moveTo>
                      <a:lnTo>
                        <a:pt x="189" y="37"/>
                      </a:lnTo>
                      <a:lnTo>
                        <a:pt x="189" y="0"/>
                      </a:lnTo>
                      <a:lnTo>
                        <a:pt x="0" y="0"/>
                      </a:lnTo>
                      <a:lnTo>
                        <a:pt x="0" y="37"/>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177" name="Google Shape;2177;p47"/>
              <p:cNvSpPr/>
              <p:nvPr/>
            </p:nvSpPr>
            <p:spPr>
              <a:xfrm rot="-188634">
                <a:off x="5827410" y="443294"/>
                <a:ext cx="105344" cy="132898"/>
              </a:xfrm>
              <a:custGeom>
                <a:avLst/>
                <a:gdLst/>
                <a:ahLst/>
                <a:cxnLst/>
                <a:rect l="l" t="t" r="r" b="b"/>
                <a:pathLst>
                  <a:path w="172" h="217" extrusionOk="0">
                    <a:moveTo>
                      <a:pt x="132" y="121"/>
                    </a:moveTo>
                    <a:cubicBezTo>
                      <a:pt x="121" y="160"/>
                      <a:pt x="91" y="186"/>
                      <a:pt x="66" y="179"/>
                    </a:cubicBezTo>
                    <a:cubicBezTo>
                      <a:pt x="42" y="172"/>
                      <a:pt x="30" y="134"/>
                      <a:pt x="41" y="96"/>
                    </a:cubicBezTo>
                    <a:cubicBezTo>
                      <a:pt x="47" y="76"/>
                      <a:pt x="58" y="58"/>
                      <a:pt x="71" y="48"/>
                    </a:cubicBezTo>
                    <a:cubicBezTo>
                      <a:pt x="77" y="43"/>
                      <a:pt x="87" y="37"/>
                      <a:pt x="98" y="37"/>
                    </a:cubicBezTo>
                    <a:cubicBezTo>
                      <a:pt x="101" y="37"/>
                      <a:pt x="104" y="37"/>
                      <a:pt x="107" y="38"/>
                    </a:cubicBezTo>
                    <a:cubicBezTo>
                      <a:pt x="131" y="45"/>
                      <a:pt x="143" y="83"/>
                      <a:pt x="132" y="121"/>
                    </a:cubicBezTo>
                    <a:moveTo>
                      <a:pt x="117" y="2"/>
                    </a:moveTo>
                    <a:cubicBezTo>
                      <a:pt x="94" y="-4"/>
                      <a:pt x="70" y="2"/>
                      <a:pt x="48" y="19"/>
                    </a:cubicBezTo>
                    <a:cubicBezTo>
                      <a:pt x="29" y="35"/>
                      <a:pt x="13" y="58"/>
                      <a:pt x="6" y="86"/>
                    </a:cubicBezTo>
                    <a:cubicBezTo>
                      <a:pt x="-11" y="145"/>
                      <a:pt x="11" y="202"/>
                      <a:pt x="56" y="215"/>
                    </a:cubicBezTo>
                    <a:cubicBezTo>
                      <a:pt x="62" y="216"/>
                      <a:pt x="69" y="217"/>
                      <a:pt x="75" y="217"/>
                    </a:cubicBezTo>
                    <a:cubicBezTo>
                      <a:pt x="114" y="217"/>
                      <a:pt x="153" y="183"/>
                      <a:pt x="167" y="132"/>
                    </a:cubicBezTo>
                    <a:cubicBezTo>
                      <a:pt x="184" y="72"/>
                      <a:pt x="162" y="15"/>
                      <a:pt x="117" y="2"/>
                    </a:cubicBezTo>
                    <a:close/>
                  </a:path>
                </a:pathLst>
              </a:custGeom>
              <a:solidFill>
                <a:schemeClr val="lt1"/>
              </a:solidFill>
              <a:ln w="19050" cap="flat" cmpd="sng">
                <a:solidFill>
                  <a:schemeClr val="accent4"/>
                </a:solidFill>
                <a:prstDash val="solid"/>
                <a:round/>
                <a:headEnd type="none" w="sm" len="sm"/>
                <a:tailEnd type="none" w="sm" len="sm"/>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178" name="Google Shape;2178;p47"/>
            <p:cNvGrpSpPr/>
            <p:nvPr/>
          </p:nvGrpSpPr>
          <p:grpSpPr>
            <a:xfrm rot="-202936">
              <a:off x="1015687" y="1024494"/>
              <a:ext cx="2035734" cy="880198"/>
              <a:chOff x="2055537" y="1839868"/>
              <a:chExt cx="2035648" cy="880161"/>
            </a:xfrm>
          </p:grpSpPr>
          <p:grpSp>
            <p:nvGrpSpPr>
              <p:cNvPr id="2179" name="Google Shape;2179;p47"/>
              <p:cNvGrpSpPr/>
              <p:nvPr/>
            </p:nvGrpSpPr>
            <p:grpSpPr>
              <a:xfrm rot="166501">
                <a:off x="2073349" y="1887823"/>
                <a:ext cx="2000025" cy="784251"/>
                <a:chOff x="2434453" y="-70580"/>
                <a:chExt cx="1423964" cy="558366"/>
              </a:xfrm>
            </p:grpSpPr>
            <p:sp>
              <p:nvSpPr>
                <p:cNvPr id="2180" name="Google Shape;2180;p47"/>
                <p:cNvSpPr/>
                <p:nvPr/>
              </p:nvSpPr>
              <p:spPr>
                <a:xfrm rot="133222">
                  <a:off x="3507158" y="32891"/>
                  <a:ext cx="82080" cy="141480"/>
                </a:xfrm>
                <a:custGeom>
                  <a:avLst/>
                  <a:gdLst/>
                  <a:ahLst/>
                  <a:cxnLst/>
                  <a:rect l="l" t="t" r="r" b="b"/>
                  <a:pathLst>
                    <a:path w="228" h="393" extrusionOk="0">
                      <a:moveTo>
                        <a:pt x="153" y="209"/>
                      </a:moveTo>
                      <a:lnTo>
                        <a:pt x="46" y="213"/>
                      </a:lnTo>
                      <a:cubicBezTo>
                        <a:pt x="53" y="198"/>
                        <a:pt x="64" y="175"/>
                        <a:pt x="76" y="142"/>
                      </a:cubicBezTo>
                      <a:cubicBezTo>
                        <a:pt x="105" y="68"/>
                        <a:pt x="111" y="6"/>
                        <a:pt x="111" y="3"/>
                      </a:cubicBezTo>
                      <a:lnTo>
                        <a:pt x="78" y="0"/>
                      </a:lnTo>
                      <a:cubicBezTo>
                        <a:pt x="78" y="1"/>
                        <a:pt x="72" y="61"/>
                        <a:pt x="45" y="130"/>
                      </a:cubicBezTo>
                      <a:cubicBezTo>
                        <a:pt x="19" y="199"/>
                        <a:pt x="3" y="221"/>
                        <a:pt x="3" y="221"/>
                      </a:cubicBezTo>
                      <a:cubicBezTo>
                        <a:pt x="-1" y="226"/>
                        <a:pt x="-2" y="233"/>
                        <a:pt x="1" y="239"/>
                      </a:cubicBezTo>
                      <a:cubicBezTo>
                        <a:pt x="4" y="245"/>
                        <a:pt x="10" y="248"/>
                        <a:pt x="16" y="248"/>
                      </a:cubicBezTo>
                      <a:lnTo>
                        <a:pt x="17" y="248"/>
                      </a:lnTo>
                      <a:lnTo>
                        <a:pt x="143" y="243"/>
                      </a:lnTo>
                      <a:lnTo>
                        <a:pt x="101" y="383"/>
                      </a:lnTo>
                      <a:lnTo>
                        <a:pt x="133" y="393"/>
                      </a:lnTo>
                      <a:lnTo>
                        <a:pt x="228" y="79"/>
                      </a:lnTo>
                      <a:lnTo>
                        <a:pt x="196" y="70"/>
                      </a:lnTo>
                      <a:lnTo>
                        <a:pt x="153" y="20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81" name="Google Shape;2181;p47"/>
                <p:cNvSpPr/>
                <p:nvPr/>
              </p:nvSpPr>
              <p:spPr>
                <a:xfrm>
                  <a:off x="2574363" y="201350"/>
                  <a:ext cx="65160" cy="13320"/>
                </a:xfrm>
                <a:custGeom>
                  <a:avLst/>
                  <a:gdLst/>
                  <a:ahLst/>
                  <a:cxnLst/>
                  <a:rect l="l" t="t" r="r" b="b"/>
                  <a:pathLst>
                    <a:path w="181" h="37" extrusionOk="0">
                      <a:moveTo>
                        <a:pt x="181" y="0"/>
                      </a:moveTo>
                      <a:lnTo>
                        <a:pt x="0" y="0"/>
                      </a:lnTo>
                      <a:lnTo>
                        <a:pt x="0" y="37"/>
                      </a:lnTo>
                      <a:lnTo>
                        <a:pt x="181" y="37"/>
                      </a:lnTo>
                      <a:lnTo>
                        <a:pt x="181"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82" name="Google Shape;2182;p47"/>
                <p:cNvSpPr/>
                <p:nvPr/>
              </p:nvSpPr>
              <p:spPr>
                <a:xfrm>
                  <a:off x="2571483" y="243110"/>
                  <a:ext cx="68040" cy="13320"/>
                </a:xfrm>
                <a:custGeom>
                  <a:avLst/>
                  <a:gdLst/>
                  <a:ahLst/>
                  <a:cxnLst/>
                  <a:rect l="l" t="t" r="r" b="b"/>
                  <a:pathLst>
                    <a:path w="189" h="37" extrusionOk="0">
                      <a:moveTo>
                        <a:pt x="0" y="37"/>
                      </a:moveTo>
                      <a:lnTo>
                        <a:pt x="189" y="37"/>
                      </a:lnTo>
                      <a:lnTo>
                        <a:pt x="189" y="0"/>
                      </a:lnTo>
                      <a:lnTo>
                        <a:pt x="0" y="0"/>
                      </a:lnTo>
                      <a:lnTo>
                        <a:pt x="0" y="37"/>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2183" name="Google Shape;2183;p47"/>
                <p:cNvGrpSpPr/>
                <p:nvPr/>
              </p:nvGrpSpPr>
              <p:grpSpPr>
                <a:xfrm>
                  <a:off x="2434453" y="177763"/>
                  <a:ext cx="86264" cy="102269"/>
                  <a:chOff x="6350953" y="2377900"/>
                  <a:chExt cx="86264" cy="102269"/>
                </a:xfrm>
              </p:grpSpPr>
              <p:sp>
                <p:nvSpPr>
                  <p:cNvPr id="2184" name="Google Shape;2184;p47"/>
                  <p:cNvSpPr/>
                  <p:nvPr/>
                </p:nvSpPr>
                <p:spPr>
                  <a:xfrm>
                    <a:off x="6350953" y="2388751"/>
                    <a:ext cx="85721" cy="91418"/>
                  </a:xfrm>
                  <a:custGeom>
                    <a:avLst/>
                    <a:gdLst/>
                    <a:ahLst/>
                    <a:cxnLst/>
                    <a:rect l="l" t="t" r="r" b="b"/>
                    <a:pathLst>
                      <a:path w="316" h="337" extrusionOk="0">
                        <a:moveTo>
                          <a:pt x="298" y="337"/>
                        </a:moveTo>
                        <a:cubicBezTo>
                          <a:pt x="293" y="337"/>
                          <a:pt x="288" y="335"/>
                          <a:pt x="285" y="331"/>
                        </a:cubicBezTo>
                        <a:lnTo>
                          <a:pt x="4" y="30"/>
                        </a:lnTo>
                        <a:cubicBezTo>
                          <a:pt x="-3" y="23"/>
                          <a:pt x="-2" y="12"/>
                          <a:pt x="5" y="5"/>
                        </a:cubicBezTo>
                        <a:cubicBezTo>
                          <a:pt x="12" y="-2"/>
                          <a:pt x="23" y="-1"/>
                          <a:pt x="30" y="6"/>
                        </a:cubicBezTo>
                        <a:lnTo>
                          <a:pt x="310" y="307"/>
                        </a:lnTo>
                        <a:cubicBezTo>
                          <a:pt x="317" y="314"/>
                          <a:pt x="317" y="325"/>
                          <a:pt x="310" y="332"/>
                        </a:cubicBezTo>
                        <a:cubicBezTo>
                          <a:pt x="306" y="335"/>
                          <a:pt x="302" y="337"/>
                          <a:pt x="298" y="33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85" name="Google Shape;2185;p47"/>
                  <p:cNvSpPr/>
                  <p:nvPr/>
                </p:nvSpPr>
                <p:spPr>
                  <a:xfrm>
                    <a:off x="6363703" y="2377900"/>
                    <a:ext cx="73514" cy="97115"/>
                  </a:xfrm>
                  <a:custGeom>
                    <a:avLst/>
                    <a:gdLst/>
                    <a:ahLst/>
                    <a:cxnLst/>
                    <a:rect l="l" t="t" r="r" b="b"/>
                    <a:pathLst>
                      <a:path w="271" h="358" extrusionOk="0">
                        <a:moveTo>
                          <a:pt x="17" y="358"/>
                        </a:moveTo>
                        <a:cubicBezTo>
                          <a:pt x="13" y="358"/>
                          <a:pt x="10" y="357"/>
                          <a:pt x="6" y="355"/>
                        </a:cubicBezTo>
                        <a:cubicBezTo>
                          <a:pt x="-1" y="349"/>
                          <a:pt x="-3" y="338"/>
                          <a:pt x="3" y="330"/>
                        </a:cubicBezTo>
                        <a:lnTo>
                          <a:pt x="239" y="7"/>
                        </a:lnTo>
                        <a:cubicBezTo>
                          <a:pt x="244" y="-1"/>
                          <a:pt x="255" y="-3"/>
                          <a:pt x="263" y="3"/>
                        </a:cubicBezTo>
                        <a:cubicBezTo>
                          <a:pt x="271" y="9"/>
                          <a:pt x="273" y="20"/>
                          <a:pt x="267" y="28"/>
                        </a:cubicBezTo>
                        <a:lnTo>
                          <a:pt x="31" y="351"/>
                        </a:lnTo>
                        <a:cubicBezTo>
                          <a:pt x="28" y="356"/>
                          <a:pt x="22" y="358"/>
                          <a:pt x="17" y="35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186" name="Google Shape;2186;p47"/>
                <p:cNvSpPr/>
                <p:nvPr/>
              </p:nvSpPr>
              <p:spPr>
                <a:xfrm rot="1299660">
                  <a:off x="2761019" y="141358"/>
                  <a:ext cx="63749" cy="29569"/>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87" name="Google Shape;2187;p47"/>
                <p:cNvSpPr/>
                <p:nvPr/>
              </p:nvSpPr>
              <p:spPr>
                <a:xfrm rot="1299660">
                  <a:off x="2954493" y="141356"/>
                  <a:ext cx="63749" cy="29569"/>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88" name="Google Shape;2188;p47"/>
                <p:cNvSpPr/>
                <p:nvPr/>
              </p:nvSpPr>
              <p:spPr>
                <a:xfrm>
                  <a:off x="2949528" y="24963"/>
                  <a:ext cx="74160" cy="69120"/>
                </a:xfrm>
                <a:custGeom>
                  <a:avLst/>
                  <a:gdLst/>
                  <a:ahLst/>
                  <a:cxnLst/>
                  <a:rect l="l" t="t" r="r" b="b"/>
                  <a:pathLst>
                    <a:path w="206" h="192" extrusionOk="0">
                      <a:moveTo>
                        <a:pt x="189" y="74"/>
                      </a:moveTo>
                      <a:lnTo>
                        <a:pt x="132" y="69"/>
                      </a:lnTo>
                      <a:lnTo>
                        <a:pt x="139" y="21"/>
                      </a:lnTo>
                      <a:cubicBezTo>
                        <a:pt x="141" y="11"/>
                        <a:pt x="134" y="1"/>
                        <a:pt x="124" y="0"/>
                      </a:cubicBezTo>
                      <a:cubicBezTo>
                        <a:pt x="114" y="-1"/>
                        <a:pt x="105" y="5"/>
                        <a:pt x="103" y="15"/>
                      </a:cubicBezTo>
                      <a:lnTo>
                        <a:pt x="96" y="66"/>
                      </a:lnTo>
                      <a:lnTo>
                        <a:pt x="19" y="59"/>
                      </a:lnTo>
                      <a:cubicBezTo>
                        <a:pt x="10" y="58"/>
                        <a:pt x="0" y="66"/>
                        <a:pt x="0" y="76"/>
                      </a:cubicBezTo>
                      <a:cubicBezTo>
                        <a:pt x="-1" y="86"/>
                        <a:pt x="6" y="95"/>
                        <a:pt x="16" y="95"/>
                      </a:cubicBezTo>
                      <a:lnTo>
                        <a:pt x="91" y="102"/>
                      </a:lnTo>
                      <a:lnTo>
                        <a:pt x="81" y="171"/>
                      </a:lnTo>
                      <a:cubicBezTo>
                        <a:pt x="79" y="181"/>
                        <a:pt x="86" y="190"/>
                        <a:pt x="96" y="191"/>
                      </a:cubicBezTo>
                      <a:cubicBezTo>
                        <a:pt x="97" y="192"/>
                        <a:pt x="98" y="192"/>
                        <a:pt x="99" y="192"/>
                      </a:cubicBezTo>
                      <a:cubicBezTo>
                        <a:pt x="108" y="192"/>
                        <a:pt x="116" y="185"/>
                        <a:pt x="117" y="176"/>
                      </a:cubicBezTo>
                      <a:lnTo>
                        <a:pt x="127" y="105"/>
                      </a:lnTo>
                      <a:lnTo>
                        <a:pt x="186" y="110"/>
                      </a:lnTo>
                      <a:cubicBezTo>
                        <a:pt x="187" y="110"/>
                        <a:pt x="187" y="110"/>
                        <a:pt x="188" y="110"/>
                      </a:cubicBezTo>
                      <a:cubicBezTo>
                        <a:pt x="197" y="110"/>
                        <a:pt x="205" y="103"/>
                        <a:pt x="206" y="94"/>
                      </a:cubicBezTo>
                      <a:cubicBezTo>
                        <a:pt x="207" y="83"/>
                        <a:pt x="199" y="75"/>
                        <a:pt x="189" y="74"/>
                      </a:cubicBezTo>
                      <a:close/>
                    </a:path>
                  </a:pathLst>
                </a:custGeom>
                <a:solidFill>
                  <a:schemeClr val="lt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89" name="Google Shape;2189;p47"/>
                <p:cNvSpPr/>
                <p:nvPr/>
              </p:nvSpPr>
              <p:spPr>
                <a:xfrm rot="-640992">
                  <a:off x="3068674" y="-41659"/>
                  <a:ext cx="330949" cy="202367"/>
                </a:xfrm>
                <a:custGeom>
                  <a:avLst/>
                  <a:gdLst/>
                  <a:ahLst/>
                  <a:cxnLst/>
                  <a:rect l="l" t="t" r="r" b="b"/>
                  <a:pathLst>
                    <a:path w="1220" h="746" extrusionOk="0">
                      <a:moveTo>
                        <a:pt x="199" y="746"/>
                      </a:moveTo>
                      <a:cubicBezTo>
                        <a:pt x="197" y="746"/>
                        <a:pt x="196" y="746"/>
                        <a:pt x="194" y="745"/>
                      </a:cubicBezTo>
                      <a:cubicBezTo>
                        <a:pt x="187" y="743"/>
                        <a:pt x="181" y="736"/>
                        <a:pt x="181" y="728"/>
                      </a:cubicBezTo>
                      <a:lnTo>
                        <a:pt x="179" y="339"/>
                      </a:lnTo>
                      <a:lnTo>
                        <a:pt x="16" y="312"/>
                      </a:lnTo>
                      <a:cubicBezTo>
                        <a:pt x="6" y="311"/>
                        <a:pt x="-1" y="302"/>
                        <a:pt x="1" y="292"/>
                      </a:cubicBezTo>
                      <a:cubicBezTo>
                        <a:pt x="3" y="282"/>
                        <a:pt x="12" y="276"/>
                        <a:pt x="21" y="277"/>
                      </a:cubicBezTo>
                      <a:lnTo>
                        <a:pt x="199" y="307"/>
                      </a:lnTo>
                      <a:cubicBezTo>
                        <a:pt x="207" y="308"/>
                        <a:pt x="214" y="315"/>
                        <a:pt x="214" y="324"/>
                      </a:cubicBezTo>
                      <a:lnTo>
                        <a:pt x="216" y="660"/>
                      </a:lnTo>
                      <a:lnTo>
                        <a:pt x="573" y="9"/>
                      </a:lnTo>
                      <a:cubicBezTo>
                        <a:pt x="576" y="3"/>
                        <a:pt x="583" y="-1"/>
                        <a:pt x="591" y="0"/>
                      </a:cubicBezTo>
                      <a:lnTo>
                        <a:pt x="1205" y="101"/>
                      </a:lnTo>
                      <a:cubicBezTo>
                        <a:pt x="1215" y="103"/>
                        <a:pt x="1221" y="112"/>
                        <a:pt x="1220" y="122"/>
                      </a:cubicBezTo>
                      <a:cubicBezTo>
                        <a:pt x="1218" y="131"/>
                        <a:pt x="1209" y="138"/>
                        <a:pt x="1200" y="136"/>
                      </a:cubicBezTo>
                      <a:lnTo>
                        <a:pt x="598" y="37"/>
                      </a:lnTo>
                      <a:lnTo>
                        <a:pt x="214" y="737"/>
                      </a:lnTo>
                      <a:cubicBezTo>
                        <a:pt x="211" y="742"/>
                        <a:pt x="205" y="746"/>
                        <a:pt x="199" y="74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90" name="Google Shape;2190;p47"/>
                <p:cNvSpPr/>
                <p:nvPr/>
              </p:nvSpPr>
              <p:spPr>
                <a:xfrm>
                  <a:off x="3328515" y="-7395"/>
                  <a:ext cx="52898" cy="64562"/>
                </a:xfrm>
                <a:custGeom>
                  <a:avLst/>
                  <a:gdLst/>
                  <a:ahLst/>
                  <a:cxnLst/>
                  <a:rect l="l" t="t" r="r" b="b"/>
                  <a:pathLst>
                    <a:path w="195" h="238" extrusionOk="0">
                      <a:moveTo>
                        <a:pt x="177" y="238"/>
                      </a:moveTo>
                      <a:lnTo>
                        <a:pt x="17" y="238"/>
                      </a:lnTo>
                      <a:cubicBezTo>
                        <a:pt x="10" y="238"/>
                        <a:pt x="3" y="233"/>
                        <a:pt x="1" y="226"/>
                      </a:cubicBezTo>
                      <a:cubicBezTo>
                        <a:pt x="-2" y="219"/>
                        <a:pt x="1" y="211"/>
                        <a:pt x="6" y="206"/>
                      </a:cubicBezTo>
                      <a:cubicBezTo>
                        <a:pt x="35" y="183"/>
                        <a:pt x="107" y="114"/>
                        <a:pt x="97" y="68"/>
                      </a:cubicBezTo>
                      <a:cubicBezTo>
                        <a:pt x="95" y="53"/>
                        <a:pt x="89" y="44"/>
                        <a:pt x="80" y="39"/>
                      </a:cubicBezTo>
                      <a:cubicBezTo>
                        <a:pt x="67" y="32"/>
                        <a:pt x="48" y="36"/>
                        <a:pt x="42" y="38"/>
                      </a:cubicBezTo>
                      <a:cubicBezTo>
                        <a:pt x="33" y="42"/>
                        <a:pt x="23" y="37"/>
                        <a:pt x="19" y="28"/>
                      </a:cubicBezTo>
                      <a:cubicBezTo>
                        <a:pt x="16" y="19"/>
                        <a:pt x="20" y="9"/>
                        <a:pt x="29" y="5"/>
                      </a:cubicBezTo>
                      <a:cubicBezTo>
                        <a:pt x="33" y="4"/>
                        <a:pt x="67" y="-8"/>
                        <a:pt x="97" y="8"/>
                      </a:cubicBezTo>
                      <a:cubicBezTo>
                        <a:pt x="115" y="18"/>
                        <a:pt x="127" y="36"/>
                        <a:pt x="132" y="61"/>
                      </a:cubicBezTo>
                      <a:cubicBezTo>
                        <a:pt x="142" y="112"/>
                        <a:pt x="98" y="168"/>
                        <a:pt x="63" y="202"/>
                      </a:cubicBezTo>
                      <a:lnTo>
                        <a:pt x="177" y="202"/>
                      </a:lnTo>
                      <a:cubicBezTo>
                        <a:pt x="187" y="202"/>
                        <a:pt x="195" y="210"/>
                        <a:pt x="195" y="220"/>
                      </a:cubicBezTo>
                      <a:cubicBezTo>
                        <a:pt x="195" y="230"/>
                        <a:pt x="187" y="238"/>
                        <a:pt x="177" y="238"/>
                      </a:cubicBezTo>
                      <a:close/>
                    </a:path>
                  </a:pathLst>
                </a:custGeom>
                <a:solidFill>
                  <a:schemeClr val="lt1"/>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91" name="Google Shape;2191;p47"/>
                <p:cNvSpPr/>
                <p:nvPr/>
              </p:nvSpPr>
              <p:spPr>
                <a:xfrm rot="1299660">
                  <a:off x="3384618" y="141356"/>
                  <a:ext cx="63749" cy="29569"/>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92" name="Google Shape;2192;p47"/>
                <p:cNvSpPr/>
                <p:nvPr/>
              </p:nvSpPr>
              <p:spPr>
                <a:xfrm rot="-2037133">
                  <a:off x="3607426" y="113949"/>
                  <a:ext cx="94945"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93" name="Google Shape;2193;p47"/>
                <p:cNvSpPr/>
                <p:nvPr/>
              </p:nvSpPr>
              <p:spPr>
                <a:xfrm rot="-188775">
                  <a:off x="3728167" y="117162"/>
                  <a:ext cx="57240" cy="77924"/>
                </a:xfrm>
                <a:custGeom>
                  <a:avLst/>
                  <a:gdLst/>
                  <a:ahLst/>
                  <a:cxnLst/>
                  <a:rect l="l" t="t" r="r" b="b"/>
                  <a:pathLst>
                    <a:path w="280" h="1502" extrusionOk="0">
                      <a:moveTo>
                        <a:pt x="38" y="837"/>
                      </a:moveTo>
                      <a:cubicBezTo>
                        <a:pt x="50" y="418"/>
                        <a:pt x="278" y="22"/>
                        <a:pt x="280" y="18"/>
                      </a:cubicBezTo>
                      <a:lnTo>
                        <a:pt x="249" y="0"/>
                      </a:lnTo>
                      <a:cubicBezTo>
                        <a:pt x="246" y="4"/>
                        <a:pt x="14" y="407"/>
                        <a:pt x="1" y="836"/>
                      </a:cubicBezTo>
                      <a:cubicBezTo>
                        <a:pt x="-12" y="1268"/>
                        <a:pt x="237" y="1493"/>
                        <a:pt x="248" y="1502"/>
                      </a:cubicBezTo>
                      <a:lnTo>
                        <a:pt x="272" y="1475"/>
                      </a:lnTo>
                      <a:cubicBezTo>
                        <a:pt x="270" y="1473"/>
                        <a:pt x="25" y="1252"/>
                        <a:pt x="38" y="83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94" name="Google Shape;2194;p47"/>
                <p:cNvSpPr/>
                <p:nvPr/>
              </p:nvSpPr>
              <p:spPr>
                <a:xfrm rot="-2700000">
                  <a:off x="2826020" y="93208"/>
                  <a:ext cx="109322" cy="125870"/>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95" name="Google Shape;2195;p47"/>
                <p:cNvSpPr/>
                <p:nvPr/>
              </p:nvSpPr>
              <p:spPr>
                <a:xfrm rot="-2700000">
                  <a:off x="3179482" y="93208"/>
                  <a:ext cx="109322" cy="125870"/>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96" name="Google Shape;2196;p47"/>
                <p:cNvSpPr/>
                <p:nvPr/>
              </p:nvSpPr>
              <p:spPr>
                <a:xfrm rot="18760">
                  <a:off x="2717072" y="239051"/>
                  <a:ext cx="1141275" cy="29571"/>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97" name="Google Shape;2197;p47"/>
                <p:cNvSpPr/>
                <p:nvPr/>
              </p:nvSpPr>
              <p:spPr>
                <a:xfrm rot="-188644">
                  <a:off x="3163454" y="320997"/>
                  <a:ext cx="111342" cy="140404"/>
                </a:xfrm>
                <a:custGeom>
                  <a:avLst/>
                  <a:gdLst/>
                  <a:ahLst/>
                  <a:cxnLst/>
                  <a:rect l="l" t="t" r="r" b="b"/>
                  <a:pathLst>
                    <a:path w="249" h="314" extrusionOk="0">
                      <a:moveTo>
                        <a:pt x="156" y="144"/>
                      </a:moveTo>
                      <a:cubicBezTo>
                        <a:pt x="124" y="167"/>
                        <a:pt x="93" y="184"/>
                        <a:pt x="68" y="197"/>
                      </a:cubicBezTo>
                      <a:cubicBezTo>
                        <a:pt x="27" y="219"/>
                        <a:pt x="3" y="233"/>
                        <a:pt x="1" y="255"/>
                      </a:cubicBezTo>
                      <a:cubicBezTo>
                        <a:pt x="-1" y="266"/>
                        <a:pt x="4" y="277"/>
                        <a:pt x="15" y="286"/>
                      </a:cubicBezTo>
                      <a:cubicBezTo>
                        <a:pt x="42" y="310"/>
                        <a:pt x="113" y="314"/>
                        <a:pt x="163" y="314"/>
                      </a:cubicBezTo>
                      <a:cubicBezTo>
                        <a:pt x="185" y="314"/>
                        <a:pt x="204" y="313"/>
                        <a:pt x="212" y="313"/>
                      </a:cubicBezTo>
                      <a:lnTo>
                        <a:pt x="210" y="276"/>
                      </a:lnTo>
                      <a:cubicBezTo>
                        <a:pt x="153" y="279"/>
                        <a:pt x="65" y="277"/>
                        <a:pt x="39" y="258"/>
                      </a:cubicBezTo>
                      <a:cubicBezTo>
                        <a:pt x="46" y="251"/>
                        <a:pt x="68" y="239"/>
                        <a:pt x="85" y="230"/>
                      </a:cubicBezTo>
                      <a:cubicBezTo>
                        <a:pt x="111" y="215"/>
                        <a:pt x="144" y="198"/>
                        <a:pt x="178" y="174"/>
                      </a:cubicBezTo>
                      <a:cubicBezTo>
                        <a:pt x="226" y="139"/>
                        <a:pt x="250" y="107"/>
                        <a:pt x="249" y="76"/>
                      </a:cubicBezTo>
                      <a:cubicBezTo>
                        <a:pt x="249" y="43"/>
                        <a:pt x="223" y="22"/>
                        <a:pt x="204" y="8"/>
                      </a:cubicBezTo>
                      <a:cubicBezTo>
                        <a:pt x="192" y="-1"/>
                        <a:pt x="178" y="-3"/>
                        <a:pt x="165" y="2"/>
                      </a:cubicBezTo>
                      <a:cubicBezTo>
                        <a:pt x="124" y="15"/>
                        <a:pt x="98" y="90"/>
                        <a:pt x="93" y="105"/>
                      </a:cubicBezTo>
                      <a:lnTo>
                        <a:pt x="127" y="116"/>
                      </a:lnTo>
                      <a:cubicBezTo>
                        <a:pt x="137" y="87"/>
                        <a:pt x="159" y="42"/>
                        <a:pt x="176" y="36"/>
                      </a:cubicBezTo>
                      <a:cubicBezTo>
                        <a:pt x="178" y="36"/>
                        <a:pt x="180" y="36"/>
                        <a:pt x="183" y="38"/>
                      </a:cubicBezTo>
                      <a:cubicBezTo>
                        <a:pt x="203" y="52"/>
                        <a:pt x="213" y="65"/>
                        <a:pt x="213" y="76"/>
                      </a:cubicBezTo>
                      <a:cubicBezTo>
                        <a:pt x="213" y="89"/>
                        <a:pt x="203" y="110"/>
                        <a:pt x="156" y="144"/>
                      </a:cubicBezTo>
                      <a:close/>
                    </a:path>
                  </a:pathLst>
                </a:custGeom>
                <a:solidFill>
                  <a:schemeClr val="lt1"/>
                </a:solidFill>
                <a:ln w="9525" cap="rnd" cmpd="sng">
                  <a:solidFill>
                    <a:schemeClr val="accent4"/>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98" name="Google Shape;2198;p47"/>
                <p:cNvSpPr/>
                <p:nvPr/>
              </p:nvSpPr>
              <p:spPr>
                <a:xfrm rot="-2037133">
                  <a:off x="3305326" y="384099"/>
                  <a:ext cx="94945"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199" name="Google Shape;2199;p47"/>
              <p:cNvSpPr/>
              <p:nvPr/>
            </p:nvSpPr>
            <p:spPr>
              <a:xfrm rot="166907">
                <a:off x="3179360" y="1931749"/>
                <a:ext cx="884890" cy="39296"/>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6" name="Google Shape;1421;p34">
            <a:extLst>
              <a:ext uri="{FF2B5EF4-FFF2-40B4-BE49-F238E27FC236}">
                <a16:creationId xmlns:a16="http://schemas.microsoft.com/office/drawing/2014/main" id="{8B5418EE-7011-DFB9-815E-E68FBE00F27F}"/>
              </a:ext>
            </a:extLst>
          </p:cNvPr>
          <p:cNvSpPr/>
          <p:nvPr/>
        </p:nvSpPr>
        <p:spPr>
          <a:xfrm>
            <a:off x="6183071" y="636224"/>
            <a:ext cx="1275603" cy="1273356"/>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7" name="Google Shape;1433;p34">
            <a:extLst>
              <a:ext uri="{FF2B5EF4-FFF2-40B4-BE49-F238E27FC236}">
                <a16:creationId xmlns:a16="http://schemas.microsoft.com/office/drawing/2014/main" id="{D98300F7-F92E-D2D3-0D9E-951855FC1401}"/>
              </a:ext>
            </a:extLst>
          </p:cNvPr>
          <p:cNvSpPr txBox="1">
            <a:spLocks/>
          </p:cNvSpPr>
          <p:nvPr/>
        </p:nvSpPr>
        <p:spPr>
          <a:xfrm>
            <a:off x="6326489" y="766998"/>
            <a:ext cx="988766" cy="10118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dirty="0">
                <a:latin typeface="Days One" panose="020B0604020202020204" charset="0"/>
              </a:rPr>
              <a:t>04</a:t>
            </a:r>
          </a:p>
        </p:txBody>
      </p:sp>
      <p:sp>
        <p:nvSpPr>
          <p:cNvPr id="8" name="Google Shape;1437;p34">
            <a:extLst>
              <a:ext uri="{FF2B5EF4-FFF2-40B4-BE49-F238E27FC236}">
                <a16:creationId xmlns:a16="http://schemas.microsoft.com/office/drawing/2014/main" id="{94AD5D25-8531-570D-0DA5-47EE61912DB6}"/>
              </a:ext>
            </a:extLst>
          </p:cNvPr>
          <p:cNvSpPr txBox="1">
            <a:spLocks/>
          </p:cNvSpPr>
          <p:nvPr/>
        </p:nvSpPr>
        <p:spPr>
          <a:xfrm>
            <a:off x="5358010" y="1895461"/>
            <a:ext cx="3020893" cy="133002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600" b="1" dirty="0">
                <a:latin typeface="Times New Roman" panose="02020603050405020304" pitchFamily="18" charset="0"/>
                <a:cs typeface="Times New Roman" panose="02020603050405020304" pitchFamily="18" charset="0"/>
              </a:rPr>
              <a:t>KIỂM THỬ</a:t>
            </a:r>
            <a:br>
              <a:rPr lang="vi-VN" sz="3600" b="1" dirty="0">
                <a:latin typeface="Times New Roman" panose="02020603050405020304" pitchFamily="18" charset="0"/>
                <a:cs typeface="Times New Roman" panose="02020603050405020304" pitchFamily="18" charset="0"/>
              </a:rPr>
            </a:br>
            <a:r>
              <a:rPr lang="vi-VN" sz="3600" b="1" dirty="0">
                <a:latin typeface="Times New Roman" panose="02020603050405020304" pitchFamily="18" charset="0"/>
                <a:cs typeface="Times New Roman" panose="02020603050405020304" pitchFamily="18" charset="0"/>
              </a:rPr>
              <a:t>ĐÁNH GIÁ</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AD069-F06A-1825-AF95-6DFF576708E8}"/>
              </a:ext>
            </a:extLst>
          </p:cNvPr>
          <p:cNvSpPr>
            <a:spLocks noGrp="1"/>
          </p:cNvSpPr>
          <p:nvPr>
            <p:ph type="title"/>
          </p:nvPr>
        </p:nvSpPr>
        <p:spPr>
          <a:xfrm>
            <a:off x="1003053" y="0"/>
            <a:ext cx="7137893" cy="735228"/>
          </a:xfrm>
        </p:spPr>
        <p:txBody>
          <a:bodyPr/>
          <a:lstStyle/>
          <a:p>
            <a:r>
              <a:rPr lang="vi-VN" b="1" dirty="0">
                <a:latin typeface="+mj-lt"/>
              </a:rPr>
              <a:t>Giao diện nhóm đã phát triển</a:t>
            </a:r>
            <a:endParaRPr lang="en-US" b="1" dirty="0">
              <a:latin typeface="+mj-lt"/>
            </a:endParaRPr>
          </a:p>
        </p:txBody>
      </p:sp>
      <p:pic>
        <p:nvPicPr>
          <p:cNvPr id="4" name="Picture 3">
            <a:extLst>
              <a:ext uri="{FF2B5EF4-FFF2-40B4-BE49-F238E27FC236}">
                <a16:creationId xmlns:a16="http://schemas.microsoft.com/office/drawing/2014/main" id="{03599DEE-6EE0-69B1-4B87-2E7DBE0B6B5C}"/>
              </a:ext>
            </a:extLst>
          </p:cNvPr>
          <p:cNvPicPr>
            <a:picLocks noChangeAspect="1"/>
          </p:cNvPicPr>
          <p:nvPr/>
        </p:nvPicPr>
        <p:blipFill>
          <a:blip r:embed="rId2"/>
          <a:stretch>
            <a:fillRect/>
          </a:stretch>
        </p:blipFill>
        <p:spPr>
          <a:xfrm>
            <a:off x="899811" y="735228"/>
            <a:ext cx="3122398" cy="2036955"/>
          </a:xfrm>
          <a:prstGeom prst="rect">
            <a:avLst/>
          </a:prstGeom>
        </p:spPr>
      </p:pic>
      <p:pic>
        <p:nvPicPr>
          <p:cNvPr id="6" name="Picture 5">
            <a:extLst>
              <a:ext uri="{FF2B5EF4-FFF2-40B4-BE49-F238E27FC236}">
                <a16:creationId xmlns:a16="http://schemas.microsoft.com/office/drawing/2014/main" id="{F96FA8A0-A6FE-5350-7249-229ABE7AF138}"/>
              </a:ext>
            </a:extLst>
          </p:cNvPr>
          <p:cNvPicPr>
            <a:picLocks noChangeAspect="1"/>
          </p:cNvPicPr>
          <p:nvPr/>
        </p:nvPicPr>
        <p:blipFill>
          <a:blip r:embed="rId3"/>
          <a:stretch>
            <a:fillRect/>
          </a:stretch>
        </p:blipFill>
        <p:spPr>
          <a:xfrm>
            <a:off x="5210881" y="735228"/>
            <a:ext cx="3116401" cy="2036955"/>
          </a:xfrm>
          <a:prstGeom prst="rect">
            <a:avLst/>
          </a:prstGeom>
        </p:spPr>
      </p:pic>
      <p:pic>
        <p:nvPicPr>
          <p:cNvPr id="8" name="Picture 7">
            <a:extLst>
              <a:ext uri="{FF2B5EF4-FFF2-40B4-BE49-F238E27FC236}">
                <a16:creationId xmlns:a16="http://schemas.microsoft.com/office/drawing/2014/main" id="{1892811E-30D4-4FFC-3A1C-E2E0988799A8}"/>
              </a:ext>
            </a:extLst>
          </p:cNvPr>
          <p:cNvPicPr>
            <a:picLocks noChangeAspect="1"/>
          </p:cNvPicPr>
          <p:nvPr/>
        </p:nvPicPr>
        <p:blipFill>
          <a:blip r:embed="rId4"/>
          <a:stretch>
            <a:fillRect/>
          </a:stretch>
        </p:blipFill>
        <p:spPr>
          <a:xfrm>
            <a:off x="905928" y="3048094"/>
            <a:ext cx="3116281" cy="2036955"/>
          </a:xfrm>
          <a:prstGeom prst="rect">
            <a:avLst/>
          </a:prstGeom>
        </p:spPr>
      </p:pic>
      <p:pic>
        <p:nvPicPr>
          <p:cNvPr id="10" name="Picture 9">
            <a:extLst>
              <a:ext uri="{FF2B5EF4-FFF2-40B4-BE49-F238E27FC236}">
                <a16:creationId xmlns:a16="http://schemas.microsoft.com/office/drawing/2014/main" id="{4986D4D1-F79D-98F5-EE9D-7D7AB0D42088}"/>
              </a:ext>
            </a:extLst>
          </p:cNvPr>
          <p:cNvPicPr>
            <a:picLocks noChangeAspect="1"/>
          </p:cNvPicPr>
          <p:nvPr/>
        </p:nvPicPr>
        <p:blipFill>
          <a:blip r:embed="rId5"/>
          <a:stretch>
            <a:fillRect/>
          </a:stretch>
        </p:blipFill>
        <p:spPr>
          <a:xfrm>
            <a:off x="5217733" y="3048093"/>
            <a:ext cx="3121334" cy="2036955"/>
          </a:xfrm>
          <a:prstGeom prst="rect">
            <a:avLst/>
          </a:prstGeom>
        </p:spPr>
      </p:pic>
    </p:spTree>
    <p:extLst>
      <p:ext uri="{BB962C8B-B14F-4D97-AF65-F5344CB8AC3E}">
        <p14:creationId xmlns:p14="http://schemas.microsoft.com/office/powerpoint/2010/main" val="4037542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CFA25-1DC8-6A46-AE0F-E5DEAB3B8C0F}"/>
              </a:ext>
            </a:extLst>
          </p:cNvPr>
          <p:cNvSpPr>
            <a:spLocks noGrp="1"/>
          </p:cNvSpPr>
          <p:nvPr>
            <p:ph type="title"/>
          </p:nvPr>
        </p:nvSpPr>
        <p:spPr>
          <a:xfrm>
            <a:off x="720000" y="-60497"/>
            <a:ext cx="7704000" cy="572700"/>
          </a:xfrm>
        </p:spPr>
        <p:txBody>
          <a:bodyPr/>
          <a:lstStyle/>
          <a:p>
            <a:r>
              <a:rPr lang="vi-VN" b="1" dirty="0">
                <a:latin typeface="Times New Roman" panose="02020603050405020304" pitchFamily="18" charset="0"/>
                <a:cs typeface="Times New Roman" panose="02020603050405020304" pitchFamily="18" charset="0"/>
              </a:rPr>
              <a:t>Kiểm thử chức năng 1</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2EF0259-FA4B-0F4D-AE67-95DDF9EAA0D0}"/>
              </a:ext>
            </a:extLst>
          </p:cNvPr>
          <p:cNvPicPr>
            <a:picLocks noChangeAspect="1"/>
          </p:cNvPicPr>
          <p:nvPr/>
        </p:nvPicPr>
        <p:blipFill>
          <a:blip r:embed="rId2"/>
          <a:stretch>
            <a:fillRect/>
          </a:stretch>
        </p:blipFill>
        <p:spPr>
          <a:xfrm>
            <a:off x="252760" y="982809"/>
            <a:ext cx="3986503" cy="2600450"/>
          </a:xfrm>
          <a:prstGeom prst="rect">
            <a:avLst/>
          </a:prstGeom>
        </p:spPr>
      </p:pic>
      <p:pic>
        <p:nvPicPr>
          <p:cNvPr id="6" name="Picture 5">
            <a:extLst>
              <a:ext uri="{FF2B5EF4-FFF2-40B4-BE49-F238E27FC236}">
                <a16:creationId xmlns:a16="http://schemas.microsoft.com/office/drawing/2014/main" id="{000934D0-A59A-DC18-20BC-5BB0BAF07645}"/>
              </a:ext>
            </a:extLst>
          </p:cNvPr>
          <p:cNvPicPr>
            <a:picLocks noChangeAspect="1"/>
          </p:cNvPicPr>
          <p:nvPr/>
        </p:nvPicPr>
        <p:blipFill>
          <a:blip r:embed="rId3"/>
          <a:stretch>
            <a:fillRect/>
          </a:stretch>
        </p:blipFill>
        <p:spPr>
          <a:xfrm>
            <a:off x="4790189" y="982809"/>
            <a:ext cx="3991449" cy="2600450"/>
          </a:xfrm>
          <a:prstGeom prst="rect">
            <a:avLst/>
          </a:prstGeom>
        </p:spPr>
      </p:pic>
      <p:sp>
        <p:nvSpPr>
          <p:cNvPr id="7" name="TextBox 6">
            <a:extLst>
              <a:ext uri="{FF2B5EF4-FFF2-40B4-BE49-F238E27FC236}">
                <a16:creationId xmlns:a16="http://schemas.microsoft.com/office/drawing/2014/main" id="{C1605329-0D36-0F1E-226F-6161DA6A3137}"/>
              </a:ext>
            </a:extLst>
          </p:cNvPr>
          <p:cNvSpPr txBox="1"/>
          <p:nvPr/>
        </p:nvSpPr>
        <p:spPr>
          <a:xfrm>
            <a:off x="733162" y="3748434"/>
            <a:ext cx="3025698" cy="523220"/>
          </a:xfrm>
          <a:prstGeom prst="rect">
            <a:avLst/>
          </a:prstGeom>
          <a:noFill/>
        </p:spPr>
        <p:txBody>
          <a:bodyPr wrap="square" rtlCol="0">
            <a:spAutoFit/>
          </a:bodyPr>
          <a:lstStyle/>
          <a:p>
            <a:r>
              <a:rPr lang="vi-VN" sz="2800" dirty="0"/>
              <a:t>Đạo hàm cấp 2</a:t>
            </a:r>
            <a:endParaRPr lang="en-US" sz="2800" dirty="0"/>
          </a:p>
        </p:txBody>
      </p:sp>
      <p:sp>
        <p:nvSpPr>
          <p:cNvPr id="8" name="TextBox 7">
            <a:extLst>
              <a:ext uri="{FF2B5EF4-FFF2-40B4-BE49-F238E27FC236}">
                <a16:creationId xmlns:a16="http://schemas.microsoft.com/office/drawing/2014/main" id="{29EEE33C-903A-68F6-C15E-C95CE00B84D1}"/>
              </a:ext>
            </a:extLst>
          </p:cNvPr>
          <p:cNvSpPr txBox="1"/>
          <p:nvPr/>
        </p:nvSpPr>
        <p:spPr>
          <a:xfrm>
            <a:off x="5473695" y="3748434"/>
            <a:ext cx="2624436" cy="523220"/>
          </a:xfrm>
          <a:prstGeom prst="rect">
            <a:avLst/>
          </a:prstGeom>
          <a:noFill/>
        </p:spPr>
        <p:txBody>
          <a:bodyPr wrap="none" rtlCol="0">
            <a:spAutoFit/>
          </a:bodyPr>
          <a:lstStyle/>
          <a:p>
            <a:r>
              <a:rPr lang="vi-VN" sz="2800" dirty="0"/>
              <a:t>Đạo hàm cấp 3</a:t>
            </a:r>
            <a:endParaRPr lang="en-US" sz="2800" dirty="0"/>
          </a:p>
        </p:txBody>
      </p:sp>
    </p:spTree>
    <p:extLst>
      <p:ext uri="{BB962C8B-B14F-4D97-AF65-F5344CB8AC3E}">
        <p14:creationId xmlns:p14="http://schemas.microsoft.com/office/powerpoint/2010/main" val="3914471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3359ED-F4A6-ED29-1B46-11C4D4113570}"/>
              </a:ext>
            </a:extLst>
          </p:cNvPr>
          <p:cNvSpPr>
            <a:spLocks noGrp="1"/>
          </p:cNvSpPr>
          <p:nvPr>
            <p:ph type="title"/>
          </p:nvPr>
        </p:nvSpPr>
        <p:spPr>
          <a:xfrm>
            <a:off x="720000" y="-60497"/>
            <a:ext cx="7704000" cy="572700"/>
          </a:xfrm>
        </p:spPr>
        <p:txBody>
          <a:bodyPr/>
          <a:lstStyle/>
          <a:p>
            <a:r>
              <a:rPr lang="vi-VN" b="1" dirty="0">
                <a:latin typeface="Times New Roman" panose="02020603050405020304" pitchFamily="18" charset="0"/>
                <a:cs typeface="Times New Roman" panose="02020603050405020304" pitchFamily="18" charset="0"/>
              </a:rPr>
              <a:t>Kiểm thử chức năng 2</a:t>
            </a:r>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456DDB8-31E3-42DA-ECFB-188936FD82F0}"/>
              </a:ext>
            </a:extLst>
          </p:cNvPr>
          <p:cNvPicPr>
            <a:picLocks noChangeAspect="1"/>
          </p:cNvPicPr>
          <p:nvPr/>
        </p:nvPicPr>
        <p:blipFill>
          <a:blip r:embed="rId2"/>
          <a:stretch>
            <a:fillRect/>
          </a:stretch>
        </p:blipFill>
        <p:spPr>
          <a:xfrm>
            <a:off x="1798093" y="571676"/>
            <a:ext cx="5427898" cy="3534445"/>
          </a:xfrm>
          <a:prstGeom prst="rect">
            <a:avLst/>
          </a:prstGeom>
        </p:spPr>
      </p:pic>
      <p:sp>
        <p:nvSpPr>
          <p:cNvPr id="6" name="TextBox 5">
            <a:extLst>
              <a:ext uri="{FF2B5EF4-FFF2-40B4-BE49-F238E27FC236}">
                <a16:creationId xmlns:a16="http://schemas.microsoft.com/office/drawing/2014/main" id="{7692BB48-83AA-96FA-1C3C-5457EAF5FC31}"/>
              </a:ext>
            </a:extLst>
          </p:cNvPr>
          <p:cNvSpPr txBox="1"/>
          <p:nvPr/>
        </p:nvSpPr>
        <p:spPr>
          <a:xfrm>
            <a:off x="1448687" y="4278916"/>
            <a:ext cx="6394337" cy="369332"/>
          </a:xfrm>
          <a:prstGeom prst="rect">
            <a:avLst/>
          </a:prstGeom>
          <a:noFill/>
        </p:spPr>
        <p:txBody>
          <a:bodyPr wrap="square" rtlCol="0">
            <a:spAutoFit/>
          </a:bodyPr>
          <a:lstStyle/>
          <a:p>
            <a:r>
              <a:rPr lang="vi-VN" sz="1800" dirty="0"/>
              <a:t>Tính giới hạn hàm f(x) theo 1 phía với x tiến đến </a:t>
            </a:r>
            <a:r>
              <a:rPr lang="vi-VN" sz="1800" dirty="0">
                <a:effectLst/>
                <a:latin typeface="Times New Roman" panose="02020603050405020304" pitchFamily="18" charset="0"/>
                <a:ea typeface="Times New Roman" panose="02020603050405020304" pitchFamily="18" charset="0"/>
              </a:rPr>
              <a:t>2</a:t>
            </a:r>
            <a:r>
              <a:rPr lang="vi-VN" sz="1800" baseline="30000" dirty="0">
                <a:effectLst/>
                <a:latin typeface="Times New Roman" panose="02020603050405020304" pitchFamily="18" charset="0"/>
                <a:ea typeface="Times New Roman" panose="02020603050405020304" pitchFamily="18" charset="0"/>
              </a:rPr>
              <a:t>+</a:t>
            </a:r>
            <a:r>
              <a:rPr lang="vi-VN" sz="1800" dirty="0"/>
              <a:t> và đồ thị</a:t>
            </a:r>
            <a:endParaRPr lang="en-US" sz="1800" dirty="0"/>
          </a:p>
        </p:txBody>
      </p:sp>
    </p:spTree>
    <p:extLst>
      <p:ext uri="{BB962C8B-B14F-4D97-AF65-F5344CB8AC3E}">
        <p14:creationId xmlns:p14="http://schemas.microsoft.com/office/powerpoint/2010/main" val="4137491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032D47-41C3-65FA-C5FE-CB8D8DEA0B88}"/>
              </a:ext>
            </a:extLst>
          </p:cNvPr>
          <p:cNvSpPr>
            <a:spLocks noGrp="1"/>
          </p:cNvSpPr>
          <p:nvPr>
            <p:ph type="title"/>
          </p:nvPr>
        </p:nvSpPr>
        <p:spPr>
          <a:xfrm>
            <a:off x="720000" y="-60497"/>
            <a:ext cx="7704000" cy="572700"/>
          </a:xfrm>
        </p:spPr>
        <p:txBody>
          <a:bodyPr/>
          <a:lstStyle/>
          <a:p>
            <a:r>
              <a:rPr lang="vi-VN" b="1" dirty="0">
                <a:latin typeface="Times New Roman" panose="02020603050405020304" pitchFamily="18" charset="0"/>
                <a:cs typeface="Times New Roman" panose="02020603050405020304" pitchFamily="18" charset="0"/>
              </a:rPr>
              <a:t>Kiểm thử chức năng 3</a:t>
            </a:r>
            <a:endParaRPr lang="en-US"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2FE71D1-DBBC-AC2A-86DA-5BD246472EAB}"/>
              </a:ext>
            </a:extLst>
          </p:cNvPr>
          <p:cNvPicPr>
            <a:picLocks noChangeAspect="1"/>
          </p:cNvPicPr>
          <p:nvPr/>
        </p:nvPicPr>
        <p:blipFill>
          <a:blip r:embed="rId2"/>
          <a:stretch>
            <a:fillRect/>
          </a:stretch>
        </p:blipFill>
        <p:spPr>
          <a:xfrm>
            <a:off x="81902" y="780585"/>
            <a:ext cx="4253169" cy="3048000"/>
          </a:xfrm>
          <a:prstGeom prst="rect">
            <a:avLst/>
          </a:prstGeom>
        </p:spPr>
      </p:pic>
      <p:pic>
        <p:nvPicPr>
          <p:cNvPr id="8" name="Picture 7">
            <a:extLst>
              <a:ext uri="{FF2B5EF4-FFF2-40B4-BE49-F238E27FC236}">
                <a16:creationId xmlns:a16="http://schemas.microsoft.com/office/drawing/2014/main" id="{4C0B6A67-B3EA-6106-78A3-F69DDB9966E3}"/>
              </a:ext>
            </a:extLst>
          </p:cNvPr>
          <p:cNvPicPr>
            <a:picLocks noChangeAspect="1"/>
          </p:cNvPicPr>
          <p:nvPr/>
        </p:nvPicPr>
        <p:blipFill>
          <a:blip r:embed="rId3"/>
          <a:stretch>
            <a:fillRect/>
          </a:stretch>
        </p:blipFill>
        <p:spPr>
          <a:xfrm>
            <a:off x="4749456" y="776408"/>
            <a:ext cx="4253169" cy="3048000"/>
          </a:xfrm>
          <a:prstGeom prst="rect">
            <a:avLst/>
          </a:prstGeom>
        </p:spPr>
      </p:pic>
      <p:sp>
        <p:nvSpPr>
          <p:cNvPr id="9" name="TextBox 8">
            <a:extLst>
              <a:ext uri="{FF2B5EF4-FFF2-40B4-BE49-F238E27FC236}">
                <a16:creationId xmlns:a16="http://schemas.microsoft.com/office/drawing/2014/main" id="{90D6F58D-8608-0D23-261D-F36EC8DB7C03}"/>
              </a:ext>
            </a:extLst>
          </p:cNvPr>
          <p:cNvSpPr txBox="1"/>
          <p:nvPr/>
        </p:nvSpPr>
        <p:spPr>
          <a:xfrm>
            <a:off x="102781" y="4096967"/>
            <a:ext cx="4025461" cy="400110"/>
          </a:xfrm>
          <a:prstGeom prst="rect">
            <a:avLst/>
          </a:prstGeom>
          <a:noFill/>
        </p:spPr>
        <p:txBody>
          <a:bodyPr wrap="none" rtlCol="0">
            <a:spAutoFit/>
          </a:bodyPr>
          <a:lstStyle/>
          <a:p>
            <a:r>
              <a:rPr lang="vi-VN" sz="2000" dirty="0"/>
              <a:t>Giải phương trình 2 ẩn và đồ thị </a:t>
            </a:r>
            <a:endParaRPr lang="en-US" sz="2000" dirty="0"/>
          </a:p>
        </p:txBody>
      </p:sp>
      <p:sp>
        <p:nvSpPr>
          <p:cNvPr id="10" name="TextBox 9">
            <a:extLst>
              <a:ext uri="{FF2B5EF4-FFF2-40B4-BE49-F238E27FC236}">
                <a16:creationId xmlns:a16="http://schemas.microsoft.com/office/drawing/2014/main" id="{A96D48F5-AE16-58E0-E7F7-666B533FA13A}"/>
              </a:ext>
            </a:extLst>
          </p:cNvPr>
          <p:cNvSpPr txBox="1"/>
          <p:nvPr/>
        </p:nvSpPr>
        <p:spPr>
          <a:xfrm>
            <a:off x="5382682" y="4096967"/>
            <a:ext cx="2986715" cy="400110"/>
          </a:xfrm>
          <a:prstGeom prst="rect">
            <a:avLst/>
          </a:prstGeom>
          <a:noFill/>
        </p:spPr>
        <p:txBody>
          <a:bodyPr wrap="none" rtlCol="0">
            <a:spAutoFit/>
          </a:bodyPr>
          <a:lstStyle/>
          <a:p>
            <a:r>
              <a:rPr lang="vi-VN" sz="2000" dirty="0"/>
              <a:t>Đồ thị phương trình 1 ẩn</a:t>
            </a:r>
            <a:endParaRPr lang="en-US" sz="2000" dirty="0"/>
          </a:p>
        </p:txBody>
      </p:sp>
    </p:spTree>
    <p:extLst>
      <p:ext uri="{BB962C8B-B14F-4D97-AF65-F5344CB8AC3E}">
        <p14:creationId xmlns:p14="http://schemas.microsoft.com/office/powerpoint/2010/main" val="98483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17267D0-BFB0-AF38-1216-D5E6EBAA37CF}"/>
              </a:ext>
            </a:extLst>
          </p:cNvPr>
          <p:cNvSpPr>
            <a:spLocks noGrp="1"/>
          </p:cNvSpPr>
          <p:nvPr>
            <p:ph type="title"/>
          </p:nvPr>
        </p:nvSpPr>
        <p:spPr>
          <a:xfrm>
            <a:off x="2196234" y="-104078"/>
            <a:ext cx="4454166" cy="572700"/>
          </a:xfrm>
        </p:spPr>
        <p:txBody>
          <a:bodyPr/>
          <a:lstStyle/>
          <a:p>
            <a:r>
              <a:rPr lang="vi-VN" b="1" dirty="0">
                <a:latin typeface="Times New Roman" panose="02020603050405020304" pitchFamily="18" charset="0"/>
                <a:cs typeface="Times New Roman" panose="02020603050405020304" pitchFamily="18" charset="0"/>
              </a:rPr>
              <a:t>Bẫy dữ liệu</a:t>
            </a:r>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9CA4063-52E6-45F7-65FA-42327E6E6754}"/>
              </a:ext>
            </a:extLst>
          </p:cNvPr>
          <p:cNvPicPr>
            <a:picLocks noChangeAspect="1"/>
          </p:cNvPicPr>
          <p:nvPr/>
        </p:nvPicPr>
        <p:blipFill>
          <a:blip r:embed="rId2"/>
          <a:stretch>
            <a:fillRect/>
          </a:stretch>
        </p:blipFill>
        <p:spPr>
          <a:xfrm>
            <a:off x="192799" y="2816881"/>
            <a:ext cx="3168742" cy="2073199"/>
          </a:xfrm>
          <a:prstGeom prst="rect">
            <a:avLst/>
          </a:prstGeom>
        </p:spPr>
      </p:pic>
      <p:pic>
        <p:nvPicPr>
          <p:cNvPr id="7" name="Picture 6">
            <a:extLst>
              <a:ext uri="{FF2B5EF4-FFF2-40B4-BE49-F238E27FC236}">
                <a16:creationId xmlns:a16="http://schemas.microsoft.com/office/drawing/2014/main" id="{D9E98310-EA8B-4190-737D-7BE8B42F23A9}"/>
              </a:ext>
            </a:extLst>
          </p:cNvPr>
          <p:cNvPicPr>
            <a:picLocks noChangeAspect="1"/>
          </p:cNvPicPr>
          <p:nvPr/>
        </p:nvPicPr>
        <p:blipFill>
          <a:blip r:embed="rId3"/>
          <a:stretch>
            <a:fillRect/>
          </a:stretch>
        </p:blipFill>
        <p:spPr>
          <a:xfrm>
            <a:off x="192799" y="572700"/>
            <a:ext cx="3167897" cy="2073199"/>
          </a:xfrm>
          <a:prstGeom prst="rect">
            <a:avLst/>
          </a:prstGeom>
        </p:spPr>
      </p:pic>
      <p:pic>
        <p:nvPicPr>
          <p:cNvPr id="9" name="Picture 8">
            <a:extLst>
              <a:ext uri="{FF2B5EF4-FFF2-40B4-BE49-F238E27FC236}">
                <a16:creationId xmlns:a16="http://schemas.microsoft.com/office/drawing/2014/main" id="{F7FCED14-3D79-A739-5B6A-43425B46F9B5}"/>
              </a:ext>
            </a:extLst>
          </p:cNvPr>
          <p:cNvPicPr>
            <a:picLocks noChangeAspect="1"/>
          </p:cNvPicPr>
          <p:nvPr/>
        </p:nvPicPr>
        <p:blipFill>
          <a:blip r:embed="rId4"/>
          <a:stretch>
            <a:fillRect/>
          </a:stretch>
        </p:blipFill>
        <p:spPr>
          <a:xfrm>
            <a:off x="4630139" y="572701"/>
            <a:ext cx="3190329" cy="2073198"/>
          </a:xfrm>
          <a:prstGeom prst="rect">
            <a:avLst/>
          </a:prstGeom>
        </p:spPr>
      </p:pic>
      <p:pic>
        <p:nvPicPr>
          <p:cNvPr id="11" name="Picture 10">
            <a:extLst>
              <a:ext uri="{FF2B5EF4-FFF2-40B4-BE49-F238E27FC236}">
                <a16:creationId xmlns:a16="http://schemas.microsoft.com/office/drawing/2014/main" id="{E74CB1F3-F439-0E37-B3FB-635AD64564C2}"/>
              </a:ext>
            </a:extLst>
          </p:cNvPr>
          <p:cNvPicPr>
            <a:picLocks noChangeAspect="1"/>
          </p:cNvPicPr>
          <p:nvPr/>
        </p:nvPicPr>
        <p:blipFill>
          <a:blip r:embed="rId5"/>
          <a:stretch>
            <a:fillRect/>
          </a:stretch>
        </p:blipFill>
        <p:spPr>
          <a:xfrm>
            <a:off x="4626978" y="2811510"/>
            <a:ext cx="3190329" cy="2083939"/>
          </a:xfrm>
          <a:prstGeom prst="rect">
            <a:avLst/>
          </a:prstGeom>
        </p:spPr>
      </p:pic>
      <p:sp>
        <p:nvSpPr>
          <p:cNvPr id="12" name="TextBox 11">
            <a:extLst>
              <a:ext uri="{FF2B5EF4-FFF2-40B4-BE49-F238E27FC236}">
                <a16:creationId xmlns:a16="http://schemas.microsoft.com/office/drawing/2014/main" id="{CC8F5E38-EE48-286D-8646-803852808BAC}"/>
              </a:ext>
            </a:extLst>
          </p:cNvPr>
          <p:cNvSpPr txBox="1"/>
          <p:nvPr/>
        </p:nvSpPr>
        <p:spPr>
          <a:xfrm>
            <a:off x="7917542" y="3466237"/>
            <a:ext cx="1033659" cy="584775"/>
          </a:xfrm>
          <a:prstGeom prst="rect">
            <a:avLst/>
          </a:prstGeom>
          <a:noFill/>
        </p:spPr>
        <p:txBody>
          <a:bodyPr wrap="square" rtlCol="0">
            <a:spAutoFit/>
          </a:bodyPr>
          <a:lstStyle/>
          <a:p>
            <a:r>
              <a:rPr lang="vi-VN" sz="1600" dirty="0"/>
              <a:t>Bẫy lưu file trống</a:t>
            </a:r>
            <a:endParaRPr lang="en-US" sz="1600" dirty="0"/>
          </a:p>
        </p:txBody>
      </p:sp>
      <p:sp>
        <p:nvSpPr>
          <p:cNvPr id="13" name="TextBox 12">
            <a:extLst>
              <a:ext uri="{FF2B5EF4-FFF2-40B4-BE49-F238E27FC236}">
                <a16:creationId xmlns:a16="http://schemas.microsoft.com/office/drawing/2014/main" id="{D2E0367C-5FEE-4E60-0682-ACBF6B6756AA}"/>
              </a:ext>
            </a:extLst>
          </p:cNvPr>
          <p:cNvSpPr txBox="1"/>
          <p:nvPr/>
        </p:nvSpPr>
        <p:spPr>
          <a:xfrm>
            <a:off x="3415212" y="3466237"/>
            <a:ext cx="1211766" cy="830997"/>
          </a:xfrm>
          <a:prstGeom prst="rect">
            <a:avLst/>
          </a:prstGeom>
          <a:noFill/>
        </p:spPr>
        <p:txBody>
          <a:bodyPr wrap="square" rtlCol="0">
            <a:spAutoFit/>
          </a:bodyPr>
          <a:lstStyle/>
          <a:p>
            <a:r>
              <a:rPr lang="vi-VN" sz="1600" dirty="0"/>
              <a:t>Bẫy không nhập dữ liệu </a:t>
            </a:r>
            <a:endParaRPr lang="en-US" sz="1600" dirty="0"/>
          </a:p>
        </p:txBody>
      </p:sp>
      <p:sp>
        <p:nvSpPr>
          <p:cNvPr id="14" name="TextBox 13">
            <a:extLst>
              <a:ext uri="{FF2B5EF4-FFF2-40B4-BE49-F238E27FC236}">
                <a16:creationId xmlns:a16="http://schemas.microsoft.com/office/drawing/2014/main" id="{B15CB82A-AB51-6E9C-CF8F-85811E8A744B}"/>
              </a:ext>
            </a:extLst>
          </p:cNvPr>
          <p:cNvSpPr txBox="1"/>
          <p:nvPr/>
        </p:nvSpPr>
        <p:spPr>
          <a:xfrm>
            <a:off x="3389534" y="1261764"/>
            <a:ext cx="1211766" cy="830997"/>
          </a:xfrm>
          <a:prstGeom prst="rect">
            <a:avLst/>
          </a:prstGeom>
          <a:noFill/>
        </p:spPr>
        <p:txBody>
          <a:bodyPr wrap="square" rtlCol="0">
            <a:spAutoFit/>
          </a:bodyPr>
          <a:lstStyle/>
          <a:p>
            <a:r>
              <a:rPr lang="vi-VN" sz="1600" dirty="0"/>
              <a:t>Bẫy nhập không đúng dạng</a:t>
            </a:r>
            <a:endParaRPr lang="en-US" sz="1600" dirty="0"/>
          </a:p>
        </p:txBody>
      </p:sp>
      <p:sp>
        <p:nvSpPr>
          <p:cNvPr id="16" name="TextBox 15">
            <a:extLst>
              <a:ext uri="{FF2B5EF4-FFF2-40B4-BE49-F238E27FC236}">
                <a16:creationId xmlns:a16="http://schemas.microsoft.com/office/drawing/2014/main" id="{1F47105C-AEFA-8FC2-3752-05E950153F30}"/>
              </a:ext>
            </a:extLst>
          </p:cNvPr>
          <p:cNvSpPr txBox="1"/>
          <p:nvPr/>
        </p:nvSpPr>
        <p:spPr>
          <a:xfrm>
            <a:off x="7917542" y="1259723"/>
            <a:ext cx="1172369" cy="830997"/>
          </a:xfrm>
          <a:prstGeom prst="rect">
            <a:avLst/>
          </a:prstGeom>
          <a:noFill/>
        </p:spPr>
        <p:txBody>
          <a:bodyPr wrap="square" rtlCol="0">
            <a:spAutoFit/>
          </a:bodyPr>
          <a:lstStyle/>
          <a:p>
            <a:r>
              <a:rPr lang="vi-VN" sz="1600" dirty="0"/>
              <a:t>Bẫy up file không đúng dạng</a:t>
            </a:r>
            <a:endParaRPr lang="en-US" sz="1600" dirty="0"/>
          </a:p>
        </p:txBody>
      </p:sp>
    </p:spTree>
    <p:extLst>
      <p:ext uri="{BB962C8B-B14F-4D97-AF65-F5344CB8AC3E}">
        <p14:creationId xmlns:p14="http://schemas.microsoft.com/office/powerpoint/2010/main" val="2509034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093B209-E8BC-27A8-6D53-C4656F9CB973}"/>
              </a:ext>
            </a:extLst>
          </p:cNvPr>
          <p:cNvSpPr txBox="1">
            <a:spLocks/>
          </p:cNvSpPr>
          <p:nvPr/>
        </p:nvSpPr>
        <p:spPr>
          <a:xfrm>
            <a:off x="2211103" y="-74341"/>
            <a:ext cx="445416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Days One"/>
              <a:buNone/>
              <a:defRPr sz="3500" b="0" i="0" u="none" strike="noStrike" cap="none">
                <a:solidFill>
                  <a:schemeClr val="dk1"/>
                </a:solidFill>
                <a:latin typeface="Days One"/>
                <a:ea typeface="Days One"/>
                <a:cs typeface="Days One"/>
                <a:sym typeface="Days One"/>
              </a:defRPr>
            </a:lvl1pPr>
            <a:lvl2pPr marR="0" lvl="1"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2pPr>
            <a:lvl3pPr marR="0" lvl="2"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3pPr>
            <a:lvl4pPr marR="0" lvl="3"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4pPr>
            <a:lvl5pPr marR="0" lvl="4"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5pPr>
            <a:lvl6pPr marR="0" lvl="5"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6pPr>
            <a:lvl7pPr marR="0" lvl="6"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7pPr>
            <a:lvl8pPr marR="0" lvl="7"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8pPr>
            <a:lvl9pPr marR="0" lvl="8"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9pPr>
          </a:lstStyle>
          <a:p>
            <a:r>
              <a:rPr lang="vi-VN" b="1" dirty="0">
                <a:latin typeface="Times New Roman" panose="02020603050405020304" pitchFamily="18" charset="0"/>
                <a:cs typeface="Times New Roman" panose="02020603050405020304" pitchFamily="18" charset="0"/>
              </a:rPr>
              <a:t>Lưu dữ liệu</a:t>
            </a:r>
            <a:endParaRPr lang="en-US"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3CF226C-EDDC-3727-8446-DAAC440953E7}"/>
              </a:ext>
            </a:extLst>
          </p:cNvPr>
          <p:cNvPicPr>
            <a:picLocks noChangeAspect="1"/>
          </p:cNvPicPr>
          <p:nvPr/>
        </p:nvPicPr>
        <p:blipFill>
          <a:blip r:embed="rId2"/>
          <a:stretch>
            <a:fillRect/>
          </a:stretch>
        </p:blipFill>
        <p:spPr>
          <a:xfrm>
            <a:off x="1488492" y="717437"/>
            <a:ext cx="6167015" cy="4005992"/>
          </a:xfrm>
          <a:prstGeom prst="rect">
            <a:avLst/>
          </a:prstGeom>
        </p:spPr>
      </p:pic>
    </p:spTree>
    <p:extLst>
      <p:ext uri="{BB962C8B-B14F-4D97-AF65-F5344CB8AC3E}">
        <p14:creationId xmlns:p14="http://schemas.microsoft.com/office/powerpoint/2010/main" val="98706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093B209-E8BC-27A8-6D53-C4656F9CB973}"/>
              </a:ext>
            </a:extLst>
          </p:cNvPr>
          <p:cNvSpPr txBox="1">
            <a:spLocks/>
          </p:cNvSpPr>
          <p:nvPr/>
        </p:nvSpPr>
        <p:spPr>
          <a:xfrm>
            <a:off x="2490881" y="-54591"/>
            <a:ext cx="451042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Days One"/>
              <a:buNone/>
              <a:defRPr sz="3500" b="0" i="0" u="none" strike="noStrike" cap="none">
                <a:solidFill>
                  <a:schemeClr val="dk1"/>
                </a:solidFill>
                <a:latin typeface="Days One"/>
                <a:ea typeface="Days One"/>
                <a:cs typeface="Days One"/>
                <a:sym typeface="Days One"/>
              </a:defRPr>
            </a:lvl1pPr>
            <a:lvl2pPr marR="0" lvl="1"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2pPr>
            <a:lvl3pPr marR="0" lvl="2"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3pPr>
            <a:lvl4pPr marR="0" lvl="3"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4pPr>
            <a:lvl5pPr marR="0" lvl="4"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5pPr>
            <a:lvl6pPr marR="0" lvl="5"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6pPr>
            <a:lvl7pPr marR="0" lvl="6"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7pPr>
            <a:lvl8pPr marR="0" lvl="7"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8pPr>
            <a:lvl9pPr marR="0" lvl="8"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9pPr>
          </a:lstStyle>
          <a:p>
            <a:r>
              <a:rPr lang="vi-VN" sz="2800" b="1" dirty="0">
                <a:latin typeface="Times New Roman" panose="02020603050405020304" pitchFamily="18" charset="0"/>
                <a:cs typeface="Times New Roman" panose="02020603050405020304" pitchFamily="18" charset="0"/>
              </a:rPr>
              <a:t>Đánh giá ưu &amp; nhược điểm</a:t>
            </a:r>
            <a:endParaRPr lang="en-US" sz="2800" b="1" dirty="0">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7128DE91-5054-90EA-ED4B-3020B31556AA}"/>
              </a:ext>
            </a:extLst>
          </p:cNvPr>
          <p:cNvSpPr/>
          <p:nvPr/>
        </p:nvSpPr>
        <p:spPr>
          <a:xfrm>
            <a:off x="395785" y="859808"/>
            <a:ext cx="3780429" cy="4053386"/>
          </a:xfrm>
          <a:prstGeom prst="roundRect">
            <a:avLst>
              <a:gd name="adj" fmla="val 353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B70EE826-5BCF-9F42-8B47-D222587A0B5E}"/>
              </a:ext>
            </a:extLst>
          </p:cNvPr>
          <p:cNvSpPr/>
          <p:nvPr/>
        </p:nvSpPr>
        <p:spPr>
          <a:xfrm>
            <a:off x="4572000" y="859808"/>
            <a:ext cx="3780429" cy="4053386"/>
          </a:xfrm>
          <a:prstGeom prst="roundRect">
            <a:avLst>
              <a:gd name="adj" fmla="val 353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6B90203-58C3-AE13-0F36-69B0FAFFA197}"/>
              </a:ext>
            </a:extLst>
          </p:cNvPr>
          <p:cNvSpPr/>
          <p:nvPr/>
        </p:nvSpPr>
        <p:spPr>
          <a:xfrm>
            <a:off x="1299948" y="518109"/>
            <a:ext cx="1685499" cy="56006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b="1" dirty="0">
                <a:solidFill>
                  <a:schemeClr val="bg1">
                    <a:lumMod val="10000"/>
                  </a:schemeClr>
                </a:solidFill>
                <a:latin typeface="+mj-lt"/>
              </a:rPr>
              <a:t>Ưu điểm</a:t>
            </a:r>
            <a:endParaRPr lang="en-US" sz="1200" b="1" dirty="0">
              <a:solidFill>
                <a:schemeClr val="bg1">
                  <a:lumMod val="10000"/>
                </a:schemeClr>
              </a:solidFill>
              <a:latin typeface="+mj-lt"/>
            </a:endParaRPr>
          </a:p>
        </p:txBody>
      </p:sp>
      <p:sp>
        <p:nvSpPr>
          <p:cNvPr id="6" name="Rectangle: Rounded Corners 5">
            <a:extLst>
              <a:ext uri="{FF2B5EF4-FFF2-40B4-BE49-F238E27FC236}">
                <a16:creationId xmlns:a16="http://schemas.microsoft.com/office/drawing/2014/main" id="{D950FB7F-9293-D3F8-83DB-3D447CA65F48}"/>
              </a:ext>
            </a:extLst>
          </p:cNvPr>
          <p:cNvSpPr/>
          <p:nvPr/>
        </p:nvSpPr>
        <p:spPr>
          <a:xfrm>
            <a:off x="5526205" y="517856"/>
            <a:ext cx="1685499" cy="56006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b="1" dirty="0">
                <a:solidFill>
                  <a:schemeClr val="bg1">
                    <a:lumMod val="10000"/>
                  </a:schemeClr>
                </a:solidFill>
                <a:latin typeface="+mj-lt"/>
              </a:rPr>
              <a:t>Nhược điểm</a:t>
            </a:r>
            <a:endParaRPr lang="en-US" sz="1200" b="1" dirty="0">
              <a:solidFill>
                <a:schemeClr val="bg1">
                  <a:lumMod val="10000"/>
                </a:schemeClr>
              </a:solidFill>
              <a:latin typeface="+mj-lt"/>
            </a:endParaRPr>
          </a:p>
        </p:txBody>
      </p:sp>
      <p:sp>
        <p:nvSpPr>
          <p:cNvPr id="7" name="Rectangle: Rounded Corners 6">
            <a:extLst>
              <a:ext uri="{FF2B5EF4-FFF2-40B4-BE49-F238E27FC236}">
                <a16:creationId xmlns:a16="http://schemas.microsoft.com/office/drawing/2014/main" id="{A7B82A13-B9C2-6CFC-F07F-8C546FFE0CB1}"/>
              </a:ext>
            </a:extLst>
          </p:cNvPr>
          <p:cNvSpPr/>
          <p:nvPr/>
        </p:nvSpPr>
        <p:spPr>
          <a:xfrm>
            <a:off x="511790" y="1282890"/>
            <a:ext cx="3548418" cy="560064"/>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bg1">
                    <a:lumMod val="10000"/>
                  </a:schemeClr>
                </a:solidFill>
                <a:latin typeface="+mj-lt"/>
              </a:rPr>
              <a:t>Giao diện thân thiện, dễ sử dụng</a:t>
            </a:r>
            <a:endParaRPr lang="en-US" sz="2000" dirty="0">
              <a:solidFill>
                <a:schemeClr val="bg1">
                  <a:lumMod val="10000"/>
                </a:schemeClr>
              </a:solidFill>
              <a:latin typeface="+mj-lt"/>
            </a:endParaRPr>
          </a:p>
        </p:txBody>
      </p:sp>
      <p:sp>
        <p:nvSpPr>
          <p:cNvPr id="9" name="Rectangle: Rounded Corners 8">
            <a:extLst>
              <a:ext uri="{FF2B5EF4-FFF2-40B4-BE49-F238E27FC236}">
                <a16:creationId xmlns:a16="http://schemas.microsoft.com/office/drawing/2014/main" id="{80B5EF1D-12EF-72CD-21EB-E33D4A55E0EE}"/>
              </a:ext>
            </a:extLst>
          </p:cNvPr>
          <p:cNvSpPr/>
          <p:nvPr/>
        </p:nvSpPr>
        <p:spPr>
          <a:xfrm>
            <a:off x="511790" y="2011686"/>
            <a:ext cx="3548418" cy="560064"/>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bg1">
                    <a:lumMod val="10000"/>
                  </a:schemeClr>
                </a:solidFill>
                <a:latin typeface="+mj-lt"/>
              </a:rPr>
              <a:t>Có hướng dẫn sử dụng</a:t>
            </a:r>
            <a:endParaRPr lang="en-US" sz="2000" dirty="0">
              <a:solidFill>
                <a:schemeClr val="bg1">
                  <a:lumMod val="10000"/>
                </a:schemeClr>
              </a:solidFill>
              <a:latin typeface="+mj-lt"/>
            </a:endParaRPr>
          </a:p>
        </p:txBody>
      </p:sp>
      <p:sp>
        <p:nvSpPr>
          <p:cNvPr id="10" name="Rectangle: Rounded Corners 9">
            <a:extLst>
              <a:ext uri="{FF2B5EF4-FFF2-40B4-BE49-F238E27FC236}">
                <a16:creationId xmlns:a16="http://schemas.microsoft.com/office/drawing/2014/main" id="{3A657F94-A212-4208-0543-42F27C685978}"/>
              </a:ext>
            </a:extLst>
          </p:cNvPr>
          <p:cNvSpPr/>
          <p:nvPr/>
        </p:nvSpPr>
        <p:spPr>
          <a:xfrm>
            <a:off x="511790" y="2733644"/>
            <a:ext cx="3548418" cy="560064"/>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bg1">
                    <a:lumMod val="10000"/>
                  </a:schemeClr>
                </a:solidFill>
                <a:latin typeface="+mj-lt"/>
              </a:rPr>
              <a:t>Có tính năng lưu dữ liệu tạm thời</a:t>
            </a:r>
            <a:endParaRPr lang="en-US" sz="2000" dirty="0">
              <a:solidFill>
                <a:schemeClr val="bg1">
                  <a:lumMod val="10000"/>
                </a:schemeClr>
              </a:solidFill>
              <a:latin typeface="+mj-lt"/>
            </a:endParaRPr>
          </a:p>
        </p:txBody>
      </p:sp>
      <p:sp>
        <p:nvSpPr>
          <p:cNvPr id="11" name="Rectangle: Rounded Corners 10">
            <a:extLst>
              <a:ext uri="{FF2B5EF4-FFF2-40B4-BE49-F238E27FC236}">
                <a16:creationId xmlns:a16="http://schemas.microsoft.com/office/drawing/2014/main" id="{3C547139-D77D-65DB-5A67-DD507D3F66AF}"/>
              </a:ext>
            </a:extLst>
          </p:cNvPr>
          <p:cNvSpPr/>
          <p:nvPr/>
        </p:nvSpPr>
        <p:spPr>
          <a:xfrm>
            <a:off x="511790" y="3455602"/>
            <a:ext cx="3548418" cy="560064"/>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bg1">
                    <a:lumMod val="10000"/>
                  </a:schemeClr>
                </a:solidFill>
                <a:latin typeface="+mj-lt"/>
              </a:rPr>
              <a:t>Khả năng tính toán đa dạng</a:t>
            </a:r>
            <a:endParaRPr lang="en-US" sz="2000" dirty="0">
              <a:solidFill>
                <a:schemeClr val="bg1">
                  <a:lumMod val="10000"/>
                </a:schemeClr>
              </a:solidFill>
              <a:latin typeface="+mj-lt"/>
            </a:endParaRPr>
          </a:p>
        </p:txBody>
      </p:sp>
      <p:sp>
        <p:nvSpPr>
          <p:cNvPr id="12" name="Rectangle: Rounded Corners 11">
            <a:extLst>
              <a:ext uri="{FF2B5EF4-FFF2-40B4-BE49-F238E27FC236}">
                <a16:creationId xmlns:a16="http://schemas.microsoft.com/office/drawing/2014/main" id="{EFD70222-2F05-6923-4F0B-6BB3063C3395}"/>
              </a:ext>
            </a:extLst>
          </p:cNvPr>
          <p:cNvSpPr/>
          <p:nvPr/>
        </p:nvSpPr>
        <p:spPr>
          <a:xfrm>
            <a:off x="511790" y="4177560"/>
            <a:ext cx="3548418" cy="560064"/>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bg1">
                    <a:lumMod val="10000"/>
                  </a:schemeClr>
                </a:solidFill>
                <a:latin typeface="+mj-lt"/>
              </a:rPr>
              <a:t>Lưu và tải file lên dễ dàng</a:t>
            </a:r>
            <a:endParaRPr lang="en-US" sz="2000" dirty="0">
              <a:solidFill>
                <a:schemeClr val="bg1">
                  <a:lumMod val="10000"/>
                </a:schemeClr>
              </a:solidFill>
              <a:latin typeface="+mj-lt"/>
            </a:endParaRPr>
          </a:p>
        </p:txBody>
      </p:sp>
      <p:sp>
        <p:nvSpPr>
          <p:cNvPr id="13" name="Rectangle: Rounded Corners 12">
            <a:extLst>
              <a:ext uri="{FF2B5EF4-FFF2-40B4-BE49-F238E27FC236}">
                <a16:creationId xmlns:a16="http://schemas.microsoft.com/office/drawing/2014/main" id="{3430C69D-C2BD-8B9E-015D-9FDCEA9CED46}"/>
              </a:ext>
            </a:extLst>
          </p:cNvPr>
          <p:cNvSpPr/>
          <p:nvPr/>
        </p:nvSpPr>
        <p:spPr>
          <a:xfrm>
            <a:off x="4676631" y="1282890"/>
            <a:ext cx="3548418" cy="560064"/>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bg1">
                    <a:lumMod val="10000"/>
                  </a:schemeClr>
                </a:solidFill>
                <a:latin typeface="+mj-lt"/>
              </a:rPr>
              <a:t>Giao diện vẫn còn thô sơ</a:t>
            </a:r>
            <a:endParaRPr lang="en-US" sz="2000" dirty="0">
              <a:solidFill>
                <a:schemeClr val="bg1">
                  <a:lumMod val="10000"/>
                </a:schemeClr>
              </a:solidFill>
              <a:latin typeface="+mj-lt"/>
            </a:endParaRPr>
          </a:p>
        </p:txBody>
      </p:sp>
      <p:sp>
        <p:nvSpPr>
          <p:cNvPr id="14" name="Rectangle: Rounded Corners 13">
            <a:extLst>
              <a:ext uri="{FF2B5EF4-FFF2-40B4-BE49-F238E27FC236}">
                <a16:creationId xmlns:a16="http://schemas.microsoft.com/office/drawing/2014/main" id="{CD4BED0E-D308-71E6-EEAE-ABB03FD7D6A8}"/>
              </a:ext>
            </a:extLst>
          </p:cNvPr>
          <p:cNvSpPr/>
          <p:nvPr/>
        </p:nvSpPr>
        <p:spPr>
          <a:xfrm>
            <a:off x="4676631" y="2011686"/>
            <a:ext cx="3548418" cy="560064"/>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bg1">
                    <a:lumMod val="10000"/>
                  </a:schemeClr>
                </a:solidFill>
                <a:latin typeface="+mj-lt"/>
              </a:rPr>
              <a:t>Vẫn còn thiếu một số chi tiết</a:t>
            </a:r>
            <a:endParaRPr lang="en-US" sz="2000" dirty="0">
              <a:solidFill>
                <a:schemeClr val="bg1">
                  <a:lumMod val="10000"/>
                </a:schemeClr>
              </a:solidFill>
              <a:latin typeface="+mj-lt"/>
            </a:endParaRPr>
          </a:p>
        </p:txBody>
      </p:sp>
      <p:sp>
        <p:nvSpPr>
          <p:cNvPr id="15" name="Rectangle: Rounded Corners 14">
            <a:extLst>
              <a:ext uri="{FF2B5EF4-FFF2-40B4-BE49-F238E27FC236}">
                <a16:creationId xmlns:a16="http://schemas.microsoft.com/office/drawing/2014/main" id="{99F5B0F8-1D59-95C0-8C15-403F5A7E5B20}"/>
              </a:ext>
            </a:extLst>
          </p:cNvPr>
          <p:cNvSpPr/>
          <p:nvPr/>
        </p:nvSpPr>
        <p:spPr>
          <a:xfrm>
            <a:off x="4676631" y="2733644"/>
            <a:ext cx="3548418" cy="560064"/>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bg1">
                    <a:lumMod val="10000"/>
                  </a:schemeClr>
                </a:solidFill>
                <a:latin typeface="+mj-lt"/>
              </a:rPr>
              <a:t>Dữ liệu vào và ra chưa ở dang Latex</a:t>
            </a:r>
            <a:endParaRPr lang="en-US" sz="2000" dirty="0">
              <a:solidFill>
                <a:schemeClr val="bg1">
                  <a:lumMod val="10000"/>
                </a:schemeClr>
              </a:solidFill>
              <a:latin typeface="+mj-lt"/>
            </a:endParaRPr>
          </a:p>
        </p:txBody>
      </p:sp>
      <p:sp>
        <p:nvSpPr>
          <p:cNvPr id="16" name="Rectangle: Rounded Corners 15">
            <a:extLst>
              <a:ext uri="{FF2B5EF4-FFF2-40B4-BE49-F238E27FC236}">
                <a16:creationId xmlns:a16="http://schemas.microsoft.com/office/drawing/2014/main" id="{E48A6CCA-E4FA-5130-E4CC-B34D968350D9}"/>
              </a:ext>
            </a:extLst>
          </p:cNvPr>
          <p:cNvSpPr/>
          <p:nvPr/>
        </p:nvSpPr>
        <p:spPr>
          <a:xfrm>
            <a:off x="4676631" y="3455602"/>
            <a:ext cx="3548418" cy="560064"/>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bg1">
                    <a:lumMod val="10000"/>
                  </a:schemeClr>
                </a:solidFill>
                <a:latin typeface="+mj-lt"/>
              </a:rPr>
              <a:t>Độ chính xác chưa tuyệt đối</a:t>
            </a:r>
            <a:endParaRPr lang="en-US" sz="2000" dirty="0">
              <a:solidFill>
                <a:schemeClr val="bg1">
                  <a:lumMod val="10000"/>
                </a:schemeClr>
              </a:solidFill>
              <a:latin typeface="+mj-lt"/>
            </a:endParaRPr>
          </a:p>
        </p:txBody>
      </p:sp>
      <p:sp>
        <p:nvSpPr>
          <p:cNvPr id="17" name="Rectangle: Rounded Corners 16">
            <a:extLst>
              <a:ext uri="{FF2B5EF4-FFF2-40B4-BE49-F238E27FC236}">
                <a16:creationId xmlns:a16="http://schemas.microsoft.com/office/drawing/2014/main" id="{57F96FAD-25A3-F523-CC37-2B42AD084CEF}"/>
              </a:ext>
            </a:extLst>
          </p:cNvPr>
          <p:cNvSpPr/>
          <p:nvPr/>
        </p:nvSpPr>
        <p:spPr>
          <a:xfrm>
            <a:off x="4676631" y="4177560"/>
            <a:ext cx="3548418" cy="560064"/>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bg1">
                    <a:lumMod val="10000"/>
                  </a:schemeClr>
                </a:solidFill>
                <a:latin typeface="+mj-lt"/>
              </a:rPr>
              <a:t>Không đa dạng được file</a:t>
            </a:r>
            <a:endParaRPr lang="en-US" sz="2000" dirty="0">
              <a:solidFill>
                <a:schemeClr val="bg1">
                  <a:lumMod val="10000"/>
                </a:schemeClr>
              </a:solidFill>
              <a:latin typeface="+mj-lt"/>
            </a:endParaRPr>
          </a:p>
        </p:txBody>
      </p:sp>
    </p:spTree>
    <p:extLst>
      <p:ext uri="{BB962C8B-B14F-4D97-AF65-F5344CB8AC3E}">
        <p14:creationId xmlns:p14="http://schemas.microsoft.com/office/powerpoint/2010/main" val="834060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Google Shape;2895;p66">
            <a:extLst>
              <a:ext uri="{FF2B5EF4-FFF2-40B4-BE49-F238E27FC236}">
                <a16:creationId xmlns:a16="http://schemas.microsoft.com/office/drawing/2014/main" id="{791E727C-54A1-A35D-FC32-D71D8260C02A}"/>
              </a:ext>
            </a:extLst>
          </p:cNvPr>
          <p:cNvSpPr/>
          <p:nvPr/>
        </p:nvSpPr>
        <p:spPr>
          <a:xfrm>
            <a:off x="5655131" y="-14761"/>
            <a:ext cx="4493514" cy="4928608"/>
          </a:xfrm>
          <a:custGeom>
            <a:avLst/>
            <a:gdLst/>
            <a:ahLst/>
            <a:cxnLst/>
            <a:rect l="l" t="t" r="r" b="b"/>
            <a:pathLst>
              <a:path w="13426" h="14726" extrusionOk="0">
                <a:moveTo>
                  <a:pt x="12596" y="7787"/>
                </a:moveTo>
                <a:cubicBezTo>
                  <a:pt x="12594" y="5089"/>
                  <a:pt x="13000" y="4375"/>
                  <a:pt x="11539" y="2096"/>
                </a:cubicBezTo>
                <a:cubicBezTo>
                  <a:pt x="10078" y="-184"/>
                  <a:pt x="6491" y="-688"/>
                  <a:pt x="3780" y="1002"/>
                </a:cubicBezTo>
                <a:cubicBezTo>
                  <a:pt x="1070" y="2693"/>
                  <a:pt x="339" y="4866"/>
                  <a:pt x="339" y="4866"/>
                </a:cubicBezTo>
                <a:cubicBezTo>
                  <a:pt x="339" y="4866"/>
                  <a:pt x="-643" y="7406"/>
                  <a:pt x="738" y="9964"/>
                </a:cubicBezTo>
                <a:cubicBezTo>
                  <a:pt x="2002" y="12303"/>
                  <a:pt x="4491" y="13632"/>
                  <a:pt x="6650" y="14726"/>
                </a:cubicBezTo>
                <a:lnTo>
                  <a:pt x="12172" y="14726"/>
                </a:lnTo>
                <a:cubicBezTo>
                  <a:pt x="12498" y="14452"/>
                  <a:pt x="12783" y="14118"/>
                  <a:pt x="13016" y="13728"/>
                </a:cubicBezTo>
                <a:cubicBezTo>
                  <a:pt x="14140" y="11836"/>
                  <a:pt x="12598" y="10486"/>
                  <a:pt x="12596" y="778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000000"/>
              </a:solidFill>
              <a:latin typeface="Arial"/>
              <a:ea typeface="Arial"/>
              <a:cs typeface="Arial"/>
              <a:sym typeface="Arial"/>
            </a:endParaRPr>
          </a:p>
        </p:txBody>
      </p:sp>
      <p:sp>
        <p:nvSpPr>
          <p:cNvPr id="3" name="Google Shape;2877;p66">
            <a:extLst>
              <a:ext uri="{FF2B5EF4-FFF2-40B4-BE49-F238E27FC236}">
                <a16:creationId xmlns:a16="http://schemas.microsoft.com/office/drawing/2014/main" id="{822ACD0B-D7ED-4FE9-5C8C-0258153D99D4}"/>
              </a:ext>
            </a:extLst>
          </p:cNvPr>
          <p:cNvSpPr txBox="1">
            <a:spLocks noGrp="1"/>
          </p:cNvSpPr>
          <p:nvPr>
            <p:ph type="title"/>
          </p:nvPr>
        </p:nvSpPr>
        <p:spPr>
          <a:xfrm>
            <a:off x="1030633" y="1524972"/>
            <a:ext cx="41517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Thanks</a:t>
            </a:r>
            <a:r>
              <a:rPr lang="vi-VN" sz="6000" dirty="0"/>
              <a:t> </a:t>
            </a:r>
            <a:r>
              <a:rPr lang="en" sz="6000" dirty="0"/>
              <a:t>!</a:t>
            </a:r>
            <a:endParaRPr sz="6000" dirty="0"/>
          </a:p>
        </p:txBody>
      </p:sp>
      <p:sp>
        <p:nvSpPr>
          <p:cNvPr id="4" name="Google Shape;2878;p66">
            <a:extLst>
              <a:ext uri="{FF2B5EF4-FFF2-40B4-BE49-F238E27FC236}">
                <a16:creationId xmlns:a16="http://schemas.microsoft.com/office/drawing/2014/main" id="{FCB86360-1D45-140B-7495-DF86C6730F5F}"/>
              </a:ext>
            </a:extLst>
          </p:cNvPr>
          <p:cNvSpPr txBox="1">
            <a:spLocks/>
          </p:cNvSpPr>
          <p:nvPr/>
        </p:nvSpPr>
        <p:spPr>
          <a:xfrm>
            <a:off x="1065486" y="3593761"/>
            <a:ext cx="3688073" cy="46746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latin typeface="Days One"/>
                <a:ea typeface="Days One"/>
                <a:cs typeface="Days One"/>
                <a:sym typeface="Days One"/>
              </a:rPr>
              <a:t>Do you have any questions?</a:t>
            </a:r>
          </a:p>
        </p:txBody>
      </p:sp>
      <p:sp>
        <p:nvSpPr>
          <p:cNvPr id="5" name="Google Shape;2880;p66">
            <a:extLst>
              <a:ext uri="{FF2B5EF4-FFF2-40B4-BE49-F238E27FC236}">
                <a16:creationId xmlns:a16="http://schemas.microsoft.com/office/drawing/2014/main" id="{7E0C1826-D7CF-6049-0CF1-44E4A964959C}"/>
              </a:ext>
            </a:extLst>
          </p:cNvPr>
          <p:cNvSpPr/>
          <p:nvPr/>
        </p:nvSpPr>
        <p:spPr>
          <a:xfrm>
            <a:off x="1689659" y="2786891"/>
            <a:ext cx="556200" cy="556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6" name="Google Shape;2881;p66">
            <a:extLst>
              <a:ext uri="{FF2B5EF4-FFF2-40B4-BE49-F238E27FC236}">
                <a16:creationId xmlns:a16="http://schemas.microsoft.com/office/drawing/2014/main" id="{C27368AE-62A0-A03D-042A-D3B3E11341CD}"/>
              </a:ext>
            </a:extLst>
          </p:cNvPr>
          <p:cNvSpPr/>
          <p:nvPr/>
        </p:nvSpPr>
        <p:spPr>
          <a:xfrm>
            <a:off x="2543334" y="2786891"/>
            <a:ext cx="556200" cy="556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7" name="Google Shape;2882;p66">
            <a:extLst>
              <a:ext uri="{FF2B5EF4-FFF2-40B4-BE49-F238E27FC236}">
                <a16:creationId xmlns:a16="http://schemas.microsoft.com/office/drawing/2014/main" id="{2A455114-D7E7-4EC2-E3CF-BCA2AD19C8DF}"/>
              </a:ext>
            </a:extLst>
          </p:cNvPr>
          <p:cNvSpPr/>
          <p:nvPr/>
        </p:nvSpPr>
        <p:spPr>
          <a:xfrm>
            <a:off x="3397009" y="2786891"/>
            <a:ext cx="556200" cy="556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grpSp>
        <p:nvGrpSpPr>
          <p:cNvPr id="8" name="Google Shape;2883;p66">
            <a:extLst>
              <a:ext uri="{FF2B5EF4-FFF2-40B4-BE49-F238E27FC236}">
                <a16:creationId xmlns:a16="http://schemas.microsoft.com/office/drawing/2014/main" id="{993E4936-5542-A345-6A4E-037E3491FAA2}"/>
              </a:ext>
            </a:extLst>
          </p:cNvPr>
          <p:cNvGrpSpPr/>
          <p:nvPr/>
        </p:nvGrpSpPr>
        <p:grpSpPr>
          <a:xfrm>
            <a:off x="1810211" y="2907619"/>
            <a:ext cx="315103" cy="315086"/>
            <a:chOff x="266768" y="1721375"/>
            <a:chExt cx="397907" cy="397887"/>
          </a:xfrm>
        </p:grpSpPr>
        <p:sp>
          <p:nvSpPr>
            <p:cNvPr id="9" name="Google Shape;2884;p66">
              <a:extLst>
                <a:ext uri="{FF2B5EF4-FFF2-40B4-BE49-F238E27FC236}">
                  <a16:creationId xmlns:a16="http://schemas.microsoft.com/office/drawing/2014/main" id="{ABD1224C-517B-86C5-F6DC-3A452961D64A}"/>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85;p66">
              <a:extLst>
                <a:ext uri="{FF2B5EF4-FFF2-40B4-BE49-F238E27FC236}">
                  <a16:creationId xmlns:a16="http://schemas.microsoft.com/office/drawing/2014/main" id="{32BF7CE5-10BA-8018-1E7F-5F809DA32717}"/>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886;p66">
            <a:extLst>
              <a:ext uri="{FF2B5EF4-FFF2-40B4-BE49-F238E27FC236}">
                <a16:creationId xmlns:a16="http://schemas.microsoft.com/office/drawing/2014/main" id="{CFBFA423-38A1-DFCF-64A1-B839AB506D3C}"/>
              </a:ext>
            </a:extLst>
          </p:cNvPr>
          <p:cNvGrpSpPr/>
          <p:nvPr/>
        </p:nvGrpSpPr>
        <p:grpSpPr>
          <a:xfrm>
            <a:off x="3517550" y="2907559"/>
            <a:ext cx="315126" cy="315126"/>
            <a:chOff x="1379798" y="1723250"/>
            <a:chExt cx="397887" cy="397887"/>
          </a:xfrm>
        </p:grpSpPr>
        <p:sp>
          <p:nvSpPr>
            <p:cNvPr id="12" name="Google Shape;2887;p66">
              <a:extLst>
                <a:ext uri="{FF2B5EF4-FFF2-40B4-BE49-F238E27FC236}">
                  <a16:creationId xmlns:a16="http://schemas.microsoft.com/office/drawing/2014/main" id="{3D697579-37D3-EC2F-FBC9-9EF43E20367A}"/>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88;p66">
              <a:extLst>
                <a:ext uri="{FF2B5EF4-FFF2-40B4-BE49-F238E27FC236}">
                  <a16:creationId xmlns:a16="http://schemas.microsoft.com/office/drawing/2014/main" id="{46DD7AD2-9A77-38C0-7EC6-DE4EF523C42F}"/>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89;p66">
              <a:extLst>
                <a:ext uri="{FF2B5EF4-FFF2-40B4-BE49-F238E27FC236}">
                  <a16:creationId xmlns:a16="http://schemas.microsoft.com/office/drawing/2014/main" id="{2C9E7FDA-254F-0678-E06A-50B68B357C51}"/>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90;p66">
              <a:extLst>
                <a:ext uri="{FF2B5EF4-FFF2-40B4-BE49-F238E27FC236}">
                  <a16:creationId xmlns:a16="http://schemas.microsoft.com/office/drawing/2014/main" id="{CDA37E97-B16A-DC89-9DB1-A69FD1AA3021}"/>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891;p66">
            <a:extLst>
              <a:ext uri="{FF2B5EF4-FFF2-40B4-BE49-F238E27FC236}">
                <a16:creationId xmlns:a16="http://schemas.microsoft.com/office/drawing/2014/main" id="{33EBD177-5DFA-F3E8-F9F9-E2EAB180AA00}"/>
              </a:ext>
            </a:extLst>
          </p:cNvPr>
          <p:cNvGrpSpPr/>
          <p:nvPr/>
        </p:nvGrpSpPr>
        <p:grpSpPr>
          <a:xfrm>
            <a:off x="2662138" y="2907224"/>
            <a:ext cx="315110" cy="315126"/>
            <a:chOff x="864491" y="1723250"/>
            <a:chExt cx="397866" cy="397887"/>
          </a:xfrm>
        </p:grpSpPr>
        <p:sp>
          <p:nvSpPr>
            <p:cNvPr id="17" name="Google Shape;2892;p66">
              <a:extLst>
                <a:ext uri="{FF2B5EF4-FFF2-40B4-BE49-F238E27FC236}">
                  <a16:creationId xmlns:a16="http://schemas.microsoft.com/office/drawing/2014/main" id="{2AD8ED50-894D-5AAE-B7F7-C0626E530470}"/>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93;p66">
              <a:extLst>
                <a:ext uri="{FF2B5EF4-FFF2-40B4-BE49-F238E27FC236}">
                  <a16:creationId xmlns:a16="http://schemas.microsoft.com/office/drawing/2014/main" id="{A240AD13-8FC6-1AFC-5EB3-9D3D5FCD0064}"/>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94;p66">
              <a:extLst>
                <a:ext uri="{FF2B5EF4-FFF2-40B4-BE49-F238E27FC236}">
                  <a16:creationId xmlns:a16="http://schemas.microsoft.com/office/drawing/2014/main" id="{40CB54B1-17FA-97F9-C9B2-3CC77A3B7EEB}"/>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896;p66">
            <a:extLst>
              <a:ext uri="{FF2B5EF4-FFF2-40B4-BE49-F238E27FC236}">
                <a16:creationId xmlns:a16="http://schemas.microsoft.com/office/drawing/2014/main" id="{C9438772-E84E-618E-DD21-B9B8D1ABCBE4}"/>
              </a:ext>
            </a:extLst>
          </p:cNvPr>
          <p:cNvSpPr/>
          <p:nvPr/>
        </p:nvSpPr>
        <p:spPr>
          <a:xfrm>
            <a:off x="5689998" y="1391958"/>
            <a:ext cx="1897337" cy="2382843"/>
          </a:xfrm>
          <a:custGeom>
            <a:avLst/>
            <a:gdLst/>
            <a:ahLst/>
            <a:cxnLst/>
            <a:rect l="l" t="t" r="r" b="b"/>
            <a:pathLst>
              <a:path w="4029" h="5060" extrusionOk="0">
                <a:moveTo>
                  <a:pt x="4029" y="4271"/>
                </a:moveTo>
                <a:lnTo>
                  <a:pt x="1187" y="5060"/>
                </a:lnTo>
                <a:lnTo>
                  <a:pt x="0" y="790"/>
                </a:lnTo>
                <a:lnTo>
                  <a:pt x="1177" y="463"/>
                </a:lnTo>
                <a:lnTo>
                  <a:pt x="2842" y="0"/>
                </a:lnTo>
                <a:lnTo>
                  <a:pt x="3919" y="3875"/>
                </a:lnTo>
                <a:lnTo>
                  <a:pt x="4029" y="4271"/>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897;p66">
            <a:extLst>
              <a:ext uri="{FF2B5EF4-FFF2-40B4-BE49-F238E27FC236}">
                <a16:creationId xmlns:a16="http://schemas.microsoft.com/office/drawing/2014/main" id="{B48F9DFB-8068-8005-AF76-2AAC8DB4CC42}"/>
              </a:ext>
            </a:extLst>
          </p:cNvPr>
          <p:cNvSpPr/>
          <p:nvPr/>
        </p:nvSpPr>
        <p:spPr>
          <a:xfrm>
            <a:off x="5689998" y="1391958"/>
            <a:ext cx="1897337" cy="2382843"/>
          </a:xfrm>
          <a:custGeom>
            <a:avLst/>
            <a:gdLst/>
            <a:ahLst/>
            <a:cxnLst/>
            <a:rect l="l" t="t" r="r" b="b"/>
            <a:pathLst>
              <a:path w="4029" h="5060" extrusionOk="0">
                <a:moveTo>
                  <a:pt x="4029" y="4271"/>
                </a:moveTo>
                <a:lnTo>
                  <a:pt x="1187" y="5060"/>
                </a:lnTo>
                <a:lnTo>
                  <a:pt x="0" y="790"/>
                </a:lnTo>
                <a:lnTo>
                  <a:pt x="1177" y="463"/>
                </a:lnTo>
                <a:lnTo>
                  <a:pt x="2842" y="0"/>
                </a:lnTo>
                <a:lnTo>
                  <a:pt x="3919" y="3875"/>
                </a:lnTo>
                <a:lnTo>
                  <a:pt x="4029" y="4271"/>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 name="Google Shape;2898;p66">
            <a:extLst>
              <a:ext uri="{FF2B5EF4-FFF2-40B4-BE49-F238E27FC236}">
                <a16:creationId xmlns:a16="http://schemas.microsoft.com/office/drawing/2014/main" id="{38181EBE-9C2E-7F57-5240-01E407FDB937}"/>
              </a:ext>
            </a:extLst>
          </p:cNvPr>
          <p:cNvGrpSpPr/>
          <p:nvPr/>
        </p:nvGrpSpPr>
        <p:grpSpPr>
          <a:xfrm>
            <a:off x="5828513" y="1771099"/>
            <a:ext cx="1495656" cy="1775387"/>
            <a:chOff x="4979143" y="2570502"/>
            <a:chExt cx="861553" cy="1022688"/>
          </a:xfrm>
        </p:grpSpPr>
        <p:sp>
          <p:nvSpPr>
            <p:cNvPr id="23" name="Google Shape;2899;p66">
              <a:extLst>
                <a:ext uri="{FF2B5EF4-FFF2-40B4-BE49-F238E27FC236}">
                  <a16:creationId xmlns:a16="http://schemas.microsoft.com/office/drawing/2014/main" id="{A664D9AC-C94B-662B-F8AF-5AB00B116E3B}"/>
                </a:ext>
              </a:extLst>
            </p:cNvPr>
            <p:cNvSpPr/>
            <p:nvPr/>
          </p:nvSpPr>
          <p:spPr>
            <a:xfrm>
              <a:off x="4979143" y="2570502"/>
              <a:ext cx="200469" cy="55882"/>
            </a:xfrm>
            <a:custGeom>
              <a:avLst/>
              <a:gdLst/>
              <a:ahLst/>
              <a:cxnLst/>
              <a:rect l="l" t="t" r="r" b="b"/>
              <a:pathLst>
                <a:path w="739" h="206" extrusionOk="0">
                  <a:moveTo>
                    <a:pt x="0" y="206"/>
                  </a:moveTo>
                  <a:lnTo>
                    <a:pt x="739" y="0"/>
                  </a:lnTo>
                  <a:lnTo>
                    <a:pt x="0" y="206"/>
                  </a:lnTo>
                  <a:close/>
                </a:path>
              </a:pathLst>
            </a:custGeom>
            <a:noFill/>
            <a:ln w="12600" cap="flat" cmpd="sng">
              <a:solidFill>
                <a:schemeClr val="dk1"/>
              </a:solidFill>
              <a:prstDash val="solid"/>
              <a:bevel/>
              <a:headEnd type="none" w="sm" len="sm"/>
              <a:tailEnd type="none" w="sm" len="sm"/>
            </a:ln>
          </p:spPr>
          <p:txBody>
            <a:bodyPr spcFirstLastPara="1" wrap="square" lIns="96100" tIns="23025" rIns="96100" bIns="23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 name="Google Shape;2900;p66">
              <a:extLst>
                <a:ext uri="{FF2B5EF4-FFF2-40B4-BE49-F238E27FC236}">
                  <a16:creationId xmlns:a16="http://schemas.microsoft.com/office/drawing/2014/main" id="{3FE8D195-BF77-981A-6200-3BC8A6E68D51}"/>
                </a:ext>
              </a:extLst>
            </p:cNvPr>
            <p:cNvSpPr/>
            <p:nvPr/>
          </p:nvSpPr>
          <p:spPr>
            <a:xfrm>
              <a:off x="4989722" y="2626926"/>
              <a:ext cx="136449" cy="37978"/>
            </a:xfrm>
            <a:custGeom>
              <a:avLst/>
              <a:gdLst/>
              <a:ahLst/>
              <a:cxnLst/>
              <a:rect l="l" t="t" r="r" b="b"/>
              <a:pathLst>
                <a:path w="503" h="140" extrusionOk="0">
                  <a:moveTo>
                    <a:pt x="0" y="140"/>
                  </a:moveTo>
                  <a:lnTo>
                    <a:pt x="503" y="0"/>
                  </a:lnTo>
                  <a:lnTo>
                    <a:pt x="0" y="14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901;p66">
              <a:extLst>
                <a:ext uri="{FF2B5EF4-FFF2-40B4-BE49-F238E27FC236}">
                  <a16:creationId xmlns:a16="http://schemas.microsoft.com/office/drawing/2014/main" id="{5AD79387-622D-F523-7C22-242E2ED04B11}"/>
                </a:ext>
              </a:extLst>
            </p:cNvPr>
            <p:cNvSpPr/>
            <p:nvPr/>
          </p:nvSpPr>
          <p:spPr>
            <a:xfrm>
              <a:off x="5063779" y="2581895"/>
              <a:ext cx="576991" cy="160321"/>
            </a:xfrm>
            <a:custGeom>
              <a:avLst/>
              <a:gdLst/>
              <a:ahLst/>
              <a:cxnLst/>
              <a:rect l="l" t="t" r="r" b="b"/>
              <a:pathLst>
                <a:path w="2127" h="591" extrusionOk="0">
                  <a:moveTo>
                    <a:pt x="0" y="591"/>
                  </a:moveTo>
                  <a:lnTo>
                    <a:pt x="2127"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 name="Google Shape;2902;p66">
              <a:extLst>
                <a:ext uri="{FF2B5EF4-FFF2-40B4-BE49-F238E27FC236}">
                  <a16:creationId xmlns:a16="http://schemas.microsoft.com/office/drawing/2014/main" id="{12A71DF7-A801-0504-6A05-1B447353CD91}"/>
                </a:ext>
              </a:extLst>
            </p:cNvPr>
            <p:cNvSpPr/>
            <p:nvPr/>
          </p:nvSpPr>
          <p:spPr>
            <a:xfrm>
              <a:off x="5074630" y="2620416"/>
              <a:ext cx="576991" cy="160321"/>
            </a:xfrm>
            <a:custGeom>
              <a:avLst/>
              <a:gdLst/>
              <a:ahLst/>
              <a:cxnLst/>
              <a:rect l="l" t="t" r="r" b="b"/>
              <a:pathLst>
                <a:path w="2127" h="591" extrusionOk="0">
                  <a:moveTo>
                    <a:pt x="0" y="591"/>
                  </a:moveTo>
                  <a:lnTo>
                    <a:pt x="2127"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903;p66">
              <a:extLst>
                <a:ext uri="{FF2B5EF4-FFF2-40B4-BE49-F238E27FC236}">
                  <a16:creationId xmlns:a16="http://schemas.microsoft.com/office/drawing/2014/main" id="{E64A8721-78A7-EA4F-E5F9-4036493796B2}"/>
                </a:ext>
              </a:extLst>
            </p:cNvPr>
            <p:cNvSpPr/>
            <p:nvPr/>
          </p:nvSpPr>
          <p:spPr>
            <a:xfrm>
              <a:off x="5087108" y="2688776"/>
              <a:ext cx="492084" cy="136720"/>
            </a:xfrm>
            <a:custGeom>
              <a:avLst/>
              <a:gdLst/>
              <a:ahLst/>
              <a:cxnLst/>
              <a:rect l="l" t="t" r="r" b="b"/>
              <a:pathLst>
                <a:path w="1814" h="504" extrusionOk="0">
                  <a:moveTo>
                    <a:pt x="0" y="504"/>
                  </a:moveTo>
                  <a:lnTo>
                    <a:pt x="1814" y="0"/>
                  </a:lnTo>
                  <a:lnTo>
                    <a:pt x="0" y="504"/>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 name="Google Shape;2904;p66">
              <a:extLst>
                <a:ext uri="{FF2B5EF4-FFF2-40B4-BE49-F238E27FC236}">
                  <a16:creationId xmlns:a16="http://schemas.microsoft.com/office/drawing/2014/main" id="{CFE55AEB-A2D5-7212-C25F-383036163FA0}"/>
                </a:ext>
              </a:extLst>
            </p:cNvPr>
            <p:cNvSpPr/>
            <p:nvPr/>
          </p:nvSpPr>
          <p:spPr>
            <a:xfrm>
              <a:off x="5100943" y="2852894"/>
              <a:ext cx="59951" cy="59951"/>
            </a:xfrm>
            <a:custGeom>
              <a:avLst/>
              <a:gdLst/>
              <a:ahLst/>
              <a:cxnLst/>
              <a:rect l="l" t="t" r="r" b="b"/>
              <a:pathLst>
                <a:path w="221" h="221" extrusionOk="0">
                  <a:moveTo>
                    <a:pt x="221" y="173"/>
                  </a:moveTo>
                  <a:lnTo>
                    <a:pt x="48" y="221"/>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 name="Google Shape;2905;p66">
              <a:extLst>
                <a:ext uri="{FF2B5EF4-FFF2-40B4-BE49-F238E27FC236}">
                  <a16:creationId xmlns:a16="http://schemas.microsoft.com/office/drawing/2014/main" id="{C43FDDAC-5D22-A49A-273F-B8984FD7E3BB}"/>
                </a:ext>
              </a:extLst>
            </p:cNvPr>
            <p:cNvSpPr/>
            <p:nvPr/>
          </p:nvSpPr>
          <p:spPr>
            <a:xfrm>
              <a:off x="5185850" y="2829023"/>
              <a:ext cx="60222" cy="60222"/>
            </a:xfrm>
            <a:custGeom>
              <a:avLst/>
              <a:gdLst/>
              <a:ahLst/>
              <a:cxnLst/>
              <a:rect l="l" t="t" r="r" b="b"/>
              <a:pathLst>
                <a:path w="222" h="222" extrusionOk="0">
                  <a:moveTo>
                    <a:pt x="222" y="174"/>
                  </a:moveTo>
                  <a:lnTo>
                    <a:pt x="49" y="222"/>
                  </a:lnTo>
                  <a:lnTo>
                    <a:pt x="0" y="49"/>
                  </a:lnTo>
                  <a:lnTo>
                    <a:pt x="174" y="0"/>
                  </a:lnTo>
                  <a:lnTo>
                    <a:pt x="222" y="174"/>
                  </a:lnTo>
                  <a:close/>
                </a:path>
              </a:pathLst>
            </a:custGeom>
            <a:noFill/>
            <a:ln w="9525" cap="flat" cmpd="sng">
              <a:solidFill>
                <a:schemeClr val="dk1"/>
              </a:solidFill>
              <a:prstDash val="solid"/>
              <a:bevel/>
              <a:headEnd type="none" w="sm" len="sm"/>
              <a:tailEnd type="none" w="sm" len="sm"/>
            </a:ln>
          </p:spPr>
          <p:txBody>
            <a:bodyPr spcFirstLastPara="1" wrap="square" lIns="92875" tIns="32025" rIns="92875"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2906;p66">
              <a:extLst>
                <a:ext uri="{FF2B5EF4-FFF2-40B4-BE49-F238E27FC236}">
                  <a16:creationId xmlns:a16="http://schemas.microsoft.com/office/drawing/2014/main" id="{2AD14564-B596-4F6D-9604-F483233F257C}"/>
                </a:ext>
              </a:extLst>
            </p:cNvPr>
            <p:cNvSpPr/>
            <p:nvPr/>
          </p:nvSpPr>
          <p:spPr>
            <a:xfrm>
              <a:off x="5271029" y="2805422"/>
              <a:ext cx="59951" cy="60222"/>
            </a:xfrm>
            <a:custGeom>
              <a:avLst/>
              <a:gdLst/>
              <a:ahLst/>
              <a:cxnLst/>
              <a:rect l="l" t="t" r="r" b="b"/>
              <a:pathLst>
                <a:path w="221" h="222" extrusionOk="0">
                  <a:moveTo>
                    <a:pt x="221" y="173"/>
                  </a:moveTo>
                  <a:lnTo>
                    <a:pt x="48" y="222"/>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2025" rIns="92875"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2907;p66">
              <a:extLst>
                <a:ext uri="{FF2B5EF4-FFF2-40B4-BE49-F238E27FC236}">
                  <a16:creationId xmlns:a16="http://schemas.microsoft.com/office/drawing/2014/main" id="{C934E3AF-A744-2B66-AA91-D7C85CF8BB8D}"/>
                </a:ext>
              </a:extLst>
            </p:cNvPr>
            <p:cNvSpPr/>
            <p:nvPr/>
          </p:nvSpPr>
          <p:spPr>
            <a:xfrm>
              <a:off x="5356208" y="2781822"/>
              <a:ext cx="59951" cy="59951"/>
            </a:xfrm>
            <a:custGeom>
              <a:avLst/>
              <a:gdLst/>
              <a:ahLst/>
              <a:cxnLst/>
              <a:rect l="l" t="t" r="r" b="b"/>
              <a:pathLst>
                <a:path w="221" h="221" extrusionOk="0">
                  <a:moveTo>
                    <a:pt x="221" y="173"/>
                  </a:moveTo>
                  <a:lnTo>
                    <a:pt x="48" y="221"/>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2908;p66">
              <a:extLst>
                <a:ext uri="{FF2B5EF4-FFF2-40B4-BE49-F238E27FC236}">
                  <a16:creationId xmlns:a16="http://schemas.microsoft.com/office/drawing/2014/main" id="{68D937BF-4446-3EDE-8B3C-368BE2B453E8}"/>
                </a:ext>
              </a:extLst>
            </p:cNvPr>
            <p:cNvSpPr/>
            <p:nvPr/>
          </p:nvSpPr>
          <p:spPr>
            <a:xfrm>
              <a:off x="5126171" y="2806507"/>
              <a:ext cx="577263" cy="160321"/>
            </a:xfrm>
            <a:custGeom>
              <a:avLst/>
              <a:gdLst/>
              <a:ahLst/>
              <a:cxnLst/>
              <a:rect l="l" t="t" r="r" b="b"/>
              <a:pathLst>
                <a:path w="2128" h="591" extrusionOk="0">
                  <a:moveTo>
                    <a:pt x="0" y="591"/>
                  </a:moveTo>
                  <a:lnTo>
                    <a:pt x="2128"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2909;p66">
              <a:extLst>
                <a:ext uri="{FF2B5EF4-FFF2-40B4-BE49-F238E27FC236}">
                  <a16:creationId xmlns:a16="http://schemas.microsoft.com/office/drawing/2014/main" id="{4A30CE05-C4FB-0839-60E2-B2B931255A95}"/>
                </a:ext>
              </a:extLst>
            </p:cNvPr>
            <p:cNvSpPr/>
            <p:nvPr/>
          </p:nvSpPr>
          <p:spPr>
            <a:xfrm>
              <a:off x="5137022" y="2845027"/>
              <a:ext cx="576991" cy="160321"/>
            </a:xfrm>
            <a:custGeom>
              <a:avLst/>
              <a:gdLst/>
              <a:ahLst/>
              <a:cxnLst/>
              <a:rect l="l" t="t" r="r" b="b"/>
              <a:pathLst>
                <a:path w="2127" h="591" extrusionOk="0">
                  <a:moveTo>
                    <a:pt x="0" y="591"/>
                  </a:moveTo>
                  <a:lnTo>
                    <a:pt x="2127"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2910;p66">
              <a:extLst>
                <a:ext uri="{FF2B5EF4-FFF2-40B4-BE49-F238E27FC236}">
                  <a16:creationId xmlns:a16="http://schemas.microsoft.com/office/drawing/2014/main" id="{814D5ACF-AF51-DD68-9F0D-9FEB0A9441FF}"/>
                </a:ext>
              </a:extLst>
            </p:cNvPr>
            <p:cNvSpPr/>
            <p:nvPr/>
          </p:nvSpPr>
          <p:spPr>
            <a:xfrm>
              <a:off x="5149500" y="2913388"/>
              <a:ext cx="492084" cy="136991"/>
            </a:xfrm>
            <a:custGeom>
              <a:avLst/>
              <a:gdLst/>
              <a:ahLst/>
              <a:cxnLst/>
              <a:rect l="l" t="t" r="r" b="b"/>
              <a:pathLst>
                <a:path w="1814" h="505" extrusionOk="0">
                  <a:moveTo>
                    <a:pt x="0" y="505"/>
                  </a:moveTo>
                  <a:lnTo>
                    <a:pt x="1814" y="0"/>
                  </a:lnTo>
                  <a:lnTo>
                    <a:pt x="0" y="505"/>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 name="Google Shape;2911;p66">
              <a:extLst>
                <a:ext uri="{FF2B5EF4-FFF2-40B4-BE49-F238E27FC236}">
                  <a16:creationId xmlns:a16="http://schemas.microsoft.com/office/drawing/2014/main" id="{BA937F05-A53A-EDDC-9D73-1C6CD1A5E1A5}"/>
                </a:ext>
              </a:extLst>
            </p:cNvPr>
            <p:cNvSpPr/>
            <p:nvPr/>
          </p:nvSpPr>
          <p:spPr>
            <a:xfrm>
              <a:off x="5163335" y="3077506"/>
              <a:ext cx="59951" cy="59951"/>
            </a:xfrm>
            <a:custGeom>
              <a:avLst/>
              <a:gdLst/>
              <a:ahLst/>
              <a:cxnLst/>
              <a:rect l="l" t="t" r="r" b="b"/>
              <a:pathLst>
                <a:path w="221" h="221" extrusionOk="0">
                  <a:moveTo>
                    <a:pt x="221" y="173"/>
                  </a:moveTo>
                  <a:lnTo>
                    <a:pt x="48" y="221"/>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 name="Google Shape;2912;p66">
              <a:extLst>
                <a:ext uri="{FF2B5EF4-FFF2-40B4-BE49-F238E27FC236}">
                  <a16:creationId xmlns:a16="http://schemas.microsoft.com/office/drawing/2014/main" id="{B2DBB513-04EA-252A-8E86-944946E70961}"/>
                </a:ext>
              </a:extLst>
            </p:cNvPr>
            <p:cNvSpPr/>
            <p:nvPr/>
          </p:nvSpPr>
          <p:spPr>
            <a:xfrm>
              <a:off x="5248242" y="3053905"/>
              <a:ext cx="60222" cy="59951"/>
            </a:xfrm>
            <a:custGeom>
              <a:avLst/>
              <a:gdLst/>
              <a:ahLst/>
              <a:cxnLst/>
              <a:rect l="l" t="t" r="r" b="b"/>
              <a:pathLst>
                <a:path w="222" h="221" extrusionOk="0">
                  <a:moveTo>
                    <a:pt x="222" y="173"/>
                  </a:moveTo>
                  <a:lnTo>
                    <a:pt x="49" y="221"/>
                  </a:lnTo>
                  <a:lnTo>
                    <a:pt x="0" y="48"/>
                  </a:lnTo>
                  <a:lnTo>
                    <a:pt x="174" y="0"/>
                  </a:lnTo>
                  <a:lnTo>
                    <a:pt x="222"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2913;p66">
              <a:extLst>
                <a:ext uri="{FF2B5EF4-FFF2-40B4-BE49-F238E27FC236}">
                  <a16:creationId xmlns:a16="http://schemas.microsoft.com/office/drawing/2014/main" id="{F8E33C94-54C1-3C4A-F14C-C6754C2F2F7A}"/>
                </a:ext>
              </a:extLst>
            </p:cNvPr>
            <p:cNvSpPr/>
            <p:nvPr/>
          </p:nvSpPr>
          <p:spPr>
            <a:xfrm>
              <a:off x="5333421" y="3030034"/>
              <a:ext cx="59951" cy="60222"/>
            </a:xfrm>
            <a:custGeom>
              <a:avLst/>
              <a:gdLst/>
              <a:ahLst/>
              <a:cxnLst/>
              <a:rect l="l" t="t" r="r" b="b"/>
              <a:pathLst>
                <a:path w="221" h="222" extrusionOk="0">
                  <a:moveTo>
                    <a:pt x="221" y="174"/>
                  </a:moveTo>
                  <a:lnTo>
                    <a:pt x="48" y="222"/>
                  </a:lnTo>
                  <a:lnTo>
                    <a:pt x="0" y="49"/>
                  </a:lnTo>
                  <a:lnTo>
                    <a:pt x="173" y="0"/>
                  </a:lnTo>
                  <a:lnTo>
                    <a:pt x="221" y="174"/>
                  </a:lnTo>
                  <a:close/>
                </a:path>
              </a:pathLst>
            </a:custGeom>
            <a:noFill/>
            <a:ln w="9525" cap="flat" cmpd="sng">
              <a:solidFill>
                <a:schemeClr val="dk1"/>
              </a:solidFill>
              <a:prstDash val="solid"/>
              <a:bevel/>
              <a:headEnd type="none" w="sm" len="sm"/>
              <a:tailEnd type="none" w="sm" len="sm"/>
            </a:ln>
          </p:spPr>
          <p:txBody>
            <a:bodyPr spcFirstLastPara="1" wrap="square" lIns="92875" tIns="32025" rIns="92875"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 name="Google Shape;2914;p66">
              <a:extLst>
                <a:ext uri="{FF2B5EF4-FFF2-40B4-BE49-F238E27FC236}">
                  <a16:creationId xmlns:a16="http://schemas.microsoft.com/office/drawing/2014/main" id="{ACF459B8-7F1F-C6F6-5163-131F69C24FBE}"/>
                </a:ext>
              </a:extLst>
            </p:cNvPr>
            <p:cNvSpPr/>
            <p:nvPr/>
          </p:nvSpPr>
          <p:spPr>
            <a:xfrm>
              <a:off x="5418600" y="3006433"/>
              <a:ext cx="59951" cy="60222"/>
            </a:xfrm>
            <a:custGeom>
              <a:avLst/>
              <a:gdLst/>
              <a:ahLst/>
              <a:cxnLst/>
              <a:rect l="l" t="t" r="r" b="b"/>
              <a:pathLst>
                <a:path w="221" h="222" extrusionOk="0">
                  <a:moveTo>
                    <a:pt x="221" y="173"/>
                  </a:moveTo>
                  <a:lnTo>
                    <a:pt x="48" y="222"/>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2025" rIns="92875"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 name="Google Shape;2915;p66">
              <a:extLst>
                <a:ext uri="{FF2B5EF4-FFF2-40B4-BE49-F238E27FC236}">
                  <a16:creationId xmlns:a16="http://schemas.microsoft.com/office/drawing/2014/main" id="{2929B448-DB21-96B4-9A9A-D50987554C2C}"/>
                </a:ext>
              </a:extLst>
            </p:cNvPr>
            <p:cNvSpPr/>
            <p:nvPr/>
          </p:nvSpPr>
          <p:spPr>
            <a:xfrm>
              <a:off x="5188834" y="3031119"/>
              <a:ext cx="576991" cy="160321"/>
            </a:xfrm>
            <a:custGeom>
              <a:avLst/>
              <a:gdLst/>
              <a:ahLst/>
              <a:cxnLst/>
              <a:rect l="l" t="t" r="r" b="b"/>
              <a:pathLst>
                <a:path w="2127" h="591" extrusionOk="0">
                  <a:moveTo>
                    <a:pt x="0" y="591"/>
                  </a:moveTo>
                  <a:lnTo>
                    <a:pt x="2127"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2916;p66">
              <a:extLst>
                <a:ext uri="{FF2B5EF4-FFF2-40B4-BE49-F238E27FC236}">
                  <a16:creationId xmlns:a16="http://schemas.microsoft.com/office/drawing/2014/main" id="{6650533D-3CA3-FD4B-3BB0-1F7F00E631D3}"/>
                </a:ext>
              </a:extLst>
            </p:cNvPr>
            <p:cNvSpPr/>
            <p:nvPr/>
          </p:nvSpPr>
          <p:spPr>
            <a:xfrm>
              <a:off x="5199414" y="3069639"/>
              <a:ext cx="576991" cy="160321"/>
            </a:xfrm>
            <a:custGeom>
              <a:avLst/>
              <a:gdLst/>
              <a:ahLst/>
              <a:cxnLst/>
              <a:rect l="l" t="t" r="r" b="b"/>
              <a:pathLst>
                <a:path w="2127" h="591" extrusionOk="0">
                  <a:moveTo>
                    <a:pt x="0" y="591"/>
                  </a:moveTo>
                  <a:lnTo>
                    <a:pt x="2127"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 name="Google Shape;2917;p66">
              <a:extLst>
                <a:ext uri="{FF2B5EF4-FFF2-40B4-BE49-F238E27FC236}">
                  <a16:creationId xmlns:a16="http://schemas.microsoft.com/office/drawing/2014/main" id="{9AF05DE5-CE32-3058-41BC-A8505DF7CAE8}"/>
                </a:ext>
              </a:extLst>
            </p:cNvPr>
            <p:cNvSpPr/>
            <p:nvPr/>
          </p:nvSpPr>
          <p:spPr>
            <a:xfrm>
              <a:off x="5211892" y="3138271"/>
              <a:ext cx="492084" cy="136720"/>
            </a:xfrm>
            <a:custGeom>
              <a:avLst/>
              <a:gdLst/>
              <a:ahLst/>
              <a:cxnLst/>
              <a:rect l="l" t="t" r="r" b="b"/>
              <a:pathLst>
                <a:path w="1814" h="504" extrusionOk="0">
                  <a:moveTo>
                    <a:pt x="0" y="504"/>
                  </a:moveTo>
                  <a:lnTo>
                    <a:pt x="1814" y="0"/>
                  </a:lnTo>
                  <a:lnTo>
                    <a:pt x="0" y="504"/>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 name="Google Shape;2918;p66">
              <a:extLst>
                <a:ext uri="{FF2B5EF4-FFF2-40B4-BE49-F238E27FC236}">
                  <a16:creationId xmlns:a16="http://schemas.microsoft.com/office/drawing/2014/main" id="{71AE71FA-0684-8520-2089-59FEF87D2B9A}"/>
                </a:ext>
              </a:extLst>
            </p:cNvPr>
            <p:cNvSpPr/>
            <p:nvPr/>
          </p:nvSpPr>
          <p:spPr>
            <a:xfrm>
              <a:off x="5225727" y="3302118"/>
              <a:ext cx="59951" cy="59951"/>
            </a:xfrm>
            <a:custGeom>
              <a:avLst/>
              <a:gdLst/>
              <a:ahLst/>
              <a:cxnLst/>
              <a:rect l="l" t="t" r="r" b="b"/>
              <a:pathLst>
                <a:path w="221" h="221" extrusionOk="0">
                  <a:moveTo>
                    <a:pt x="221" y="173"/>
                  </a:moveTo>
                  <a:lnTo>
                    <a:pt x="48" y="221"/>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 name="Google Shape;2919;p66">
              <a:extLst>
                <a:ext uri="{FF2B5EF4-FFF2-40B4-BE49-F238E27FC236}">
                  <a16:creationId xmlns:a16="http://schemas.microsoft.com/office/drawing/2014/main" id="{C3DC09EB-C9B4-DDE1-34CC-BEE75C682CA2}"/>
                </a:ext>
              </a:extLst>
            </p:cNvPr>
            <p:cNvSpPr/>
            <p:nvPr/>
          </p:nvSpPr>
          <p:spPr>
            <a:xfrm>
              <a:off x="5310906" y="3278517"/>
              <a:ext cx="59951" cy="59951"/>
            </a:xfrm>
            <a:custGeom>
              <a:avLst/>
              <a:gdLst/>
              <a:ahLst/>
              <a:cxnLst/>
              <a:rect l="l" t="t" r="r" b="b"/>
              <a:pathLst>
                <a:path w="221" h="221" extrusionOk="0">
                  <a:moveTo>
                    <a:pt x="221" y="173"/>
                  </a:moveTo>
                  <a:lnTo>
                    <a:pt x="48" y="221"/>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 name="Google Shape;2920;p66">
              <a:extLst>
                <a:ext uri="{FF2B5EF4-FFF2-40B4-BE49-F238E27FC236}">
                  <a16:creationId xmlns:a16="http://schemas.microsoft.com/office/drawing/2014/main" id="{36E263DF-8BF2-6AF9-6536-A5F4DD510298}"/>
                </a:ext>
              </a:extLst>
            </p:cNvPr>
            <p:cNvSpPr/>
            <p:nvPr/>
          </p:nvSpPr>
          <p:spPr>
            <a:xfrm>
              <a:off x="5395813" y="3254917"/>
              <a:ext cx="59951" cy="59951"/>
            </a:xfrm>
            <a:custGeom>
              <a:avLst/>
              <a:gdLst/>
              <a:ahLst/>
              <a:cxnLst/>
              <a:rect l="l" t="t" r="r" b="b"/>
              <a:pathLst>
                <a:path w="221" h="221" extrusionOk="0">
                  <a:moveTo>
                    <a:pt x="221" y="173"/>
                  </a:moveTo>
                  <a:lnTo>
                    <a:pt x="48" y="221"/>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 name="Google Shape;2921;p66">
              <a:extLst>
                <a:ext uri="{FF2B5EF4-FFF2-40B4-BE49-F238E27FC236}">
                  <a16:creationId xmlns:a16="http://schemas.microsoft.com/office/drawing/2014/main" id="{8AEC9D5D-5BA0-E226-1AA3-1327D53350A7}"/>
                </a:ext>
              </a:extLst>
            </p:cNvPr>
            <p:cNvSpPr/>
            <p:nvPr/>
          </p:nvSpPr>
          <p:spPr>
            <a:xfrm>
              <a:off x="5480992" y="3231045"/>
              <a:ext cx="59951" cy="60222"/>
            </a:xfrm>
            <a:custGeom>
              <a:avLst/>
              <a:gdLst/>
              <a:ahLst/>
              <a:cxnLst/>
              <a:rect l="l" t="t" r="r" b="b"/>
              <a:pathLst>
                <a:path w="221" h="222" extrusionOk="0">
                  <a:moveTo>
                    <a:pt x="221" y="174"/>
                  </a:moveTo>
                  <a:lnTo>
                    <a:pt x="48" y="222"/>
                  </a:lnTo>
                  <a:lnTo>
                    <a:pt x="0" y="49"/>
                  </a:lnTo>
                  <a:lnTo>
                    <a:pt x="173" y="0"/>
                  </a:lnTo>
                  <a:lnTo>
                    <a:pt x="221" y="174"/>
                  </a:lnTo>
                  <a:close/>
                </a:path>
              </a:pathLst>
            </a:custGeom>
            <a:noFill/>
            <a:ln w="9525" cap="flat" cmpd="sng">
              <a:solidFill>
                <a:schemeClr val="dk1"/>
              </a:solidFill>
              <a:prstDash val="solid"/>
              <a:bevel/>
              <a:headEnd type="none" w="sm" len="sm"/>
              <a:tailEnd type="none" w="sm" len="sm"/>
            </a:ln>
          </p:spPr>
          <p:txBody>
            <a:bodyPr spcFirstLastPara="1" wrap="square" lIns="92875" tIns="32025" rIns="92875"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 name="Google Shape;2922;p66">
              <a:extLst>
                <a:ext uri="{FF2B5EF4-FFF2-40B4-BE49-F238E27FC236}">
                  <a16:creationId xmlns:a16="http://schemas.microsoft.com/office/drawing/2014/main" id="{1B35AA88-B9B4-7E07-D5BA-E7293D282560}"/>
                </a:ext>
              </a:extLst>
            </p:cNvPr>
            <p:cNvSpPr/>
            <p:nvPr/>
          </p:nvSpPr>
          <p:spPr>
            <a:xfrm>
              <a:off x="5252854" y="3262241"/>
              <a:ext cx="576991" cy="160321"/>
            </a:xfrm>
            <a:custGeom>
              <a:avLst/>
              <a:gdLst/>
              <a:ahLst/>
              <a:cxnLst/>
              <a:rect l="l" t="t" r="r" b="b"/>
              <a:pathLst>
                <a:path w="2127" h="591" extrusionOk="0">
                  <a:moveTo>
                    <a:pt x="0" y="591"/>
                  </a:moveTo>
                  <a:lnTo>
                    <a:pt x="2127"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 name="Google Shape;2923;p66">
              <a:extLst>
                <a:ext uri="{FF2B5EF4-FFF2-40B4-BE49-F238E27FC236}">
                  <a16:creationId xmlns:a16="http://schemas.microsoft.com/office/drawing/2014/main" id="{C7A90FE4-D1AE-B9FA-7587-551304F4FAFF}"/>
                </a:ext>
              </a:extLst>
            </p:cNvPr>
            <p:cNvSpPr/>
            <p:nvPr/>
          </p:nvSpPr>
          <p:spPr>
            <a:xfrm>
              <a:off x="5263705" y="3300761"/>
              <a:ext cx="576991" cy="160321"/>
            </a:xfrm>
            <a:custGeom>
              <a:avLst/>
              <a:gdLst/>
              <a:ahLst/>
              <a:cxnLst/>
              <a:rect l="l" t="t" r="r" b="b"/>
              <a:pathLst>
                <a:path w="2127" h="591" extrusionOk="0">
                  <a:moveTo>
                    <a:pt x="0" y="591"/>
                  </a:moveTo>
                  <a:lnTo>
                    <a:pt x="2127"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 name="Google Shape;2924;p66">
              <a:extLst>
                <a:ext uri="{FF2B5EF4-FFF2-40B4-BE49-F238E27FC236}">
                  <a16:creationId xmlns:a16="http://schemas.microsoft.com/office/drawing/2014/main" id="{244106B8-06F5-997A-58EF-E8B38DED12CC}"/>
                </a:ext>
              </a:extLst>
            </p:cNvPr>
            <p:cNvSpPr/>
            <p:nvPr/>
          </p:nvSpPr>
          <p:spPr>
            <a:xfrm>
              <a:off x="5276183" y="3369121"/>
              <a:ext cx="492084" cy="136720"/>
            </a:xfrm>
            <a:custGeom>
              <a:avLst/>
              <a:gdLst/>
              <a:ahLst/>
              <a:cxnLst/>
              <a:rect l="l" t="t" r="r" b="b"/>
              <a:pathLst>
                <a:path w="1814" h="504" extrusionOk="0">
                  <a:moveTo>
                    <a:pt x="0" y="504"/>
                  </a:moveTo>
                  <a:lnTo>
                    <a:pt x="1814" y="0"/>
                  </a:lnTo>
                  <a:lnTo>
                    <a:pt x="0" y="504"/>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 name="Google Shape;2925;p66">
              <a:extLst>
                <a:ext uri="{FF2B5EF4-FFF2-40B4-BE49-F238E27FC236}">
                  <a16:creationId xmlns:a16="http://schemas.microsoft.com/office/drawing/2014/main" id="{6773F074-C2C5-B522-F6EF-726B7FB52A72}"/>
                </a:ext>
              </a:extLst>
            </p:cNvPr>
            <p:cNvSpPr/>
            <p:nvPr/>
          </p:nvSpPr>
          <p:spPr>
            <a:xfrm>
              <a:off x="5290018" y="3533240"/>
              <a:ext cx="59951" cy="59951"/>
            </a:xfrm>
            <a:custGeom>
              <a:avLst/>
              <a:gdLst/>
              <a:ahLst/>
              <a:cxnLst/>
              <a:rect l="l" t="t" r="r" b="b"/>
              <a:pathLst>
                <a:path w="221" h="221" extrusionOk="0">
                  <a:moveTo>
                    <a:pt x="221" y="173"/>
                  </a:moveTo>
                  <a:lnTo>
                    <a:pt x="48" y="221"/>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 name="Google Shape;2926;p66">
              <a:extLst>
                <a:ext uri="{FF2B5EF4-FFF2-40B4-BE49-F238E27FC236}">
                  <a16:creationId xmlns:a16="http://schemas.microsoft.com/office/drawing/2014/main" id="{966BCC80-EB48-6100-D826-CE138B1F628C}"/>
                </a:ext>
              </a:extLst>
            </p:cNvPr>
            <p:cNvSpPr/>
            <p:nvPr/>
          </p:nvSpPr>
          <p:spPr>
            <a:xfrm>
              <a:off x="5374925" y="3509368"/>
              <a:ext cx="60222" cy="60222"/>
            </a:xfrm>
            <a:custGeom>
              <a:avLst/>
              <a:gdLst/>
              <a:ahLst/>
              <a:cxnLst/>
              <a:rect l="l" t="t" r="r" b="b"/>
              <a:pathLst>
                <a:path w="222" h="222" extrusionOk="0">
                  <a:moveTo>
                    <a:pt x="222" y="174"/>
                  </a:moveTo>
                  <a:lnTo>
                    <a:pt x="48" y="222"/>
                  </a:lnTo>
                  <a:lnTo>
                    <a:pt x="0" y="49"/>
                  </a:lnTo>
                  <a:lnTo>
                    <a:pt x="173" y="0"/>
                  </a:lnTo>
                  <a:lnTo>
                    <a:pt x="222" y="174"/>
                  </a:lnTo>
                  <a:close/>
                </a:path>
              </a:pathLst>
            </a:custGeom>
            <a:noFill/>
            <a:ln w="9525" cap="flat" cmpd="sng">
              <a:solidFill>
                <a:schemeClr val="dk1"/>
              </a:solidFill>
              <a:prstDash val="solid"/>
              <a:bevel/>
              <a:headEnd type="none" w="sm" len="sm"/>
              <a:tailEnd type="none" w="sm" len="sm"/>
            </a:ln>
          </p:spPr>
          <p:txBody>
            <a:bodyPr spcFirstLastPara="1" wrap="square" lIns="92875" tIns="32025" rIns="92875"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 name="Google Shape;2927;p66">
              <a:extLst>
                <a:ext uri="{FF2B5EF4-FFF2-40B4-BE49-F238E27FC236}">
                  <a16:creationId xmlns:a16="http://schemas.microsoft.com/office/drawing/2014/main" id="{C528B961-27EA-1541-6CBE-9D67E6B39F58}"/>
                </a:ext>
              </a:extLst>
            </p:cNvPr>
            <p:cNvSpPr/>
            <p:nvPr/>
          </p:nvSpPr>
          <p:spPr>
            <a:xfrm>
              <a:off x="5460104" y="3485768"/>
              <a:ext cx="59951" cy="60222"/>
            </a:xfrm>
            <a:custGeom>
              <a:avLst/>
              <a:gdLst/>
              <a:ahLst/>
              <a:cxnLst/>
              <a:rect l="l" t="t" r="r" b="b"/>
              <a:pathLst>
                <a:path w="221" h="222" extrusionOk="0">
                  <a:moveTo>
                    <a:pt x="221" y="173"/>
                  </a:moveTo>
                  <a:lnTo>
                    <a:pt x="48" y="222"/>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2025" rIns="92875"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 name="Google Shape;2928;p66">
              <a:extLst>
                <a:ext uri="{FF2B5EF4-FFF2-40B4-BE49-F238E27FC236}">
                  <a16:creationId xmlns:a16="http://schemas.microsoft.com/office/drawing/2014/main" id="{F3F15893-1840-2BA9-8D4A-52BFDAEC1544}"/>
                </a:ext>
              </a:extLst>
            </p:cNvPr>
            <p:cNvSpPr/>
            <p:nvPr/>
          </p:nvSpPr>
          <p:spPr>
            <a:xfrm>
              <a:off x="5545011" y="3462167"/>
              <a:ext cx="60222" cy="59951"/>
            </a:xfrm>
            <a:custGeom>
              <a:avLst/>
              <a:gdLst/>
              <a:ahLst/>
              <a:cxnLst/>
              <a:rect l="l" t="t" r="r" b="b"/>
              <a:pathLst>
                <a:path w="222" h="221" extrusionOk="0">
                  <a:moveTo>
                    <a:pt x="222" y="173"/>
                  </a:moveTo>
                  <a:lnTo>
                    <a:pt x="49" y="221"/>
                  </a:lnTo>
                  <a:lnTo>
                    <a:pt x="0" y="48"/>
                  </a:lnTo>
                  <a:lnTo>
                    <a:pt x="174" y="0"/>
                  </a:lnTo>
                  <a:lnTo>
                    <a:pt x="222"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53" name="Google Shape;2929;p66">
            <a:extLst>
              <a:ext uri="{FF2B5EF4-FFF2-40B4-BE49-F238E27FC236}">
                <a16:creationId xmlns:a16="http://schemas.microsoft.com/office/drawing/2014/main" id="{AF87DA92-B904-686E-6E60-89A45C2BFE1A}"/>
              </a:ext>
            </a:extLst>
          </p:cNvPr>
          <p:cNvSpPr/>
          <p:nvPr/>
        </p:nvSpPr>
        <p:spPr>
          <a:xfrm>
            <a:off x="6244272" y="1391958"/>
            <a:ext cx="1291263" cy="1892147"/>
          </a:xfrm>
          <a:custGeom>
            <a:avLst/>
            <a:gdLst/>
            <a:ahLst/>
            <a:cxnLst/>
            <a:rect l="l" t="t" r="r" b="b"/>
            <a:pathLst>
              <a:path w="2742" h="4018" extrusionOk="0">
                <a:moveTo>
                  <a:pt x="2742" y="3875"/>
                </a:moveTo>
                <a:lnTo>
                  <a:pt x="545" y="4018"/>
                </a:lnTo>
                <a:lnTo>
                  <a:pt x="0" y="463"/>
                </a:lnTo>
                <a:lnTo>
                  <a:pt x="1665" y="0"/>
                </a:lnTo>
                <a:lnTo>
                  <a:pt x="2742" y="3875"/>
                </a:lnTo>
                <a:close/>
              </a:path>
            </a:pathLst>
          </a:custGeom>
          <a:solidFill>
            <a:srgbClr val="192D35">
              <a:alpha val="2785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 name="Google Shape;2930;p66">
            <a:extLst>
              <a:ext uri="{FF2B5EF4-FFF2-40B4-BE49-F238E27FC236}">
                <a16:creationId xmlns:a16="http://schemas.microsoft.com/office/drawing/2014/main" id="{86CD7C65-DA9F-C35F-80E9-76EAC7C2FB80}"/>
              </a:ext>
            </a:extLst>
          </p:cNvPr>
          <p:cNvSpPr/>
          <p:nvPr/>
        </p:nvSpPr>
        <p:spPr>
          <a:xfrm>
            <a:off x="7012343" y="1836035"/>
            <a:ext cx="1497055" cy="2156802"/>
          </a:xfrm>
          <a:custGeom>
            <a:avLst/>
            <a:gdLst/>
            <a:ahLst/>
            <a:cxnLst/>
            <a:rect l="l" t="t" r="r" b="b"/>
            <a:pathLst>
              <a:path w="3179" h="4580" extrusionOk="0">
                <a:moveTo>
                  <a:pt x="3179" y="154"/>
                </a:moveTo>
                <a:lnTo>
                  <a:pt x="2945" y="4580"/>
                </a:lnTo>
                <a:lnTo>
                  <a:pt x="0" y="4425"/>
                </a:lnTo>
                <a:lnTo>
                  <a:pt x="25" y="3957"/>
                </a:lnTo>
                <a:lnTo>
                  <a:pt x="232" y="0"/>
                </a:lnTo>
                <a:lnTo>
                  <a:pt x="2087" y="97"/>
                </a:lnTo>
                <a:lnTo>
                  <a:pt x="3179" y="15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2931;p66">
            <a:extLst>
              <a:ext uri="{FF2B5EF4-FFF2-40B4-BE49-F238E27FC236}">
                <a16:creationId xmlns:a16="http://schemas.microsoft.com/office/drawing/2014/main" id="{3FEF55F2-D04F-CC44-8E4C-C770BF9D6630}"/>
              </a:ext>
            </a:extLst>
          </p:cNvPr>
          <p:cNvSpPr/>
          <p:nvPr/>
        </p:nvSpPr>
        <p:spPr>
          <a:xfrm>
            <a:off x="7024116" y="1836035"/>
            <a:ext cx="1052035" cy="1863421"/>
          </a:xfrm>
          <a:custGeom>
            <a:avLst/>
            <a:gdLst/>
            <a:ahLst/>
            <a:cxnLst/>
            <a:rect l="l" t="t" r="r" b="b"/>
            <a:pathLst>
              <a:path w="2234" h="3957" extrusionOk="0">
                <a:moveTo>
                  <a:pt x="2234" y="2748"/>
                </a:moveTo>
                <a:lnTo>
                  <a:pt x="1570" y="2802"/>
                </a:lnTo>
                <a:lnTo>
                  <a:pt x="1764" y="3638"/>
                </a:lnTo>
                <a:lnTo>
                  <a:pt x="0" y="3957"/>
                </a:lnTo>
                <a:lnTo>
                  <a:pt x="207" y="0"/>
                </a:lnTo>
                <a:lnTo>
                  <a:pt x="2062" y="97"/>
                </a:lnTo>
                <a:lnTo>
                  <a:pt x="2234" y="2748"/>
                </a:lnTo>
                <a:close/>
              </a:path>
            </a:pathLst>
          </a:custGeom>
          <a:solidFill>
            <a:srgbClr val="192D35">
              <a:alpha val="2785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2932;p66">
            <a:extLst>
              <a:ext uri="{FF2B5EF4-FFF2-40B4-BE49-F238E27FC236}">
                <a16:creationId xmlns:a16="http://schemas.microsoft.com/office/drawing/2014/main" id="{2A433B06-EEE5-25F7-CABA-B9CB73DD66DC}"/>
              </a:ext>
            </a:extLst>
          </p:cNvPr>
          <p:cNvSpPr/>
          <p:nvPr/>
        </p:nvSpPr>
        <p:spPr>
          <a:xfrm>
            <a:off x="7012343" y="1836035"/>
            <a:ext cx="1497055" cy="2156802"/>
          </a:xfrm>
          <a:custGeom>
            <a:avLst/>
            <a:gdLst/>
            <a:ahLst/>
            <a:cxnLst/>
            <a:rect l="l" t="t" r="r" b="b"/>
            <a:pathLst>
              <a:path w="3179" h="4580" extrusionOk="0">
                <a:moveTo>
                  <a:pt x="3179" y="154"/>
                </a:moveTo>
                <a:lnTo>
                  <a:pt x="2945" y="4580"/>
                </a:lnTo>
                <a:lnTo>
                  <a:pt x="0" y="4425"/>
                </a:lnTo>
                <a:lnTo>
                  <a:pt x="25" y="3957"/>
                </a:lnTo>
                <a:lnTo>
                  <a:pt x="232" y="0"/>
                </a:lnTo>
                <a:lnTo>
                  <a:pt x="2087" y="97"/>
                </a:lnTo>
                <a:lnTo>
                  <a:pt x="3179" y="154"/>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7" name="Google Shape;2933;p66">
            <a:extLst>
              <a:ext uri="{FF2B5EF4-FFF2-40B4-BE49-F238E27FC236}">
                <a16:creationId xmlns:a16="http://schemas.microsoft.com/office/drawing/2014/main" id="{56842AF8-9133-71A4-281E-04AB8624DFC1}"/>
              </a:ext>
            </a:extLst>
          </p:cNvPr>
          <p:cNvGrpSpPr/>
          <p:nvPr/>
        </p:nvGrpSpPr>
        <p:grpSpPr>
          <a:xfrm>
            <a:off x="6954032" y="296865"/>
            <a:ext cx="267472" cy="260148"/>
            <a:chOff x="6288561" y="539502"/>
            <a:chExt cx="267472" cy="260148"/>
          </a:xfrm>
        </p:grpSpPr>
        <p:sp>
          <p:nvSpPr>
            <p:cNvPr id="58" name="Google Shape;2934;p66">
              <a:extLst>
                <a:ext uri="{FF2B5EF4-FFF2-40B4-BE49-F238E27FC236}">
                  <a16:creationId xmlns:a16="http://schemas.microsoft.com/office/drawing/2014/main" id="{383439AB-947B-DB98-52B1-7E407E601A21}"/>
                </a:ext>
              </a:extLst>
            </p:cNvPr>
            <p:cNvSpPr/>
            <p:nvPr/>
          </p:nvSpPr>
          <p:spPr>
            <a:xfrm>
              <a:off x="6296428" y="539502"/>
              <a:ext cx="110407" cy="260148"/>
            </a:xfrm>
            <a:custGeom>
              <a:avLst/>
              <a:gdLst/>
              <a:ahLst/>
              <a:cxnLst/>
              <a:rect l="l" t="t" r="r" b="b"/>
              <a:pathLst>
                <a:path w="407" h="959" extrusionOk="0">
                  <a:moveTo>
                    <a:pt x="38" y="959"/>
                  </a:moveTo>
                  <a:cubicBezTo>
                    <a:pt x="19" y="959"/>
                    <a:pt x="12" y="937"/>
                    <a:pt x="0" y="893"/>
                  </a:cubicBezTo>
                  <a:cubicBezTo>
                    <a:pt x="-2" y="883"/>
                    <a:pt x="4" y="874"/>
                    <a:pt x="13" y="871"/>
                  </a:cubicBezTo>
                  <a:cubicBezTo>
                    <a:pt x="23" y="869"/>
                    <a:pt x="32" y="875"/>
                    <a:pt x="35" y="884"/>
                  </a:cubicBezTo>
                  <a:cubicBezTo>
                    <a:pt x="35" y="885"/>
                    <a:pt x="35" y="885"/>
                    <a:pt x="35" y="886"/>
                  </a:cubicBezTo>
                  <a:cubicBezTo>
                    <a:pt x="38" y="862"/>
                    <a:pt x="41" y="832"/>
                    <a:pt x="44" y="801"/>
                  </a:cubicBezTo>
                  <a:cubicBezTo>
                    <a:pt x="56" y="681"/>
                    <a:pt x="74" y="500"/>
                    <a:pt x="118" y="301"/>
                  </a:cubicBezTo>
                  <a:cubicBezTo>
                    <a:pt x="157" y="123"/>
                    <a:pt x="214" y="23"/>
                    <a:pt x="286" y="3"/>
                  </a:cubicBezTo>
                  <a:cubicBezTo>
                    <a:pt x="350" y="-13"/>
                    <a:pt x="400" y="38"/>
                    <a:pt x="402" y="40"/>
                  </a:cubicBezTo>
                  <a:cubicBezTo>
                    <a:pt x="408" y="47"/>
                    <a:pt x="408" y="58"/>
                    <a:pt x="401" y="65"/>
                  </a:cubicBezTo>
                  <a:cubicBezTo>
                    <a:pt x="394" y="71"/>
                    <a:pt x="382" y="71"/>
                    <a:pt x="376" y="64"/>
                  </a:cubicBezTo>
                  <a:cubicBezTo>
                    <a:pt x="375" y="63"/>
                    <a:pt x="339" y="25"/>
                    <a:pt x="295" y="37"/>
                  </a:cubicBezTo>
                  <a:cubicBezTo>
                    <a:pt x="255" y="48"/>
                    <a:pt x="197" y="104"/>
                    <a:pt x="152" y="308"/>
                  </a:cubicBezTo>
                  <a:cubicBezTo>
                    <a:pt x="109" y="506"/>
                    <a:pt x="91" y="685"/>
                    <a:pt x="79" y="804"/>
                  </a:cubicBezTo>
                  <a:cubicBezTo>
                    <a:pt x="66" y="934"/>
                    <a:pt x="64" y="957"/>
                    <a:pt x="40" y="959"/>
                  </a:cubicBezTo>
                  <a:cubicBezTo>
                    <a:pt x="39" y="959"/>
                    <a:pt x="39" y="959"/>
                    <a:pt x="38" y="9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 name="Google Shape;2935;p66">
              <a:extLst>
                <a:ext uri="{FF2B5EF4-FFF2-40B4-BE49-F238E27FC236}">
                  <a16:creationId xmlns:a16="http://schemas.microsoft.com/office/drawing/2014/main" id="{CCEBDB24-4BA7-5AF7-C7C3-5B0CDE7276BA}"/>
                </a:ext>
              </a:extLst>
            </p:cNvPr>
            <p:cNvSpPr/>
            <p:nvPr/>
          </p:nvSpPr>
          <p:spPr>
            <a:xfrm>
              <a:off x="6288561" y="625224"/>
              <a:ext cx="88977" cy="42318"/>
            </a:xfrm>
            <a:custGeom>
              <a:avLst/>
              <a:gdLst/>
              <a:ahLst/>
              <a:cxnLst/>
              <a:rect l="l" t="t" r="r" b="b"/>
              <a:pathLst>
                <a:path w="328" h="156" extrusionOk="0">
                  <a:moveTo>
                    <a:pt x="17" y="156"/>
                  </a:moveTo>
                  <a:cubicBezTo>
                    <a:pt x="10" y="156"/>
                    <a:pt x="4" y="152"/>
                    <a:pt x="1" y="145"/>
                  </a:cubicBezTo>
                  <a:cubicBezTo>
                    <a:pt x="-3" y="136"/>
                    <a:pt x="1" y="125"/>
                    <a:pt x="10" y="122"/>
                  </a:cubicBezTo>
                  <a:lnTo>
                    <a:pt x="303" y="2"/>
                  </a:lnTo>
                  <a:cubicBezTo>
                    <a:pt x="313" y="-2"/>
                    <a:pt x="323" y="2"/>
                    <a:pt x="326" y="11"/>
                  </a:cubicBezTo>
                  <a:cubicBezTo>
                    <a:pt x="330" y="20"/>
                    <a:pt x="326" y="31"/>
                    <a:pt x="317" y="34"/>
                  </a:cubicBezTo>
                  <a:lnTo>
                    <a:pt x="24" y="154"/>
                  </a:lnTo>
                  <a:cubicBezTo>
                    <a:pt x="22" y="155"/>
                    <a:pt x="19" y="156"/>
                    <a:pt x="17" y="156"/>
                  </a:cubicBezTo>
                  <a:close/>
                </a:path>
              </a:pathLst>
            </a:custGeom>
            <a:solidFill>
              <a:schemeClr val="dk1"/>
            </a:solidFill>
            <a:ln>
              <a:noFill/>
            </a:ln>
          </p:spPr>
          <p:txBody>
            <a:bodyPr spcFirstLastPara="1" wrap="square" lIns="90000" tIns="11150" rIns="90000" bIns="11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 name="Google Shape;2936;p66">
              <a:extLst>
                <a:ext uri="{FF2B5EF4-FFF2-40B4-BE49-F238E27FC236}">
                  <a16:creationId xmlns:a16="http://schemas.microsoft.com/office/drawing/2014/main" id="{C6A3CEB8-2DAC-06CE-5404-82B417200326}"/>
                </a:ext>
              </a:extLst>
            </p:cNvPr>
            <p:cNvSpPr/>
            <p:nvPr/>
          </p:nvSpPr>
          <p:spPr>
            <a:xfrm>
              <a:off x="6418499" y="586161"/>
              <a:ext cx="48829" cy="149741"/>
            </a:xfrm>
            <a:custGeom>
              <a:avLst/>
              <a:gdLst/>
              <a:ahLst/>
              <a:cxnLst/>
              <a:rect l="l" t="t" r="r" b="b"/>
              <a:pathLst>
                <a:path w="180" h="552" extrusionOk="0">
                  <a:moveTo>
                    <a:pt x="162" y="552"/>
                  </a:moveTo>
                  <a:cubicBezTo>
                    <a:pt x="159" y="552"/>
                    <a:pt x="156" y="551"/>
                    <a:pt x="153" y="549"/>
                  </a:cubicBezTo>
                  <a:cubicBezTo>
                    <a:pt x="-122" y="389"/>
                    <a:pt x="56" y="14"/>
                    <a:pt x="58" y="10"/>
                  </a:cubicBezTo>
                  <a:cubicBezTo>
                    <a:pt x="62" y="1"/>
                    <a:pt x="72" y="-2"/>
                    <a:pt x="81" y="2"/>
                  </a:cubicBezTo>
                  <a:cubicBezTo>
                    <a:pt x="90" y="6"/>
                    <a:pt x="94" y="17"/>
                    <a:pt x="89" y="26"/>
                  </a:cubicBezTo>
                  <a:cubicBezTo>
                    <a:pt x="89" y="27"/>
                    <a:pt x="47" y="115"/>
                    <a:pt x="36" y="221"/>
                  </a:cubicBezTo>
                  <a:cubicBezTo>
                    <a:pt x="23" y="359"/>
                    <a:pt x="68" y="459"/>
                    <a:pt x="171" y="519"/>
                  </a:cubicBezTo>
                  <a:cubicBezTo>
                    <a:pt x="180" y="524"/>
                    <a:pt x="182" y="534"/>
                    <a:pt x="178" y="543"/>
                  </a:cubicBezTo>
                  <a:cubicBezTo>
                    <a:pt x="174" y="549"/>
                    <a:pt x="168" y="552"/>
                    <a:pt x="162" y="55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 name="Google Shape;2937;p66">
              <a:extLst>
                <a:ext uri="{FF2B5EF4-FFF2-40B4-BE49-F238E27FC236}">
                  <a16:creationId xmlns:a16="http://schemas.microsoft.com/office/drawing/2014/main" id="{C5111964-C5B2-C50B-8642-AD1F15A34E45}"/>
                </a:ext>
              </a:extLst>
            </p:cNvPr>
            <p:cNvSpPr/>
            <p:nvPr/>
          </p:nvSpPr>
          <p:spPr>
            <a:xfrm>
              <a:off x="6501237" y="558763"/>
              <a:ext cx="54797" cy="147300"/>
            </a:xfrm>
            <a:custGeom>
              <a:avLst/>
              <a:gdLst/>
              <a:ahLst/>
              <a:cxnLst/>
              <a:rect l="l" t="t" r="r" b="b"/>
              <a:pathLst>
                <a:path w="202" h="543" extrusionOk="0">
                  <a:moveTo>
                    <a:pt x="126" y="543"/>
                  </a:moveTo>
                  <a:cubicBezTo>
                    <a:pt x="123" y="543"/>
                    <a:pt x="120" y="542"/>
                    <a:pt x="118" y="541"/>
                  </a:cubicBezTo>
                  <a:cubicBezTo>
                    <a:pt x="109" y="536"/>
                    <a:pt x="106" y="526"/>
                    <a:pt x="110" y="517"/>
                  </a:cubicBezTo>
                  <a:cubicBezTo>
                    <a:pt x="182" y="379"/>
                    <a:pt x="187" y="255"/>
                    <a:pt x="125" y="150"/>
                  </a:cubicBezTo>
                  <a:cubicBezTo>
                    <a:pt x="78" y="71"/>
                    <a:pt x="10" y="33"/>
                    <a:pt x="9" y="32"/>
                  </a:cubicBezTo>
                  <a:cubicBezTo>
                    <a:pt x="1" y="28"/>
                    <a:pt x="-2" y="17"/>
                    <a:pt x="2" y="9"/>
                  </a:cubicBezTo>
                  <a:cubicBezTo>
                    <a:pt x="7" y="0"/>
                    <a:pt x="18" y="-3"/>
                    <a:pt x="26" y="2"/>
                  </a:cubicBezTo>
                  <a:cubicBezTo>
                    <a:pt x="29" y="3"/>
                    <a:pt x="328" y="175"/>
                    <a:pt x="141" y="533"/>
                  </a:cubicBezTo>
                  <a:cubicBezTo>
                    <a:pt x="138" y="540"/>
                    <a:pt x="132" y="543"/>
                    <a:pt x="126" y="5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 name="Google Shape;2938;p66">
              <a:extLst>
                <a:ext uri="{FF2B5EF4-FFF2-40B4-BE49-F238E27FC236}">
                  <a16:creationId xmlns:a16="http://schemas.microsoft.com/office/drawing/2014/main" id="{83218CDC-B1BE-D361-69E3-9C1A4D5D646B}"/>
                </a:ext>
              </a:extLst>
            </p:cNvPr>
            <p:cNvSpPr/>
            <p:nvPr/>
          </p:nvSpPr>
          <p:spPr>
            <a:xfrm>
              <a:off x="6447254" y="619527"/>
              <a:ext cx="65919" cy="50727"/>
            </a:xfrm>
            <a:custGeom>
              <a:avLst/>
              <a:gdLst/>
              <a:ahLst/>
              <a:cxnLst/>
              <a:rect l="l" t="t" r="r" b="b"/>
              <a:pathLst>
                <a:path w="243" h="187" extrusionOk="0">
                  <a:moveTo>
                    <a:pt x="226" y="187"/>
                  </a:moveTo>
                  <a:cubicBezTo>
                    <a:pt x="222" y="187"/>
                    <a:pt x="219" y="185"/>
                    <a:pt x="215" y="183"/>
                  </a:cubicBezTo>
                  <a:lnTo>
                    <a:pt x="7" y="32"/>
                  </a:lnTo>
                  <a:cubicBezTo>
                    <a:pt x="-1" y="26"/>
                    <a:pt x="-2" y="15"/>
                    <a:pt x="3" y="7"/>
                  </a:cubicBezTo>
                  <a:cubicBezTo>
                    <a:pt x="9" y="-1"/>
                    <a:pt x="20" y="-2"/>
                    <a:pt x="28" y="3"/>
                  </a:cubicBezTo>
                  <a:lnTo>
                    <a:pt x="236" y="155"/>
                  </a:lnTo>
                  <a:cubicBezTo>
                    <a:pt x="244" y="160"/>
                    <a:pt x="246" y="171"/>
                    <a:pt x="240" y="179"/>
                  </a:cubicBezTo>
                  <a:cubicBezTo>
                    <a:pt x="237" y="184"/>
                    <a:pt x="231" y="187"/>
                    <a:pt x="226" y="187"/>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 name="Google Shape;2939;p66">
              <a:extLst>
                <a:ext uri="{FF2B5EF4-FFF2-40B4-BE49-F238E27FC236}">
                  <a16:creationId xmlns:a16="http://schemas.microsoft.com/office/drawing/2014/main" id="{A28F66DF-6707-0803-701F-7BCB1FD7A0A1}"/>
                </a:ext>
              </a:extLst>
            </p:cNvPr>
            <p:cNvSpPr/>
            <p:nvPr/>
          </p:nvSpPr>
          <p:spPr>
            <a:xfrm>
              <a:off x="6447525" y="601352"/>
              <a:ext cx="53440" cy="79753"/>
            </a:xfrm>
            <a:custGeom>
              <a:avLst/>
              <a:gdLst/>
              <a:ahLst/>
              <a:cxnLst/>
              <a:rect l="l" t="t" r="r" b="b"/>
              <a:pathLst>
                <a:path w="197" h="294" extrusionOk="0">
                  <a:moveTo>
                    <a:pt x="17" y="294"/>
                  </a:moveTo>
                  <a:cubicBezTo>
                    <a:pt x="14" y="294"/>
                    <a:pt x="11" y="293"/>
                    <a:pt x="8" y="291"/>
                  </a:cubicBezTo>
                  <a:cubicBezTo>
                    <a:pt x="-1" y="286"/>
                    <a:pt x="-3" y="275"/>
                    <a:pt x="2" y="267"/>
                  </a:cubicBezTo>
                  <a:lnTo>
                    <a:pt x="164" y="9"/>
                  </a:lnTo>
                  <a:cubicBezTo>
                    <a:pt x="169" y="0"/>
                    <a:pt x="181" y="-2"/>
                    <a:pt x="190" y="3"/>
                  </a:cubicBezTo>
                  <a:cubicBezTo>
                    <a:pt x="198" y="8"/>
                    <a:pt x="200" y="19"/>
                    <a:pt x="195" y="27"/>
                  </a:cubicBezTo>
                  <a:lnTo>
                    <a:pt x="32" y="285"/>
                  </a:lnTo>
                  <a:cubicBezTo>
                    <a:pt x="29" y="291"/>
                    <a:pt x="23" y="294"/>
                    <a:pt x="17" y="29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4" name="Google Shape;2940;p66">
            <a:extLst>
              <a:ext uri="{FF2B5EF4-FFF2-40B4-BE49-F238E27FC236}">
                <a16:creationId xmlns:a16="http://schemas.microsoft.com/office/drawing/2014/main" id="{17F5D39E-46AB-29F1-CDE5-B30806953C64}"/>
              </a:ext>
            </a:extLst>
          </p:cNvPr>
          <p:cNvGrpSpPr/>
          <p:nvPr/>
        </p:nvGrpSpPr>
        <p:grpSpPr>
          <a:xfrm>
            <a:off x="5088441" y="2276741"/>
            <a:ext cx="309248" cy="225697"/>
            <a:chOff x="4646295" y="3088628"/>
            <a:chExt cx="309248" cy="225697"/>
          </a:xfrm>
        </p:grpSpPr>
        <p:sp>
          <p:nvSpPr>
            <p:cNvPr id="65" name="Google Shape;2941;p66">
              <a:extLst>
                <a:ext uri="{FF2B5EF4-FFF2-40B4-BE49-F238E27FC236}">
                  <a16:creationId xmlns:a16="http://schemas.microsoft.com/office/drawing/2014/main" id="{DA0C8B1F-AA27-51E7-92B4-256A45461610}"/>
                </a:ext>
              </a:extLst>
            </p:cNvPr>
            <p:cNvSpPr/>
            <p:nvPr/>
          </p:nvSpPr>
          <p:spPr>
            <a:xfrm>
              <a:off x="4646295" y="3088628"/>
              <a:ext cx="142959" cy="122614"/>
            </a:xfrm>
            <a:custGeom>
              <a:avLst/>
              <a:gdLst/>
              <a:ahLst/>
              <a:cxnLst/>
              <a:rect l="l" t="t" r="r" b="b"/>
              <a:pathLst>
                <a:path w="527" h="452" extrusionOk="0">
                  <a:moveTo>
                    <a:pt x="17" y="452"/>
                  </a:moveTo>
                  <a:lnTo>
                    <a:pt x="17" y="452"/>
                  </a:lnTo>
                  <a:cubicBezTo>
                    <a:pt x="8" y="452"/>
                    <a:pt x="0" y="444"/>
                    <a:pt x="0" y="434"/>
                  </a:cubicBezTo>
                  <a:cubicBezTo>
                    <a:pt x="0" y="315"/>
                    <a:pt x="38" y="217"/>
                    <a:pt x="112" y="144"/>
                  </a:cubicBezTo>
                  <a:cubicBezTo>
                    <a:pt x="261" y="-2"/>
                    <a:pt x="500" y="-1"/>
                    <a:pt x="510" y="0"/>
                  </a:cubicBezTo>
                  <a:cubicBezTo>
                    <a:pt x="519" y="0"/>
                    <a:pt x="527" y="8"/>
                    <a:pt x="527" y="18"/>
                  </a:cubicBezTo>
                  <a:cubicBezTo>
                    <a:pt x="527" y="27"/>
                    <a:pt x="519" y="34"/>
                    <a:pt x="509" y="35"/>
                  </a:cubicBezTo>
                  <a:cubicBezTo>
                    <a:pt x="507" y="35"/>
                    <a:pt x="275" y="33"/>
                    <a:pt x="137" y="169"/>
                  </a:cubicBezTo>
                  <a:cubicBezTo>
                    <a:pt x="70" y="235"/>
                    <a:pt x="35" y="325"/>
                    <a:pt x="35" y="434"/>
                  </a:cubicBezTo>
                  <a:cubicBezTo>
                    <a:pt x="35" y="444"/>
                    <a:pt x="27" y="452"/>
                    <a:pt x="17" y="45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 name="Google Shape;2942;p66">
              <a:extLst>
                <a:ext uri="{FF2B5EF4-FFF2-40B4-BE49-F238E27FC236}">
                  <a16:creationId xmlns:a16="http://schemas.microsoft.com/office/drawing/2014/main" id="{234AA4EF-50B6-03CB-F31E-C28EC0A85B03}"/>
                </a:ext>
              </a:extLst>
            </p:cNvPr>
            <p:cNvSpPr/>
            <p:nvPr/>
          </p:nvSpPr>
          <p:spPr>
            <a:xfrm>
              <a:off x="4696751" y="3140712"/>
              <a:ext cx="94944"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 name="Google Shape;2943;p66">
              <a:extLst>
                <a:ext uri="{FF2B5EF4-FFF2-40B4-BE49-F238E27FC236}">
                  <a16:creationId xmlns:a16="http://schemas.microsoft.com/office/drawing/2014/main" id="{1C777A67-535C-B9A0-BCBB-2AC91826C295}"/>
                </a:ext>
              </a:extLst>
            </p:cNvPr>
            <p:cNvSpPr/>
            <p:nvPr/>
          </p:nvSpPr>
          <p:spPr>
            <a:xfrm>
              <a:off x="4740426" y="3228061"/>
              <a:ext cx="46116" cy="24143"/>
            </a:xfrm>
            <a:custGeom>
              <a:avLst/>
              <a:gdLst/>
              <a:ahLst/>
              <a:cxnLst/>
              <a:rect l="l" t="t" r="r" b="b"/>
              <a:pathLst>
                <a:path w="170" h="89" extrusionOk="0">
                  <a:moveTo>
                    <a:pt x="57" y="89"/>
                  </a:moveTo>
                  <a:cubicBezTo>
                    <a:pt x="41" y="89"/>
                    <a:pt x="25" y="85"/>
                    <a:pt x="9" y="76"/>
                  </a:cubicBezTo>
                  <a:cubicBezTo>
                    <a:pt x="1" y="71"/>
                    <a:pt x="-2" y="61"/>
                    <a:pt x="2" y="52"/>
                  </a:cubicBezTo>
                  <a:cubicBezTo>
                    <a:pt x="7" y="44"/>
                    <a:pt x="18" y="41"/>
                    <a:pt x="26" y="45"/>
                  </a:cubicBezTo>
                  <a:cubicBezTo>
                    <a:pt x="82" y="76"/>
                    <a:pt x="136" y="10"/>
                    <a:pt x="139" y="7"/>
                  </a:cubicBezTo>
                  <a:cubicBezTo>
                    <a:pt x="145" y="0"/>
                    <a:pt x="156" y="-2"/>
                    <a:pt x="163" y="4"/>
                  </a:cubicBezTo>
                  <a:cubicBezTo>
                    <a:pt x="171" y="10"/>
                    <a:pt x="172" y="22"/>
                    <a:pt x="166" y="29"/>
                  </a:cubicBezTo>
                  <a:cubicBezTo>
                    <a:pt x="147" y="53"/>
                    <a:pt x="104" y="89"/>
                    <a:pt x="57"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8" name="Google Shape;2944;p66">
              <a:extLst>
                <a:ext uri="{FF2B5EF4-FFF2-40B4-BE49-F238E27FC236}">
                  <a16:creationId xmlns:a16="http://schemas.microsoft.com/office/drawing/2014/main" id="{05BED906-9CC6-D5D2-84EC-A3C8C7026F17}"/>
                </a:ext>
              </a:extLst>
            </p:cNvPr>
            <p:cNvSpPr/>
            <p:nvPr/>
          </p:nvSpPr>
          <p:spPr>
            <a:xfrm>
              <a:off x="4793595" y="3151020"/>
              <a:ext cx="109322" cy="125869"/>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9" name="Google Shape;2945;p66">
              <a:extLst>
                <a:ext uri="{FF2B5EF4-FFF2-40B4-BE49-F238E27FC236}">
                  <a16:creationId xmlns:a16="http://schemas.microsoft.com/office/drawing/2014/main" id="{A40722C1-68F9-8CB8-C1FF-4C995DB4445B}"/>
                </a:ext>
              </a:extLst>
            </p:cNvPr>
            <p:cNvSpPr/>
            <p:nvPr/>
          </p:nvSpPr>
          <p:spPr>
            <a:xfrm>
              <a:off x="4833742" y="3178690"/>
              <a:ext cx="121800" cy="135635"/>
            </a:xfrm>
            <a:custGeom>
              <a:avLst/>
              <a:gdLst/>
              <a:ahLst/>
              <a:cxnLst/>
              <a:rect l="l" t="t" r="r" b="b"/>
              <a:pathLst>
                <a:path w="449" h="500" extrusionOk="0">
                  <a:moveTo>
                    <a:pt x="17" y="500"/>
                  </a:moveTo>
                  <a:cubicBezTo>
                    <a:pt x="8" y="500"/>
                    <a:pt x="0" y="492"/>
                    <a:pt x="0" y="483"/>
                  </a:cubicBezTo>
                  <a:cubicBezTo>
                    <a:pt x="-1" y="473"/>
                    <a:pt x="7" y="465"/>
                    <a:pt x="17" y="464"/>
                  </a:cubicBezTo>
                  <a:cubicBezTo>
                    <a:pt x="168" y="460"/>
                    <a:pt x="278" y="415"/>
                    <a:pt x="344" y="330"/>
                  </a:cubicBezTo>
                  <a:cubicBezTo>
                    <a:pt x="444" y="202"/>
                    <a:pt x="407" y="24"/>
                    <a:pt x="407" y="22"/>
                  </a:cubicBezTo>
                  <a:cubicBezTo>
                    <a:pt x="405" y="12"/>
                    <a:pt x="411" y="3"/>
                    <a:pt x="420" y="1"/>
                  </a:cubicBezTo>
                  <a:cubicBezTo>
                    <a:pt x="430" y="-1"/>
                    <a:pt x="439" y="5"/>
                    <a:pt x="441" y="14"/>
                  </a:cubicBezTo>
                  <a:cubicBezTo>
                    <a:pt x="443" y="22"/>
                    <a:pt x="482" y="211"/>
                    <a:pt x="372" y="352"/>
                  </a:cubicBezTo>
                  <a:cubicBezTo>
                    <a:pt x="300" y="445"/>
                    <a:pt x="180" y="495"/>
                    <a:pt x="18" y="500"/>
                  </a:cubicBezTo>
                  <a:lnTo>
                    <a:pt x="17" y="50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70" name="Google Shape;2946;p66">
            <a:extLst>
              <a:ext uri="{FF2B5EF4-FFF2-40B4-BE49-F238E27FC236}">
                <a16:creationId xmlns:a16="http://schemas.microsoft.com/office/drawing/2014/main" id="{EEF37CE7-C372-EBD8-4C46-E8951F576A21}"/>
              </a:ext>
            </a:extLst>
          </p:cNvPr>
          <p:cNvGrpSpPr/>
          <p:nvPr/>
        </p:nvGrpSpPr>
        <p:grpSpPr>
          <a:xfrm>
            <a:off x="8509395" y="493591"/>
            <a:ext cx="330949" cy="223527"/>
            <a:chOff x="6729374" y="1039453"/>
            <a:chExt cx="330949" cy="223527"/>
          </a:xfrm>
        </p:grpSpPr>
        <p:sp>
          <p:nvSpPr>
            <p:cNvPr id="71" name="Google Shape;2947;p66">
              <a:extLst>
                <a:ext uri="{FF2B5EF4-FFF2-40B4-BE49-F238E27FC236}">
                  <a16:creationId xmlns:a16="http://schemas.microsoft.com/office/drawing/2014/main" id="{D78A6BAA-1F1A-F150-EEF1-2714F46AA527}"/>
                </a:ext>
              </a:extLst>
            </p:cNvPr>
            <p:cNvSpPr/>
            <p:nvPr/>
          </p:nvSpPr>
          <p:spPr>
            <a:xfrm>
              <a:off x="6729374" y="1039453"/>
              <a:ext cx="330949" cy="202367"/>
            </a:xfrm>
            <a:custGeom>
              <a:avLst/>
              <a:gdLst/>
              <a:ahLst/>
              <a:cxnLst/>
              <a:rect l="l" t="t" r="r" b="b"/>
              <a:pathLst>
                <a:path w="1220" h="746" extrusionOk="0">
                  <a:moveTo>
                    <a:pt x="199" y="746"/>
                  </a:moveTo>
                  <a:cubicBezTo>
                    <a:pt x="197" y="746"/>
                    <a:pt x="196" y="746"/>
                    <a:pt x="194" y="745"/>
                  </a:cubicBezTo>
                  <a:cubicBezTo>
                    <a:pt x="187" y="743"/>
                    <a:pt x="181" y="736"/>
                    <a:pt x="181" y="728"/>
                  </a:cubicBezTo>
                  <a:lnTo>
                    <a:pt x="179" y="339"/>
                  </a:lnTo>
                  <a:lnTo>
                    <a:pt x="16" y="312"/>
                  </a:lnTo>
                  <a:cubicBezTo>
                    <a:pt x="6" y="311"/>
                    <a:pt x="-1" y="302"/>
                    <a:pt x="1" y="292"/>
                  </a:cubicBezTo>
                  <a:cubicBezTo>
                    <a:pt x="3" y="282"/>
                    <a:pt x="12" y="276"/>
                    <a:pt x="21" y="277"/>
                  </a:cubicBezTo>
                  <a:lnTo>
                    <a:pt x="199" y="307"/>
                  </a:lnTo>
                  <a:cubicBezTo>
                    <a:pt x="207" y="308"/>
                    <a:pt x="214" y="315"/>
                    <a:pt x="214" y="324"/>
                  </a:cubicBezTo>
                  <a:lnTo>
                    <a:pt x="216" y="660"/>
                  </a:lnTo>
                  <a:lnTo>
                    <a:pt x="573" y="9"/>
                  </a:lnTo>
                  <a:cubicBezTo>
                    <a:pt x="576" y="3"/>
                    <a:pt x="583" y="-1"/>
                    <a:pt x="591" y="0"/>
                  </a:cubicBezTo>
                  <a:lnTo>
                    <a:pt x="1205" y="101"/>
                  </a:lnTo>
                  <a:cubicBezTo>
                    <a:pt x="1215" y="103"/>
                    <a:pt x="1221" y="112"/>
                    <a:pt x="1220" y="122"/>
                  </a:cubicBezTo>
                  <a:cubicBezTo>
                    <a:pt x="1218" y="131"/>
                    <a:pt x="1209" y="138"/>
                    <a:pt x="1200" y="136"/>
                  </a:cubicBezTo>
                  <a:lnTo>
                    <a:pt x="598" y="37"/>
                  </a:lnTo>
                  <a:lnTo>
                    <a:pt x="214" y="737"/>
                  </a:lnTo>
                  <a:cubicBezTo>
                    <a:pt x="211" y="742"/>
                    <a:pt x="205" y="746"/>
                    <a:pt x="199" y="74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 name="Google Shape;2948;p66">
              <a:extLst>
                <a:ext uri="{FF2B5EF4-FFF2-40B4-BE49-F238E27FC236}">
                  <a16:creationId xmlns:a16="http://schemas.microsoft.com/office/drawing/2014/main" id="{4E704291-0DFF-C6CC-CD54-3772A5DA1537}"/>
                </a:ext>
              </a:extLst>
            </p:cNvPr>
            <p:cNvSpPr/>
            <p:nvPr/>
          </p:nvSpPr>
          <p:spPr>
            <a:xfrm>
              <a:off x="6902173" y="1123818"/>
              <a:ext cx="83009" cy="139162"/>
            </a:xfrm>
            <a:custGeom>
              <a:avLst/>
              <a:gdLst/>
              <a:ahLst/>
              <a:cxnLst/>
              <a:rect l="l" t="t" r="r" b="b"/>
              <a:pathLst>
                <a:path w="306" h="513" extrusionOk="0">
                  <a:moveTo>
                    <a:pt x="289" y="513"/>
                  </a:moveTo>
                  <a:cubicBezTo>
                    <a:pt x="283" y="513"/>
                    <a:pt x="277" y="509"/>
                    <a:pt x="273" y="504"/>
                  </a:cubicBezTo>
                  <a:lnTo>
                    <a:pt x="3" y="27"/>
                  </a:lnTo>
                  <a:cubicBezTo>
                    <a:pt x="-2" y="18"/>
                    <a:pt x="1" y="7"/>
                    <a:pt x="10" y="2"/>
                  </a:cubicBezTo>
                  <a:cubicBezTo>
                    <a:pt x="18" y="-2"/>
                    <a:pt x="29" y="1"/>
                    <a:pt x="34" y="9"/>
                  </a:cubicBezTo>
                  <a:lnTo>
                    <a:pt x="304" y="486"/>
                  </a:lnTo>
                  <a:cubicBezTo>
                    <a:pt x="309" y="495"/>
                    <a:pt x="306" y="505"/>
                    <a:pt x="297" y="510"/>
                  </a:cubicBezTo>
                  <a:cubicBezTo>
                    <a:pt x="295" y="512"/>
                    <a:pt x="292" y="513"/>
                    <a:pt x="289"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 name="Google Shape;2949;p66">
              <a:extLst>
                <a:ext uri="{FF2B5EF4-FFF2-40B4-BE49-F238E27FC236}">
                  <a16:creationId xmlns:a16="http://schemas.microsoft.com/office/drawing/2014/main" id="{FAC40CCC-0034-6B48-FD91-9FB154710D1C}"/>
                </a:ext>
              </a:extLst>
            </p:cNvPr>
            <p:cNvSpPr/>
            <p:nvPr/>
          </p:nvSpPr>
          <p:spPr>
            <a:xfrm>
              <a:off x="6863110" y="1139009"/>
              <a:ext cx="140789" cy="105253"/>
            </a:xfrm>
            <a:custGeom>
              <a:avLst/>
              <a:gdLst/>
              <a:ahLst/>
              <a:cxnLst/>
              <a:rect l="l" t="t" r="r" b="b"/>
              <a:pathLst>
                <a:path w="519" h="388" extrusionOk="0">
                  <a:moveTo>
                    <a:pt x="18" y="388"/>
                  </a:moveTo>
                  <a:cubicBezTo>
                    <a:pt x="13" y="388"/>
                    <a:pt x="8" y="386"/>
                    <a:pt x="4" y="381"/>
                  </a:cubicBezTo>
                  <a:cubicBezTo>
                    <a:pt x="-2" y="373"/>
                    <a:pt x="0" y="362"/>
                    <a:pt x="8" y="356"/>
                  </a:cubicBezTo>
                  <a:lnTo>
                    <a:pt x="492" y="3"/>
                  </a:lnTo>
                  <a:cubicBezTo>
                    <a:pt x="500" y="-2"/>
                    <a:pt x="511" y="-1"/>
                    <a:pt x="516" y="7"/>
                  </a:cubicBezTo>
                  <a:cubicBezTo>
                    <a:pt x="522" y="15"/>
                    <a:pt x="520" y="26"/>
                    <a:pt x="513" y="32"/>
                  </a:cubicBezTo>
                  <a:lnTo>
                    <a:pt x="29" y="385"/>
                  </a:lnTo>
                  <a:cubicBezTo>
                    <a:pt x="26" y="387"/>
                    <a:pt x="22" y="388"/>
                    <a:pt x="18" y="38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74" name="Google Shape;2950;p66">
            <a:extLst>
              <a:ext uri="{FF2B5EF4-FFF2-40B4-BE49-F238E27FC236}">
                <a16:creationId xmlns:a16="http://schemas.microsoft.com/office/drawing/2014/main" id="{48E4F826-69DE-28C3-C4BB-D5B25161C80E}"/>
              </a:ext>
            </a:extLst>
          </p:cNvPr>
          <p:cNvGrpSpPr/>
          <p:nvPr/>
        </p:nvGrpSpPr>
        <p:grpSpPr>
          <a:xfrm>
            <a:off x="7935759" y="493589"/>
            <a:ext cx="150826" cy="125327"/>
            <a:chOff x="5999388" y="1257826"/>
            <a:chExt cx="150826" cy="125327"/>
          </a:xfrm>
        </p:grpSpPr>
        <p:sp>
          <p:nvSpPr>
            <p:cNvPr id="75" name="Google Shape;2951;p66">
              <a:extLst>
                <a:ext uri="{FF2B5EF4-FFF2-40B4-BE49-F238E27FC236}">
                  <a16:creationId xmlns:a16="http://schemas.microsoft.com/office/drawing/2014/main" id="{C94B78B3-03CB-E23A-1F09-6C20E08D2491}"/>
                </a:ext>
              </a:extLst>
            </p:cNvPr>
            <p:cNvSpPr/>
            <p:nvPr/>
          </p:nvSpPr>
          <p:spPr>
            <a:xfrm>
              <a:off x="5999388" y="1302857"/>
              <a:ext cx="96030" cy="80296"/>
            </a:xfrm>
            <a:custGeom>
              <a:avLst/>
              <a:gdLst/>
              <a:ahLst/>
              <a:cxnLst/>
              <a:rect l="l" t="t" r="r" b="b"/>
              <a:pathLst>
                <a:path w="354" h="296" extrusionOk="0">
                  <a:moveTo>
                    <a:pt x="336" y="296"/>
                  </a:moveTo>
                  <a:cubicBezTo>
                    <a:pt x="334" y="296"/>
                    <a:pt x="333" y="296"/>
                    <a:pt x="332" y="296"/>
                  </a:cubicBezTo>
                  <a:cubicBezTo>
                    <a:pt x="318" y="293"/>
                    <a:pt x="307" y="284"/>
                    <a:pt x="299" y="271"/>
                  </a:cubicBezTo>
                  <a:cubicBezTo>
                    <a:pt x="283" y="243"/>
                    <a:pt x="284" y="193"/>
                    <a:pt x="291" y="144"/>
                  </a:cubicBezTo>
                  <a:cubicBezTo>
                    <a:pt x="235" y="222"/>
                    <a:pt x="155" y="298"/>
                    <a:pt x="90" y="296"/>
                  </a:cubicBezTo>
                  <a:cubicBezTo>
                    <a:pt x="63" y="296"/>
                    <a:pt x="26" y="281"/>
                    <a:pt x="7" y="217"/>
                  </a:cubicBezTo>
                  <a:cubicBezTo>
                    <a:pt x="-16" y="135"/>
                    <a:pt x="14" y="66"/>
                    <a:pt x="90" y="28"/>
                  </a:cubicBezTo>
                  <a:cubicBezTo>
                    <a:pt x="163" y="-10"/>
                    <a:pt x="262" y="-8"/>
                    <a:pt x="293" y="32"/>
                  </a:cubicBezTo>
                  <a:cubicBezTo>
                    <a:pt x="299" y="39"/>
                    <a:pt x="297" y="51"/>
                    <a:pt x="290" y="57"/>
                  </a:cubicBezTo>
                  <a:cubicBezTo>
                    <a:pt x="282" y="63"/>
                    <a:pt x="271" y="61"/>
                    <a:pt x="265" y="54"/>
                  </a:cubicBezTo>
                  <a:cubicBezTo>
                    <a:pt x="248" y="32"/>
                    <a:pt x="170" y="26"/>
                    <a:pt x="106" y="59"/>
                  </a:cubicBezTo>
                  <a:cubicBezTo>
                    <a:pt x="64" y="81"/>
                    <a:pt x="18" y="124"/>
                    <a:pt x="41" y="207"/>
                  </a:cubicBezTo>
                  <a:cubicBezTo>
                    <a:pt x="57" y="260"/>
                    <a:pt x="82" y="261"/>
                    <a:pt x="91" y="261"/>
                  </a:cubicBezTo>
                  <a:lnTo>
                    <a:pt x="92" y="261"/>
                  </a:lnTo>
                  <a:cubicBezTo>
                    <a:pt x="166" y="261"/>
                    <a:pt x="289" y="110"/>
                    <a:pt x="319" y="20"/>
                  </a:cubicBezTo>
                  <a:cubicBezTo>
                    <a:pt x="322" y="11"/>
                    <a:pt x="332" y="6"/>
                    <a:pt x="341" y="9"/>
                  </a:cubicBezTo>
                  <a:cubicBezTo>
                    <a:pt x="350" y="12"/>
                    <a:pt x="355" y="22"/>
                    <a:pt x="352" y="31"/>
                  </a:cubicBezTo>
                  <a:cubicBezTo>
                    <a:pt x="332" y="98"/>
                    <a:pt x="308" y="217"/>
                    <a:pt x="329" y="253"/>
                  </a:cubicBezTo>
                  <a:cubicBezTo>
                    <a:pt x="333" y="259"/>
                    <a:pt x="337" y="261"/>
                    <a:pt x="339" y="261"/>
                  </a:cubicBezTo>
                  <a:cubicBezTo>
                    <a:pt x="349" y="264"/>
                    <a:pt x="355" y="273"/>
                    <a:pt x="353" y="282"/>
                  </a:cubicBezTo>
                  <a:cubicBezTo>
                    <a:pt x="351" y="291"/>
                    <a:pt x="344" y="296"/>
                    <a:pt x="336" y="29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6" name="Google Shape;2952;p66">
              <a:extLst>
                <a:ext uri="{FF2B5EF4-FFF2-40B4-BE49-F238E27FC236}">
                  <a16:creationId xmlns:a16="http://schemas.microsoft.com/office/drawing/2014/main" id="{726F2ADB-DF34-1ACD-5D1E-16AE1DF53C63}"/>
                </a:ext>
              </a:extLst>
            </p:cNvPr>
            <p:cNvSpPr/>
            <p:nvPr/>
          </p:nvSpPr>
          <p:spPr>
            <a:xfrm>
              <a:off x="6108981" y="1257826"/>
              <a:ext cx="41233" cy="66461"/>
            </a:xfrm>
            <a:custGeom>
              <a:avLst/>
              <a:gdLst/>
              <a:ahLst/>
              <a:cxnLst/>
              <a:rect l="l" t="t" r="r" b="b"/>
              <a:pathLst>
                <a:path w="152" h="245" extrusionOk="0">
                  <a:moveTo>
                    <a:pt x="57" y="189"/>
                  </a:moveTo>
                  <a:cubicBezTo>
                    <a:pt x="59" y="189"/>
                    <a:pt x="61" y="189"/>
                    <a:pt x="62" y="190"/>
                  </a:cubicBezTo>
                  <a:cubicBezTo>
                    <a:pt x="81" y="195"/>
                    <a:pt x="97" y="192"/>
                    <a:pt x="108" y="180"/>
                  </a:cubicBezTo>
                  <a:cubicBezTo>
                    <a:pt x="115" y="171"/>
                    <a:pt x="118" y="158"/>
                    <a:pt x="114" y="149"/>
                  </a:cubicBezTo>
                  <a:cubicBezTo>
                    <a:pt x="114" y="147"/>
                    <a:pt x="111" y="140"/>
                    <a:pt x="98" y="140"/>
                  </a:cubicBezTo>
                  <a:cubicBezTo>
                    <a:pt x="80" y="140"/>
                    <a:pt x="63" y="165"/>
                    <a:pt x="50" y="190"/>
                  </a:cubicBezTo>
                  <a:cubicBezTo>
                    <a:pt x="52" y="189"/>
                    <a:pt x="55" y="189"/>
                    <a:pt x="57" y="189"/>
                  </a:cubicBezTo>
                  <a:moveTo>
                    <a:pt x="17" y="245"/>
                  </a:moveTo>
                  <a:cubicBezTo>
                    <a:pt x="15" y="245"/>
                    <a:pt x="14" y="245"/>
                    <a:pt x="12" y="245"/>
                  </a:cubicBezTo>
                  <a:cubicBezTo>
                    <a:pt x="3" y="242"/>
                    <a:pt x="-3" y="232"/>
                    <a:pt x="0" y="223"/>
                  </a:cubicBezTo>
                  <a:lnTo>
                    <a:pt x="0" y="223"/>
                  </a:lnTo>
                  <a:lnTo>
                    <a:pt x="59" y="13"/>
                  </a:lnTo>
                  <a:cubicBezTo>
                    <a:pt x="61" y="4"/>
                    <a:pt x="71" y="-2"/>
                    <a:pt x="80" y="1"/>
                  </a:cubicBezTo>
                  <a:cubicBezTo>
                    <a:pt x="90" y="4"/>
                    <a:pt x="95" y="13"/>
                    <a:pt x="93" y="23"/>
                  </a:cubicBezTo>
                  <a:lnTo>
                    <a:pt x="67" y="114"/>
                  </a:lnTo>
                  <a:cubicBezTo>
                    <a:pt x="76" y="108"/>
                    <a:pt x="86" y="105"/>
                    <a:pt x="98" y="105"/>
                  </a:cubicBezTo>
                  <a:cubicBezTo>
                    <a:pt x="120" y="105"/>
                    <a:pt x="138" y="116"/>
                    <a:pt x="147" y="134"/>
                  </a:cubicBezTo>
                  <a:cubicBezTo>
                    <a:pt x="156" y="156"/>
                    <a:pt x="151" y="184"/>
                    <a:pt x="134" y="203"/>
                  </a:cubicBezTo>
                  <a:cubicBezTo>
                    <a:pt x="115" y="226"/>
                    <a:pt x="85" y="233"/>
                    <a:pt x="52" y="223"/>
                  </a:cubicBezTo>
                  <a:cubicBezTo>
                    <a:pt x="47" y="222"/>
                    <a:pt x="42" y="218"/>
                    <a:pt x="41" y="212"/>
                  </a:cubicBezTo>
                  <a:cubicBezTo>
                    <a:pt x="38" y="220"/>
                    <a:pt x="36" y="227"/>
                    <a:pt x="34" y="232"/>
                  </a:cubicBezTo>
                  <a:lnTo>
                    <a:pt x="34" y="232"/>
                  </a:lnTo>
                  <a:cubicBezTo>
                    <a:pt x="32" y="240"/>
                    <a:pt x="25" y="245"/>
                    <a:pt x="17" y="245"/>
                  </a:cubicBez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77" name="Google Shape;2953;p66">
            <a:extLst>
              <a:ext uri="{FF2B5EF4-FFF2-40B4-BE49-F238E27FC236}">
                <a16:creationId xmlns:a16="http://schemas.microsoft.com/office/drawing/2014/main" id="{77F7157B-4D3F-9FC8-B218-46CE57333823}"/>
              </a:ext>
            </a:extLst>
          </p:cNvPr>
          <p:cNvGrpSpPr/>
          <p:nvPr/>
        </p:nvGrpSpPr>
        <p:grpSpPr>
          <a:xfrm>
            <a:off x="8694934" y="2979373"/>
            <a:ext cx="365400" cy="282663"/>
            <a:chOff x="7431963" y="1881747"/>
            <a:chExt cx="365400" cy="282663"/>
          </a:xfrm>
        </p:grpSpPr>
        <p:sp>
          <p:nvSpPr>
            <p:cNvPr id="78" name="Google Shape;2954;p66">
              <a:extLst>
                <a:ext uri="{FF2B5EF4-FFF2-40B4-BE49-F238E27FC236}">
                  <a16:creationId xmlns:a16="http://schemas.microsoft.com/office/drawing/2014/main" id="{7ACC4BAA-1DFB-2DD2-1212-7D857C4415E5}"/>
                </a:ext>
              </a:extLst>
            </p:cNvPr>
            <p:cNvSpPr/>
            <p:nvPr/>
          </p:nvSpPr>
          <p:spPr>
            <a:xfrm>
              <a:off x="7431963" y="1953634"/>
              <a:ext cx="82737" cy="210777"/>
            </a:xfrm>
            <a:custGeom>
              <a:avLst/>
              <a:gdLst/>
              <a:ahLst/>
              <a:cxnLst/>
              <a:rect l="l" t="t" r="r" b="b"/>
              <a:pathLst>
                <a:path w="305" h="777" extrusionOk="0">
                  <a:moveTo>
                    <a:pt x="288" y="777"/>
                  </a:moveTo>
                  <a:cubicBezTo>
                    <a:pt x="283" y="777"/>
                    <a:pt x="278" y="775"/>
                    <a:pt x="275" y="771"/>
                  </a:cubicBezTo>
                  <a:lnTo>
                    <a:pt x="5" y="476"/>
                  </a:lnTo>
                  <a:cubicBezTo>
                    <a:pt x="0" y="471"/>
                    <a:pt x="-1" y="465"/>
                    <a:pt x="1" y="459"/>
                  </a:cubicBezTo>
                  <a:lnTo>
                    <a:pt x="124" y="13"/>
                  </a:lnTo>
                  <a:cubicBezTo>
                    <a:pt x="127" y="3"/>
                    <a:pt x="136" y="-2"/>
                    <a:pt x="146" y="0"/>
                  </a:cubicBezTo>
                  <a:cubicBezTo>
                    <a:pt x="155" y="3"/>
                    <a:pt x="161" y="13"/>
                    <a:pt x="158" y="22"/>
                  </a:cubicBezTo>
                  <a:lnTo>
                    <a:pt x="37" y="459"/>
                  </a:lnTo>
                  <a:lnTo>
                    <a:pt x="301" y="747"/>
                  </a:lnTo>
                  <a:cubicBezTo>
                    <a:pt x="307" y="754"/>
                    <a:pt x="307" y="766"/>
                    <a:pt x="300" y="772"/>
                  </a:cubicBezTo>
                  <a:cubicBezTo>
                    <a:pt x="296" y="775"/>
                    <a:pt x="292" y="777"/>
                    <a:pt x="288" y="7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 name="Google Shape;2955;p66">
              <a:extLst>
                <a:ext uri="{FF2B5EF4-FFF2-40B4-BE49-F238E27FC236}">
                  <a16:creationId xmlns:a16="http://schemas.microsoft.com/office/drawing/2014/main" id="{59EED887-22C5-6C8C-6467-195A21416771}"/>
                </a:ext>
              </a:extLst>
            </p:cNvPr>
            <p:cNvSpPr/>
            <p:nvPr/>
          </p:nvSpPr>
          <p:spPr>
            <a:xfrm>
              <a:off x="7507376" y="2002734"/>
              <a:ext cx="93317" cy="79753"/>
            </a:xfrm>
            <a:custGeom>
              <a:avLst/>
              <a:gdLst/>
              <a:ahLst/>
              <a:cxnLst/>
              <a:rect l="l" t="t" r="r" b="b"/>
              <a:pathLst>
                <a:path w="344" h="294" extrusionOk="0">
                  <a:moveTo>
                    <a:pt x="327" y="294"/>
                  </a:moveTo>
                  <a:cubicBezTo>
                    <a:pt x="323" y="294"/>
                    <a:pt x="319" y="293"/>
                    <a:pt x="316" y="290"/>
                  </a:cubicBezTo>
                  <a:lnTo>
                    <a:pt x="6" y="31"/>
                  </a:lnTo>
                  <a:cubicBezTo>
                    <a:pt x="-1" y="25"/>
                    <a:pt x="-2" y="14"/>
                    <a:pt x="4" y="6"/>
                  </a:cubicBezTo>
                  <a:cubicBezTo>
                    <a:pt x="10" y="-1"/>
                    <a:pt x="22" y="-2"/>
                    <a:pt x="29" y="4"/>
                  </a:cubicBezTo>
                  <a:lnTo>
                    <a:pt x="338" y="263"/>
                  </a:lnTo>
                  <a:cubicBezTo>
                    <a:pt x="346" y="269"/>
                    <a:pt x="347" y="280"/>
                    <a:pt x="340" y="288"/>
                  </a:cubicBezTo>
                  <a:cubicBezTo>
                    <a:pt x="337" y="292"/>
                    <a:pt x="332" y="294"/>
                    <a:pt x="327" y="29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 name="Google Shape;2956;p66">
              <a:extLst>
                <a:ext uri="{FF2B5EF4-FFF2-40B4-BE49-F238E27FC236}">
                  <a16:creationId xmlns:a16="http://schemas.microsoft.com/office/drawing/2014/main" id="{43A1355A-88B1-F0EE-C004-05FFC086B05E}"/>
                </a:ext>
              </a:extLst>
            </p:cNvPr>
            <p:cNvSpPr/>
            <p:nvPr/>
          </p:nvSpPr>
          <p:spPr>
            <a:xfrm>
              <a:off x="7528806" y="1985644"/>
              <a:ext cx="45845" cy="98471"/>
            </a:xfrm>
            <a:custGeom>
              <a:avLst/>
              <a:gdLst/>
              <a:ahLst/>
              <a:cxnLst/>
              <a:rect l="l" t="t" r="r" b="b"/>
              <a:pathLst>
                <a:path w="169" h="363" extrusionOk="0">
                  <a:moveTo>
                    <a:pt x="18" y="363"/>
                  </a:moveTo>
                  <a:cubicBezTo>
                    <a:pt x="16" y="363"/>
                    <a:pt x="13" y="363"/>
                    <a:pt x="11" y="362"/>
                  </a:cubicBezTo>
                  <a:cubicBezTo>
                    <a:pt x="2" y="358"/>
                    <a:pt x="-2" y="348"/>
                    <a:pt x="1" y="339"/>
                  </a:cubicBezTo>
                  <a:lnTo>
                    <a:pt x="135" y="10"/>
                  </a:lnTo>
                  <a:cubicBezTo>
                    <a:pt x="139" y="1"/>
                    <a:pt x="149" y="-3"/>
                    <a:pt x="158" y="1"/>
                  </a:cubicBezTo>
                  <a:cubicBezTo>
                    <a:pt x="167" y="4"/>
                    <a:pt x="172" y="15"/>
                    <a:pt x="168" y="24"/>
                  </a:cubicBezTo>
                  <a:lnTo>
                    <a:pt x="34" y="352"/>
                  </a:lnTo>
                  <a:cubicBezTo>
                    <a:pt x="31" y="359"/>
                    <a:pt x="25" y="363"/>
                    <a:pt x="18" y="3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 name="Google Shape;2957;p66">
              <a:extLst>
                <a:ext uri="{FF2B5EF4-FFF2-40B4-BE49-F238E27FC236}">
                  <a16:creationId xmlns:a16="http://schemas.microsoft.com/office/drawing/2014/main" id="{0F5AFACF-FABC-618B-D1A6-EE18D5CC49B0}"/>
                </a:ext>
              </a:extLst>
            </p:cNvPr>
            <p:cNvSpPr/>
            <p:nvPr/>
          </p:nvSpPr>
          <p:spPr>
            <a:xfrm>
              <a:off x="7613713" y="2063227"/>
              <a:ext cx="19803" cy="37978"/>
            </a:xfrm>
            <a:custGeom>
              <a:avLst/>
              <a:gdLst/>
              <a:ahLst/>
              <a:cxnLst/>
              <a:rect l="l" t="t" r="r" b="b"/>
              <a:pathLst>
                <a:path w="73" h="140" extrusionOk="0">
                  <a:moveTo>
                    <a:pt x="18" y="140"/>
                  </a:moveTo>
                  <a:cubicBezTo>
                    <a:pt x="11" y="140"/>
                    <a:pt x="4" y="135"/>
                    <a:pt x="1" y="127"/>
                  </a:cubicBezTo>
                  <a:cubicBezTo>
                    <a:pt x="-1" y="118"/>
                    <a:pt x="4" y="108"/>
                    <a:pt x="13" y="106"/>
                  </a:cubicBezTo>
                  <a:cubicBezTo>
                    <a:pt x="31" y="100"/>
                    <a:pt x="39" y="51"/>
                    <a:pt x="38" y="18"/>
                  </a:cubicBezTo>
                  <a:cubicBezTo>
                    <a:pt x="38" y="8"/>
                    <a:pt x="45" y="0"/>
                    <a:pt x="55" y="0"/>
                  </a:cubicBezTo>
                  <a:cubicBezTo>
                    <a:pt x="65" y="-1"/>
                    <a:pt x="73" y="7"/>
                    <a:pt x="73" y="17"/>
                  </a:cubicBezTo>
                  <a:cubicBezTo>
                    <a:pt x="74" y="34"/>
                    <a:pt x="74" y="124"/>
                    <a:pt x="23" y="139"/>
                  </a:cubicBezTo>
                  <a:cubicBezTo>
                    <a:pt x="22" y="140"/>
                    <a:pt x="20" y="140"/>
                    <a:pt x="18" y="140"/>
                  </a:cubicBezTo>
                  <a:close/>
                </a:path>
              </a:pathLst>
            </a:custGeom>
            <a:solidFill>
              <a:schemeClr val="dk1"/>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 name="Google Shape;2958;p66">
              <a:extLst>
                <a:ext uri="{FF2B5EF4-FFF2-40B4-BE49-F238E27FC236}">
                  <a16:creationId xmlns:a16="http://schemas.microsoft.com/office/drawing/2014/main" id="{E8A7A457-8C39-C1C5-B97E-73D2D2700B61}"/>
                </a:ext>
              </a:extLst>
            </p:cNvPr>
            <p:cNvSpPr/>
            <p:nvPr/>
          </p:nvSpPr>
          <p:spPr>
            <a:xfrm>
              <a:off x="7634601" y="1975064"/>
              <a:ext cx="60222" cy="46930"/>
            </a:xfrm>
            <a:custGeom>
              <a:avLst/>
              <a:gdLst/>
              <a:ahLst/>
              <a:cxnLst/>
              <a:rect l="l" t="t" r="r" b="b"/>
              <a:pathLst>
                <a:path w="222" h="173" extrusionOk="0">
                  <a:moveTo>
                    <a:pt x="204" y="173"/>
                  </a:moveTo>
                  <a:cubicBezTo>
                    <a:pt x="201" y="173"/>
                    <a:pt x="197" y="172"/>
                    <a:pt x="194" y="170"/>
                  </a:cubicBezTo>
                  <a:lnTo>
                    <a:pt x="8" y="31"/>
                  </a:lnTo>
                  <a:cubicBezTo>
                    <a:pt x="0" y="25"/>
                    <a:pt x="-2" y="14"/>
                    <a:pt x="4" y="6"/>
                  </a:cubicBezTo>
                  <a:cubicBezTo>
                    <a:pt x="10" y="-1"/>
                    <a:pt x="21" y="-3"/>
                    <a:pt x="29" y="3"/>
                  </a:cubicBezTo>
                  <a:lnTo>
                    <a:pt x="215" y="141"/>
                  </a:lnTo>
                  <a:cubicBezTo>
                    <a:pt x="223" y="147"/>
                    <a:pt x="224" y="158"/>
                    <a:pt x="219" y="166"/>
                  </a:cubicBezTo>
                  <a:cubicBezTo>
                    <a:pt x="215" y="171"/>
                    <a:pt x="210" y="173"/>
                    <a:pt x="204" y="173"/>
                  </a:cubicBezTo>
                  <a:close/>
                </a:path>
              </a:pathLst>
            </a:custGeom>
            <a:solidFill>
              <a:schemeClr val="dk1"/>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 name="Google Shape;2959;p66">
              <a:extLst>
                <a:ext uri="{FF2B5EF4-FFF2-40B4-BE49-F238E27FC236}">
                  <a16:creationId xmlns:a16="http://schemas.microsoft.com/office/drawing/2014/main" id="{1CBE0802-F893-A150-0724-4231F8CF0FC8}"/>
                </a:ext>
              </a:extLst>
            </p:cNvPr>
            <p:cNvSpPr/>
            <p:nvPr/>
          </p:nvSpPr>
          <p:spPr>
            <a:xfrm>
              <a:off x="7654133" y="1944139"/>
              <a:ext cx="59408" cy="189346"/>
            </a:xfrm>
            <a:custGeom>
              <a:avLst/>
              <a:gdLst/>
              <a:ahLst/>
              <a:cxnLst/>
              <a:rect l="l" t="t" r="r" b="b"/>
              <a:pathLst>
                <a:path w="219" h="698" extrusionOk="0">
                  <a:moveTo>
                    <a:pt x="18" y="698"/>
                  </a:moveTo>
                  <a:cubicBezTo>
                    <a:pt x="16" y="698"/>
                    <a:pt x="14" y="698"/>
                    <a:pt x="13" y="697"/>
                  </a:cubicBezTo>
                  <a:cubicBezTo>
                    <a:pt x="3" y="694"/>
                    <a:pt x="-2" y="685"/>
                    <a:pt x="1" y="675"/>
                  </a:cubicBezTo>
                  <a:lnTo>
                    <a:pt x="185" y="12"/>
                  </a:lnTo>
                  <a:cubicBezTo>
                    <a:pt x="187" y="3"/>
                    <a:pt x="197" y="-3"/>
                    <a:pt x="207" y="0"/>
                  </a:cubicBezTo>
                  <a:cubicBezTo>
                    <a:pt x="216" y="3"/>
                    <a:pt x="221" y="12"/>
                    <a:pt x="219" y="22"/>
                  </a:cubicBezTo>
                  <a:lnTo>
                    <a:pt x="35" y="685"/>
                  </a:lnTo>
                  <a:cubicBezTo>
                    <a:pt x="32" y="693"/>
                    <a:pt x="25" y="698"/>
                    <a:pt x="18" y="6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 name="Google Shape;2960;p66">
              <a:extLst>
                <a:ext uri="{FF2B5EF4-FFF2-40B4-BE49-F238E27FC236}">
                  <a16:creationId xmlns:a16="http://schemas.microsoft.com/office/drawing/2014/main" id="{E94DB481-18F1-8B14-27B2-C49283BCE01C}"/>
                </a:ext>
              </a:extLst>
            </p:cNvPr>
            <p:cNvSpPr/>
            <p:nvPr/>
          </p:nvSpPr>
          <p:spPr>
            <a:xfrm>
              <a:off x="7706488" y="1881747"/>
              <a:ext cx="90875" cy="201554"/>
            </a:xfrm>
            <a:custGeom>
              <a:avLst/>
              <a:gdLst/>
              <a:ahLst/>
              <a:cxnLst/>
              <a:rect l="l" t="t" r="r" b="b"/>
              <a:pathLst>
                <a:path w="335" h="743" extrusionOk="0">
                  <a:moveTo>
                    <a:pt x="189" y="743"/>
                  </a:moveTo>
                  <a:cubicBezTo>
                    <a:pt x="188" y="743"/>
                    <a:pt x="186" y="743"/>
                    <a:pt x="184" y="742"/>
                  </a:cubicBezTo>
                  <a:cubicBezTo>
                    <a:pt x="175" y="739"/>
                    <a:pt x="170" y="729"/>
                    <a:pt x="173" y="720"/>
                  </a:cubicBezTo>
                  <a:lnTo>
                    <a:pt x="297" y="359"/>
                  </a:lnTo>
                  <a:lnTo>
                    <a:pt x="5" y="28"/>
                  </a:lnTo>
                  <a:cubicBezTo>
                    <a:pt x="-2" y="21"/>
                    <a:pt x="-1" y="10"/>
                    <a:pt x="6" y="4"/>
                  </a:cubicBezTo>
                  <a:cubicBezTo>
                    <a:pt x="13" y="-3"/>
                    <a:pt x="24" y="-2"/>
                    <a:pt x="31" y="5"/>
                  </a:cubicBezTo>
                  <a:lnTo>
                    <a:pt x="330" y="344"/>
                  </a:lnTo>
                  <a:cubicBezTo>
                    <a:pt x="334" y="348"/>
                    <a:pt x="336" y="355"/>
                    <a:pt x="334" y="361"/>
                  </a:cubicBezTo>
                  <a:lnTo>
                    <a:pt x="206" y="731"/>
                  </a:lnTo>
                  <a:cubicBezTo>
                    <a:pt x="204" y="739"/>
                    <a:pt x="197" y="743"/>
                    <a:pt x="189" y="7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85" name="Google Shape;2961;p66">
            <a:extLst>
              <a:ext uri="{FF2B5EF4-FFF2-40B4-BE49-F238E27FC236}">
                <a16:creationId xmlns:a16="http://schemas.microsoft.com/office/drawing/2014/main" id="{E4E01FC4-7303-043F-0F20-F87470D3DB89}"/>
              </a:ext>
            </a:extLst>
          </p:cNvPr>
          <p:cNvGrpSpPr/>
          <p:nvPr/>
        </p:nvGrpSpPr>
        <p:grpSpPr>
          <a:xfrm rot="1153169">
            <a:off x="8269195" y="4138312"/>
            <a:ext cx="269381" cy="358904"/>
            <a:chOff x="5471497" y="3902439"/>
            <a:chExt cx="269371" cy="358890"/>
          </a:xfrm>
        </p:grpSpPr>
        <p:sp>
          <p:nvSpPr>
            <p:cNvPr id="86" name="Google Shape;2962;p66">
              <a:extLst>
                <a:ext uri="{FF2B5EF4-FFF2-40B4-BE49-F238E27FC236}">
                  <a16:creationId xmlns:a16="http://schemas.microsoft.com/office/drawing/2014/main" id="{EBD1C69B-F705-730B-26E0-0F2C4E21AB26}"/>
                </a:ext>
              </a:extLst>
            </p:cNvPr>
            <p:cNvSpPr/>
            <p:nvPr/>
          </p:nvSpPr>
          <p:spPr>
            <a:xfrm>
              <a:off x="5471497" y="3902439"/>
              <a:ext cx="269371" cy="358890"/>
            </a:xfrm>
            <a:custGeom>
              <a:avLst/>
              <a:gdLst/>
              <a:ahLst/>
              <a:cxnLst/>
              <a:rect l="l" t="t" r="r" b="b"/>
              <a:pathLst>
                <a:path w="993" h="1323" extrusionOk="0">
                  <a:moveTo>
                    <a:pt x="457" y="52"/>
                  </a:moveTo>
                  <a:lnTo>
                    <a:pt x="52" y="1258"/>
                  </a:lnTo>
                  <a:lnTo>
                    <a:pt x="949" y="601"/>
                  </a:lnTo>
                  <a:lnTo>
                    <a:pt x="457" y="52"/>
                  </a:lnTo>
                  <a:moveTo>
                    <a:pt x="17" y="1323"/>
                  </a:moveTo>
                  <a:cubicBezTo>
                    <a:pt x="13" y="1323"/>
                    <a:pt x="10" y="1322"/>
                    <a:pt x="7" y="1320"/>
                  </a:cubicBezTo>
                  <a:cubicBezTo>
                    <a:pt x="0" y="1315"/>
                    <a:pt x="-2" y="1307"/>
                    <a:pt x="0" y="1300"/>
                  </a:cubicBezTo>
                  <a:lnTo>
                    <a:pt x="433" y="12"/>
                  </a:lnTo>
                  <a:cubicBezTo>
                    <a:pt x="435" y="6"/>
                    <a:pt x="440" y="1"/>
                    <a:pt x="446" y="0"/>
                  </a:cubicBezTo>
                  <a:cubicBezTo>
                    <a:pt x="452" y="-1"/>
                    <a:pt x="459" y="1"/>
                    <a:pt x="463" y="6"/>
                  </a:cubicBezTo>
                  <a:lnTo>
                    <a:pt x="988" y="591"/>
                  </a:lnTo>
                  <a:cubicBezTo>
                    <a:pt x="991" y="595"/>
                    <a:pt x="993" y="600"/>
                    <a:pt x="992" y="605"/>
                  </a:cubicBezTo>
                  <a:cubicBezTo>
                    <a:pt x="992" y="610"/>
                    <a:pt x="989" y="614"/>
                    <a:pt x="985" y="617"/>
                  </a:cubicBezTo>
                  <a:lnTo>
                    <a:pt x="28" y="1320"/>
                  </a:lnTo>
                  <a:cubicBezTo>
                    <a:pt x="24" y="1322"/>
                    <a:pt x="21" y="1323"/>
                    <a:pt x="17" y="13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 name="Google Shape;2963;p66">
              <a:extLst>
                <a:ext uri="{FF2B5EF4-FFF2-40B4-BE49-F238E27FC236}">
                  <a16:creationId xmlns:a16="http://schemas.microsoft.com/office/drawing/2014/main" id="{85A6A3ED-7B7F-3CCA-F4A4-A7F4ACD74045}"/>
                </a:ext>
              </a:extLst>
            </p:cNvPr>
            <p:cNvSpPr/>
            <p:nvPr/>
          </p:nvSpPr>
          <p:spPr>
            <a:xfrm>
              <a:off x="5666269" y="4024781"/>
              <a:ext cx="41504" cy="71615"/>
            </a:xfrm>
            <a:custGeom>
              <a:avLst/>
              <a:gdLst/>
              <a:ahLst/>
              <a:cxnLst/>
              <a:rect l="l" t="t" r="r" b="b"/>
              <a:pathLst>
                <a:path w="153" h="264" extrusionOk="0">
                  <a:moveTo>
                    <a:pt x="128" y="264"/>
                  </a:moveTo>
                  <a:cubicBezTo>
                    <a:pt x="123" y="264"/>
                    <a:pt x="118" y="262"/>
                    <a:pt x="115" y="258"/>
                  </a:cubicBezTo>
                  <a:lnTo>
                    <a:pt x="4" y="131"/>
                  </a:lnTo>
                  <a:cubicBezTo>
                    <a:pt x="1" y="128"/>
                    <a:pt x="-1" y="123"/>
                    <a:pt x="0" y="118"/>
                  </a:cubicBezTo>
                  <a:cubicBezTo>
                    <a:pt x="0" y="114"/>
                    <a:pt x="2" y="109"/>
                    <a:pt x="6" y="106"/>
                  </a:cubicBezTo>
                  <a:lnTo>
                    <a:pt x="124" y="4"/>
                  </a:lnTo>
                  <a:cubicBezTo>
                    <a:pt x="131" y="-2"/>
                    <a:pt x="142" y="-2"/>
                    <a:pt x="149" y="6"/>
                  </a:cubicBezTo>
                  <a:cubicBezTo>
                    <a:pt x="155" y="13"/>
                    <a:pt x="154" y="24"/>
                    <a:pt x="147" y="31"/>
                  </a:cubicBezTo>
                  <a:lnTo>
                    <a:pt x="42" y="121"/>
                  </a:lnTo>
                  <a:lnTo>
                    <a:pt x="141" y="235"/>
                  </a:lnTo>
                  <a:cubicBezTo>
                    <a:pt x="148" y="242"/>
                    <a:pt x="147" y="253"/>
                    <a:pt x="140" y="260"/>
                  </a:cubicBezTo>
                  <a:cubicBezTo>
                    <a:pt x="136" y="263"/>
                    <a:pt x="132" y="264"/>
                    <a:pt x="128" y="2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88" name="Google Shape;2964;p66">
            <a:extLst>
              <a:ext uri="{FF2B5EF4-FFF2-40B4-BE49-F238E27FC236}">
                <a16:creationId xmlns:a16="http://schemas.microsoft.com/office/drawing/2014/main" id="{66FAD0DC-6F18-4237-1E88-7783A115CB8F}"/>
              </a:ext>
            </a:extLst>
          </p:cNvPr>
          <p:cNvGrpSpPr/>
          <p:nvPr/>
        </p:nvGrpSpPr>
        <p:grpSpPr>
          <a:xfrm>
            <a:off x="5034187" y="1059823"/>
            <a:ext cx="414500" cy="435660"/>
            <a:chOff x="4592041" y="1871710"/>
            <a:chExt cx="414500" cy="435660"/>
          </a:xfrm>
        </p:grpSpPr>
        <p:sp>
          <p:nvSpPr>
            <p:cNvPr id="89" name="Google Shape;2965;p66">
              <a:extLst>
                <a:ext uri="{FF2B5EF4-FFF2-40B4-BE49-F238E27FC236}">
                  <a16:creationId xmlns:a16="http://schemas.microsoft.com/office/drawing/2014/main" id="{EDA03078-F5FA-6CCB-B2F0-68227221DEB5}"/>
                </a:ext>
              </a:extLst>
            </p:cNvPr>
            <p:cNvSpPr/>
            <p:nvPr/>
          </p:nvSpPr>
          <p:spPr>
            <a:xfrm>
              <a:off x="4611844" y="2058615"/>
              <a:ext cx="248755" cy="248755"/>
            </a:xfrm>
            <a:custGeom>
              <a:avLst/>
              <a:gdLst/>
              <a:ahLst/>
              <a:cxnLst/>
              <a:rect l="l" t="t" r="r" b="b"/>
              <a:pathLst>
                <a:path w="917" h="917" extrusionOk="0">
                  <a:moveTo>
                    <a:pt x="459" y="35"/>
                  </a:moveTo>
                  <a:cubicBezTo>
                    <a:pt x="225" y="35"/>
                    <a:pt x="36" y="225"/>
                    <a:pt x="36" y="458"/>
                  </a:cubicBezTo>
                  <a:cubicBezTo>
                    <a:pt x="36" y="691"/>
                    <a:pt x="225" y="881"/>
                    <a:pt x="459" y="881"/>
                  </a:cubicBezTo>
                  <a:cubicBezTo>
                    <a:pt x="692" y="881"/>
                    <a:pt x="882" y="691"/>
                    <a:pt x="882" y="458"/>
                  </a:cubicBezTo>
                  <a:cubicBezTo>
                    <a:pt x="882" y="225"/>
                    <a:pt x="692" y="35"/>
                    <a:pt x="459" y="35"/>
                  </a:cubicBezTo>
                  <a:moveTo>
                    <a:pt x="459" y="917"/>
                  </a:moveTo>
                  <a:cubicBezTo>
                    <a:pt x="206" y="917"/>
                    <a:pt x="0" y="711"/>
                    <a:pt x="0" y="458"/>
                  </a:cubicBezTo>
                  <a:cubicBezTo>
                    <a:pt x="0" y="205"/>
                    <a:pt x="206" y="0"/>
                    <a:pt x="459" y="0"/>
                  </a:cubicBezTo>
                  <a:cubicBezTo>
                    <a:pt x="712" y="0"/>
                    <a:pt x="917" y="205"/>
                    <a:pt x="917" y="458"/>
                  </a:cubicBezTo>
                  <a:cubicBezTo>
                    <a:pt x="917" y="711"/>
                    <a:pt x="712" y="917"/>
                    <a:pt x="459" y="9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 name="Google Shape;2966;p66">
              <a:extLst>
                <a:ext uri="{FF2B5EF4-FFF2-40B4-BE49-F238E27FC236}">
                  <a16:creationId xmlns:a16="http://schemas.microsoft.com/office/drawing/2014/main" id="{13B5995F-B275-AC68-F1D9-DF92933137DC}"/>
                </a:ext>
              </a:extLst>
            </p:cNvPr>
            <p:cNvSpPr/>
            <p:nvPr/>
          </p:nvSpPr>
          <p:spPr>
            <a:xfrm>
              <a:off x="4731474" y="1940884"/>
              <a:ext cx="275068" cy="274797"/>
            </a:xfrm>
            <a:custGeom>
              <a:avLst/>
              <a:gdLst/>
              <a:ahLst/>
              <a:cxnLst/>
              <a:rect l="l" t="t" r="r" b="b"/>
              <a:pathLst>
                <a:path w="1014" h="1013" extrusionOk="0">
                  <a:moveTo>
                    <a:pt x="507" y="35"/>
                  </a:moveTo>
                  <a:cubicBezTo>
                    <a:pt x="247" y="35"/>
                    <a:pt x="35" y="246"/>
                    <a:pt x="35" y="506"/>
                  </a:cubicBezTo>
                  <a:cubicBezTo>
                    <a:pt x="35" y="766"/>
                    <a:pt x="247" y="978"/>
                    <a:pt x="507" y="978"/>
                  </a:cubicBezTo>
                  <a:cubicBezTo>
                    <a:pt x="767" y="978"/>
                    <a:pt x="978" y="766"/>
                    <a:pt x="978" y="506"/>
                  </a:cubicBezTo>
                  <a:cubicBezTo>
                    <a:pt x="978" y="246"/>
                    <a:pt x="767" y="35"/>
                    <a:pt x="507" y="35"/>
                  </a:cubicBezTo>
                  <a:moveTo>
                    <a:pt x="507" y="1013"/>
                  </a:moveTo>
                  <a:cubicBezTo>
                    <a:pt x="227" y="1013"/>
                    <a:pt x="0" y="786"/>
                    <a:pt x="0" y="506"/>
                  </a:cubicBezTo>
                  <a:cubicBezTo>
                    <a:pt x="0" y="227"/>
                    <a:pt x="227" y="0"/>
                    <a:pt x="507" y="0"/>
                  </a:cubicBezTo>
                  <a:cubicBezTo>
                    <a:pt x="786" y="0"/>
                    <a:pt x="1014" y="227"/>
                    <a:pt x="1014" y="506"/>
                  </a:cubicBezTo>
                  <a:cubicBezTo>
                    <a:pt x="1014" y="786"/>
                    <a:pt x="786" y="1013"/>
                    <a:pt x="507" y="10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 name="Google Shape;2967;p66">
              <a:extLst>
                <a:ext uri="{FF2B5EF4-FFF2-40B4-BE49-F238E27FC236}">
                  <a16:creationId xmlns:a16="http://schemas.microsoft.com/office/drawing/2014/main" id="{D2C018E5-36AD-90B8-0F53-1BCD33958A4F}"/>
                </a:ext>
              </a:extLst>
            </p:cNvPr>
            <p:cNvSpPr/>
            <p:nvPr/>
          </p:nvSpPr>
          <p:spPr>
            <a:xfrm>
              <a:off x="4738798" y="2060785"/>
              <a:ext cx="25771" cy="65919"/>
            </a:xfrm>
            <a:custGeom>
              <a:avLst/>
              <a:gdLst/>
              <a:ahLst/>
              <a:cxnLst/>
              <a:rect l="l" t="t" r="r" b="b"/>
              <a:pathLst>
                <a:path w="95" h="243" extrusionOk="0">
                  <a:moveTo>
                    <a:pt x="18" y="243"/>
                  </a:moveTo>
                  <a:cubicBezTo>
                    <a:pt x="16" y="243"/>
                    <a:pt x="15" y="243"/>
                    <a:pt x="13" y="242"/>
                  </a:cubicBezTo>
                  <a:cubicBezTo>
                    <a:pt x="4" y="240"/>
                    <a:pt x="-2" y="230"/>
                    <a:pt x="1" y="220"/>
                  </a:cubicBezTo>
                  <a:lnTo>
                    <a:pt x="61" y="13"/>
                  </a:lnTo>
                  <a:cubicBezTo>
                    <a:pt x="63" y="4"/>
                    <a:pt x="73" y="-2"/>
                    <a:pt x="82" y="1"/>
                  </a:cubicBezTo>
                  <a:cubicBezTo>
                    <a:pt x="92" y="4"/>
                    <a:pt x="97" y="13"/>
                    <a:pt x="94" y="23"/>
                  </a:cubicBezTo>
                  <a:lnTo>
                    <a:pt x="35" y="230"/>
                  </a:lnTo>
                  <a:cubicBezTo>
                    <a:pt x="33" y="238"/>
                    <a:pt x="26" y="243"/>
                    <a:pt x="18" y="243"/>
                  </a:cubicBezTo>
                  <a:close/>
                </a:path>
              </a:pathLst>
            </a:custGeom>
            <a:solidFill>
              <a:schemeClr val="dk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 name="Google Shape;2968;p66">
              <a:extLst>
                <a:ext uri="{FF2B5EF4-FFF2-40B4-BE49-F238E27FC236}">
                  <a16:creationId xmlns:a16="http://schemas.microsoft.com/office/drawing/2014/main" id="{D88315F7-E149-5490-7164-B5BA75FDA2DF}"/>
                </a:ext>
              </a:extLst>
            </p:cNvPr>
            <p:cNvSpPr/>
            <p:nvPr/>
          </p:nvSpPr>
          <p:spPr>
            <a:xfrm>
              <a:off x="4755074" y="2067838"/>
              <a:ext cx="32552" cy="90604"/>
            </a:xfrm>
            <a:custGeom>
              <a:avLst/>
              <a:gdLst/>
              <a:ahLst/>
              <a:cxnLst/>
              <a:rect l="l" t="t" r="r" b="b"/>
              <a:pathLst>
                <a:path w="120" h="334" extrusionOk="0">
                  <a:moveTo>
                    <a:pt x="18" y="334"/>
                  </a:moveTo>
                  <a:cubicBezTo>
                    <a:pt x="16" y="334"/>
                    <a:pt x="14" y="334"/>
                    <a:pt x="13" y="333"/>
                  </a:cubicBezTo>
                  <a:cubicBezTo>
                    <a:pt x="3" y="331"/>
                    <a:pt x="-2" y="321"/>
                    <a:pt x="1" y="312"/>
                  </a:cubicBezTo>
                  <a:lnTo>
                    <a:pt x="85" y="13"/>
                  </a:lnTo>
                  <a:cubicBezTo>
                    <a:pt x="88" y="4"/>
                    <a:pt x="98" y="-2"/>
                    <a:pt x="107" y="1"/>
                  </a:cubicBezTo>
                  <a:cubicBezTo>
                    <a:pt x="116" y="4"/>
                    <a:pt x="122" y="13"/>
                    <a:pt x="119" y="23"/>
                  </a:cubicBezTo>
                  <a:lnTo>
                    <a:pt x="34" y="321"/>
                  </a:lnTo>
                  <a:cubicBezTo>
                    <a:pt x="32" y="329"/>
                    <a:pt x="25" y="334"/>
                    <a:pt x="18" y="3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 name="Google Shape;2969;p66">
              <a:extLst>
                <a:ext uri="{FF2B5EF4-FFF2-40B4-BE49-F238E27FC236}">
                  <a16:creationId xmlns:a16="http://schemas.microsoft.com/office/drawing/2014/main" id="{64DCC4D1-44D0-97D8-6187-1EB286B52338}"/>
                </a:ext>
              </a:extLst>
            </p:cNvPr>
            <p:cNvSpPr/>
            <p:nvPr/>
          </p:nvSpPr>
          <p:spPr>
            <a:xfrm>
              <a:off x="4777861" y="2081673"/>
              <a:ext cx="33637" cy="100912"/>
            </a:xfrm>
            <a:custGeom>
              <a:avLst/>
              <a:gdLst/>
              <a:ahLst/>
              <a:cxnLst/>
              <a:rect l="l" t="t" r="r" b="b"/>
              <a:pathLst>
                <a:path w="124" h="372" extrusionOk="0">
                  <a:moveTo>
                    <a:pt x="18" y="372"/>
                  </a:moveTo>
                  <a:cubicBezTo>
                    <a:pt x="17" y="372"/>
                    <a:pt x="15" y="372"/>
                    <a:pt x="14" y="372"/>
                  </a:cubicBezTo>
                  <a:cubicBezTo>
                    <a:pt x="4" y="369"/>
                    <a:pt x="-2" y="359"/>
                    <a:pt x="1" y="350"/>
                  </a:cubicBezTo>
                  <a:lnTo>
                    <a:pt x="89" y="13"/>
                  </a:lnTo>
                  <a:cubicBezTo>
                    <a:pt x="92" y="3"/>
                    <a:pt x="101" y="-2"/>
                    <a:pt x="111" y="0"/>
                  </a:cubicBezTo>
                  <a:cubicBezTo>
                    <a:pt x="120" y="2"/>
                    <a:pt x="126" y="12"/>
                    <a:pt x="123" y="21"/>
                  </a:cubicBezTo>
                  <a:lnTo>
                    <a:pt x="35" y="359"/>
                  </a:lnTo>
                  <a:cubicBezTo>
                    <a:pt x="33" y="367"/>
                    <a:pt x="26" y="372"/>
                    <a:pt x="18" y="3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 name="Google Shape;2970;p66">
              <a:extLst>
                <a:ext uri="{FF2B5EF4-FFF2-40B4-BE49-F238E27FC236}">
                  <a16:creationId xmlns:a16="http://schemas.microsoft.com/office/drawing/2014/main" id="{6C9258AA-F322-8094-3D1C-286B57D2A9AC}"/>
                </a:ext>
              </a:extLst>
            </p:cNvPr>
            <p:cNvSpPr/>
            <p:nvPr/>
          </p:nvSpPr>
          <p:spPr>
            <a:xfrm>
              <a:off x="4811498" y="2108529"/>
              <a:ext cx="26584" cy="96301"/>
            </a:xfrm>
            <a:custGeom>
              <a:avLst/>
              <a:gdLst/>
              <a:ahLst/>
              <a:cxnLst/>
              <a:rect l="l" t="t" r="r" b="b"/>
              <a:pathLst>
                <a:path w="98" h="355" extrusionOk="0">
                  <a:moveTo>
                    <a:pt x="18" y="355"/>
                  </a:moveTo>
                  <a:cubicBezTo>
                    <a:pt x="17" y="355"/>
                    <a:pt x="16" y="355"/>
                    <a:pt x="14" y="355"/>
                  </a:cubicBezTo>
                  <a:cubicBezTo>
                    <a:pt x="5" y="353"/>
                    <a:pt x="-1" y="343"/>
                    <a:pt x="0" y="334"/>
                  </a:cubicBezTo>
                  <a:lnTo>
                    <a:pt x="63" y="14"/>
                  </a:lnTo>
                  <a:cubicBezTo>
                    <a:pt x="65" y="4"/>
                    <a:pt x="74" y="-2"/>
                    <a:pt x="84" y="0"/>
                  </a:cubicBezTo>
                  <a:cubicBezTo>
                    <a:pt x="94" y="2"/>
                    <a:pt x="100" y="11"/>
                    <a:pt x="98" y="21"/>
                  </a:cubicBezTo>
                  <a:lnTo>
                    <a:pt x="35" y="341"/>
                  </a:lnTo>
                  <a:cubicBezTo>
                    <a:pt x="33" y="349"/>
                    <a:pt x="26" y="355"/>
                    <a:pt x="18" y="35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 name="Google Shape;2971;p66">
              <a:extLst>
                <a:ext uri="{FF2B5EF4-FFF2-40B4-BE49-F238E27FC236}">
                  <a16:creationId xmlns:a16="http://schemas.microsoft.com/office/drawing/2014/main" id="{C6702AE7-827C-19B5-11B0-0B77AA88C354}"/>
                </a:ext>
              </a:extLst>
            </p:cNvPr>
            <p:cNvSpPr/>
            <p:nvPr/>
          </p:nvSpPr>
          <p:spPr>
            <a:xfrm>
              <a:off x="4828588" y="2136741"/>
              <a:ext cx="24686" cy="74057"/>
            </a:xfrm>
            <a:custGeom>
              <a:avLst/>
              <a:gdLst/>
              <a:ahLst/>
              <a:cxnLst/>
              <a:rect l="l" t="t" r="r" b="b"/>
              <a:pathLst>
                <a:path w="91" h="273" extrusionOk="0">
                  <a:moveTo>
                    <a:pt x="18" y="273"/>
                  </a:moveTo>
                  <a:cubicBezTo>
                    <a:pt x="16" y="273"/>
                    <a:pt x="15" y="273"/>
                    <a:pt x="14" y="273"/>
                  </a:cubicBezTo>
                  <a:cubicBezTo>
                    <a:pt x="4" y="270"/>
                    <a:pt x="-2" y="261"/>
                    <a:pt x="1" y="252"/>
                  </a:cubicBezTo>
                  <a:lnTo>
                    <a:pt x="56" y="13"/>
                  </a:lnTo>
                  <a:cubicBezTo>
                    <a:pt x="58" y="4"/>
                    <a:pt x="68" y="-2"/>
                    <a:pt x="77" y="0"/>
                  </a:cubicBezTo>
                  <a:cubicBezTo>
                    <a:pt x="87" y="3"/>
                    <a:pt x="93" y="12"/>
                    <a:pt x="91" y="22"/>
                  </a:cubicBezTo>
                  <a:lnTo>
                    <a:pt x="35" y="260"/>
                  </a:lnTo>
                  <a:cubicBezTo>
                    <a:pt x="33" y="268"/>
                    <a:pt x="26" y="273"/>
                    <a:pt x="18" y="2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 name="Google Shape;2972;p66">
              <a:extLst>
                <a:ext uri="{FF2B5EF4-FFF2-40B4-BE49-F238E27FC236}">
                  <a16:creationId xmlns:a16="http://schemas.microsoft.com/office/drawing/2014/main" id="{DD03BFCB-C9D3-7E88-61E2-FF2AE8CABA0C}"/>
                </a:ext>
              </a:extLst>
            </p:cNvPr>
            <p:cNvSpPr/>
            <p:nvPr/>
          </p:nvSpPr>
          <p:spPr>
            <a:xfrm>
              <a:off x="4592041" y="2018196"/>
              <a:ext cx="61850" cy="62663"/>
            </a:xfrm>
            <a:custGeom>
              <a:avLst/>
              <a:gdLst/>
              <a:ahLst/>
              <a:cxnLst/>
              <a:rect l="l" t="t" r="r" b="b"/>
              <a:pathLst>
                <a:path w="228" h="231" extrusionOk="0">
                  <a:moveTo>
                    <a:pt x="103" y="59"/>
                  </a:moveTo>
                  <a:cubicBezTo>
                    <a:pt x="92" y="59"/>
                    <a:pt x="62" y="77"/>
                    <a:pt x="45" y="108"/>
                  </a:cubicBezTo>
                  <a:cubicBezTo>
                    <a:pt x="29" y="137"/>
                    <a:pt x="34" y="163"/>
                    <a:pt x="60" y="185"/>
                  </a:cubicBezTo>
                  <a:cubicBezTo>
                    <a:pt x="79" y="200"/>
                    <a:pt x="87" y="195"/>
                    <a:pt x="89" y="193"/>
                  </a:cubicBezTo>
                  <a:cubicBezTo>
                    <a:pt x="112" y="178"/>
                    <a:pt x="124" y="110"/>
                    <a:pt x="120" y="58"/>
                  </a:cubicBezTo>
                  <a:cubicBezTo>
                    <a:pt x="116" y="60"/>
                    <a:pt x="111" y="61"/>
                    <a:pt x="105" y="59"/>
                  </a:cubicBezTo>
                  <a:cubicBezTo>
                    <a:pt x="105" y="59"/>
                    <a:pt x="104" y="59"/>
                    <a:pt x="103" y="59"/>
                  </a:cubicBezTo>
                  <a:moveTo>
                    <a:pt x="82" y="231"/>
                  </a:moveTo>
                  <a:cubicBezTo>
                    <a:pt x="70" y="231"/>
                    <a:pt x="55" y="226"/>
                    <a:pt x="37" y="212"/>
                  </a:cubicBezTo>
                  <a:cubicBezTo>
                    <a:pt x="-2" y="180"/>
                    <a:pt x="-10" y="136"/>
                    <a:pt x="14" y="91"/>
                  </a:cubicBezTo>
                  <a:cubicBezTo>
                    <a:pt x="35" y="52"/>
                    <a:pt x="82" y="16"/>
                    <a:pt x="115" y="26"/>
                  </a:cubicBezTo>
                  <a:cubicBezTo>
                    <a:pt x="115" y="24"/>
                    <a:pt x="114" y="23"/>
                    <a:pt x="114" y="22"/>
                  </a:cubicBezTo>
                  <a:cubicBezTo>
                    <a:pt x="111" y="13"/>
                    <a:pt x="117" y="3"/>
                    <a:pt x="126" y="1"/>
                  </a:cubicBezTo>
                  <a:cubicBezTo>
                    <a:pt x="135" y="-2"/>
                    <a:pt x="145" y="3"/>
                    <a:pt x="148" y="12"/>
                  </a:cubicBezTo>
                  <a:cubicBezTo>
                    <a:pt x="166" y="68"/>
                    <a:pt x="193" y="114"/>
                    <a:pt x="204" y="115"/>
                  </a:cubicBezTo>
                  <a:cubicBezTo>
                    <a:pt x="213" y="111"/>
                    <a:pt x="223" y="116"/>
                    <a:pt x="226" y="125"/>
                  </a:cubicBezTo>
                  <a:cubicBezTo>
                    <a:pt x="230" y="134"/>
                    <a:pt x="226" y="144"/>
                    <a:pt x="217" y="148"/>
                  </a:cubicBezTo>
                  <a:cubicBezTo>
                    <a:pt x="207" y="152"/>
                    <a:pt x="197" y="151"/>
                    <a:pt x="188" y="147"/>
                  </a:cubicBezTo>
                  <a:cubicBezTo>
                    <a:pt x="176" y="141"/>
                    <a:pt x="164" y="128"/>
                    <a:pt x="154" y="113"/>
                  </a:cubicBezTo>
                  <a:cubicBezTo>
                    <a:pt x="150" y="159"/>
                    <a:pt x="136" y="205"/>
                    <a:pt x="109" y="223"/>
                  </a:cubicBezTo>
                  <a:cubicBezTo>
                    <a:pt x="103" y="226"/>
                    <a:pt x="94" y="231"/>
                    <a:pt x="82" y="231"/>
                  </a:cubicBezTo>
                  <a:close/>
                </a:path>
              </a:pathLst>
            </a:custGeom>
            <a:solidFill>
              <a:schemeClr val="dk1"/>
            </a:solidFill>
            <a:ln>
              <a:noFill/>
            </a:ln>
          </p:spPr>
          <p:txBody>
            <a:bodyPr spcFirstLastPara="1" wrap="square" lIns="90000" tIns="38150" rIns="90000" bIns="38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7" name="Google Shape;2973;p66">
              <a:extLst>
                <a:ext uri="{FF2B5EF4-FFF2-40B4-BE49-F238E27FC236}">
                  <a16:creationId xmlns:a16="http://schemas.microsoft.com/office/drawing/2014/main" id="{A4F93FE5-3944-CF4B-2110-8C7ABB1FE7DB}"/>
                </a:ext>
              </a:extLst>
            </p:cNvPr>
            <p:cNvSpPr/>
            <p:nvPr/>
          </p:nvSpPr>
          <p:spPr>
            <a:xfrm>
              <a:off x="4771622" y="1871710"/>
              <a:ext cx="65647" cy="78940"/>
            </a:xfrm>
            <a:custGeom>
              <a:avLst/>
              <a:gdLst/>
              <a:ahLst/>
              <a:cxnLst/>
              <a:rect l="l" t="t" r="r" b="b"/>
              <a:pathLst>
                <a:path w="242" h="291" extrusionOk="0">
                  <a:moveTo>
                    <a:pt x="157" y="291"/>
                  </a:moveTo>
                  <a:cubicBezTo>
                    <a:pt x="151" y="291"/>
                    <a:pt x="145" y="288"/>
                    <a:pt x="142" y="282"/>
                  </a:cubicBezTo>
                  <a:lnTo>
                    <a:pt x="142" y="282"/>
                  </a:lnTo>
                  <a:lnTo>
                    <a:pt x="2" y="25"/>
                  </a:lnTo>
                  <a:cubicBezTo>
                    <a:pt x="-3" y="17"/>
                    <a:pt x="0" y="6"/>
                    <a:pt x="9" y="1"/>
                  </a:cubicBezTo>
                  <a:cubicBezTo>
                    <a:pt x="17" y="-3"/>
                    <a:pt x="28" y="0"/>
                    <a:pt x="33" y="8"/>
                  </a:cubicBezTo>
                  <a:lnTo>
                    <a:pt x="102" y="135"/>
                  </a:lnTo>
                  <a:cubicBezTo>
                    <a:pt x="104" y="116"/>
                    <a:pt x="110" y="98"/>
                    <a:pt x="124" y="85"/>
                  </a:cubicBezTo>
                  <a:cubicBezTo>
                    <a:pt x="145" y="65"/>
                    <a:pt x="169" y="59"/>
                    <a:pt x="193" y="68"/>
                  </a:cubicBezTo>
                  <a:cubicBezTo>
                    <a:pt x="220" y="79"/>
                    <a:pt x="240" y="108"/>
                    <a:pt x="242" y="141"/>
                  </a:cubicBezTo>
                  <a:cubicBezTo>
                    <a:pt x="244" y="178"/>
                    <a:pt x="223" y="211"/>
                    <a:pt x="185" y="231"/>
                  </a:cubicBezTo>
                  <a:cubicBezTo>
                    <a:pt x="176" y="236"/>
                    <a:pt x="165" y="232"/>
                    <a:pt x="161" y="224"/>
                  </a:cubicBezTo>
                  <a:cubicBezTo>
                    <a:pt x="156" y="215"/>
                    <a:pt x="160" y="205"/>
                    <a:pt x="168" y="200"/>
                  </a:cubicBezTo>
                  <a:cubicBezTo>
                    <a:pt x="203" y="182"/>
                    <a:pt x="207" y="156"/>
                    <a:pt x="206" y="143"/>
                  </a:cubicBezTo>
                  <a:cubicBezTo>
                    <a:pt x="205" y="124"/>
                    <a:pt x="194" y="106"/>
                    <a:pt x="180" y="101"/>
                  </a:cubicBezTo>
                  <a:cubicBezTo>
                    <a:pt x="170" y="97"/>
                    <a:pt x="159" y="100"/>
                    <a:pt x="149" y="110"/>
                  </a:cubicBezTo>
                  <a:cubicBezTo>
                    <a:pt x="117" y="141"/>
                    <a:pt x="156" y="235"/>
                    <a:pt x="173" y="265"/>
                  </a:cubicBezTo>
                  <a:lnTo>
                    <a:pt x="173" y="265"/>
                  </a:lnTo>
                  <a:lnTo>
                    <a:pt x="173" y="265"/>
                  </a:lnTo>
                  <a:cubicBezTo>
                    <a:pt x="178" y="274"/>
                    <a:pt x="174" y="285"/>
                    <a:pt x="166" y="289"/>
                  </a:cubicBezTo>
                  <a:cubicBezTo>
                    <a:pt x="163" y="291"/>
                    <a:pt x="160" y="291"/>
                    <a:pt x="157" y="29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8" name="Google Shape;2974;p66">
            <a:extLst>
              <a:ext uri="{FF2B5EF4-FFF2-40B4-BE49-F238E27FC236}">
                <a16:creationId xmlns:a16="http://schemas.microsoft.com/office/drawing/2014/main" id="{95E617AE-0AD0-FF82-9BBA-B1101CA04C7D}"/>
              </a:ext>
            </a:extLst>
          </p:cNvPr>
          <p:cNvGrpSpPr/>
          <p:nvPr/>
        </p:nvGrpSpPr>
        <p:grpSpPr>
          <a:xfrm>
            <a:off x="5913101" y="946161"/>
            <a:ext cx="254994" cy="169001"/>
            <a:chOff x="5470955" y="1758048"/>
            <a:chExt cx="254994" cy="169001"/>
          </a:xfrm>
        </p:grpSpPr>
        <p:sp>
          <p:nvSpPr>
            <p:cNvPr id="99" name="Google Shape;2975;p66">
              <a:extLst>
                <a:ext uri="{FF2B5EF4-FFF2-40B4-BE49-F238E27FC236}">
                  <a16:creationId xmlns:a16="http://schemas.microsoft.com/office/drawing/2014/main" id="{D829CC14-288A-9C8F-ABDE-2B5E175160DD}"/>
                </a:ext>
              </a:extLst>
            </p:cNvPr>
            <p:cNvSpPr/>
            <p:nvPr/>
          </p:nvSpPr>
          <p:spPr>
            <a:xfrm>
              <a:off x="5470955" y="1863301"/>
              <a:ext cx="63748" cy="60764"/>
            </a:xfrm>
            <a:custGeom>
              <a:avLst/>
              <a:gdLst/>
              <a:ahLst/>
              <a:cxnLst/>
              <a:rect l="l" t="t" r="r" b="b"/>
              <a:pathLst>
                <a:path w="235" h="224" extrusionOk="0">
                  <a:moveTo>
                    <a:pt x="217" y="224"/>
                  </a:moveTo>
                  <a:cubicBezTo>
                    <a:pt x="213" y="224"/>
                    <a:pt x="208" y="222"/>
                    <a:pt x="205" y="219"/>
                  </a:cubicBezTo>
                  <a:lnTo>
                    <a:pt x="6" y="30"/>
                  </a:lnTo>
                  <a:cubicBezTo>
                    <a:pt x="-2" y="23"/>
                    <a:pt x="-2" y="12"/>
                    <a:pt x="5" y="5"/>
                  </a:cubicBezTo>
                  <a:cubicBezTo>
                    <a:pt x="12" y="-2"/>
                    <a:pt x="23" y="-2"/>
                    <a:pt x="30" y="5"/>
                  </a:cubicBezTo>
                  <a:lnTo>
                    <a:pt x="229" y="193"/>
                  </a:lnTo>
                  <a:cubicBezTo>
                    <a:pt x="236" y="200"/>
                    <a:pt x="236" y="211"/>
                    <a:pt x="230" y="218"/>
                  </a:cubicBezTo>
                  <a:cubicBezTo>
                    <a:pt x="226" y="222"/>
                    <a:pt x="222" y="224"/>
                    <a:pt x="217" y="224"/>
                  </a:cubicBezTo>
                  <a:close/>
                </a:path>
              </a:pathLst>
            </a:custGeom>
            <a:solidFill>
              <a:schemeClr val="dk1"/>
            </a:solidFill>
            <a:ln>
              <a:noFill/>
            </a:ln>
          </p:spPr>
          <p:txBody>
            <a:bodyPr spcFirstLastPara="1" wrap="square" lIns="90000" tIns="35625" rIns="90000" bIns="35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0" name="Google Shape;2976;p66">
              <a:extLst>
                <a:ext uri="{FF2B5EF4-FFF2-40B4-BE49-F238E27FC236}">
                  <a16:creationId xmlns:a16="http://schemas.microsoft.com/office/drawing/2014/main" id="{D02DFBBA-887A-AD72-9097-5C1C0F07413F}"/>
                </a:ext>
              </a:extLst>
            </p:cNvPr>
            <p:cNvSpPr/>
            <p:nvPr/>
          </p:nvSpPr>
          <p:spPr>
            <a:xfrm>
              <a:off x="5658402" y="1792771"/>
              <a:ext cx="42318" cy="38792"/>
            </a:xfrm>
            <a:custGeom>
              <a:avLst/>
              <a:gdLst/>
              <a:ahLst/>
              <a:cxnLst/>
              <a:rect l="l" t="t" r="r" b="b"/>
              <a:pathLst>
                <a:path w="156" h="143" extrusionOk="0">
                  <a:moveTo>
                    <a:pt x="138" y="143"/>
                  </a:moveTo>
                  <a:cubicBezTo>
                    <a:pt x="134" y="143"/>
                    <a:pt x="130" y="141"/>
                    <a:pt x="127" y="138"/>
                  </a:cubicBezTo>
                  <a:lnTo>
                    <a:pt x="5" y="31"/>
                  </a:lnTo>
                  <a:cubicBezTo>
                    <a:pt x="-2" y="24"/>
                    <a:pt x="-3" y="13"/>
                    <a:pt x="4" y="6"/>
                  </a:cubicBezTo>
                  <a:cubicBezTo>
                    <a:pt x="10" y="-1"/>
                    <a:pt x="21" y="-2"/>
                    <a:pt x="29" y="4"/>
                  </a:cubicBezTo>
                  <a:lnTo>
                    <a:pt x="150" y="112"/>
                  </a:lnTo>
                  <a:cubicBezTo>
                    <a:pt x="157" y="118"/>
                    <a:pt x="158" y="129"/>
                    <a:pt x="151" y="137"/>
                  </a:cubicBezTo>
                  <a:cubicBezTo>
                    <a:pt x="148" y="141"/>
                    <a:pt x="143" y="143"/>
                    <a:pt x="138" y="143"/>
                  </a:cubicBezTo>
                  <a:close/>
                </a:path>
              </a:pathLst>
            </a:custGeom>
            <a:solidFill>
              <a:schemeClr val="dk1"/>
            </a:solidFill>
            <a:ln>
              <a:noFill/>
            </a:ln>
          </p:spPr>
          <p:txBody>
            <a:bodyPr spcFirstLastPara="1" wrap="square" lIns="90000" tIns="6475" rIns="90000" bIns="6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01" name="Google Shape;2977;p66">
              <a:extLst>
                <a:ext uri="{FF2B5EF4-FFF2-40B4-BE49-F238E27FC236}">
                  <a16:creationId xmlns:a16="http://schemas.microsoft.com/office/drawing/2014/main" id="{4BF0122E-E585-5CE5-B6BB-1CBC733B7312}"/>
                </a:ext>
              </a:extLst>
            </p:cNvPr>
            <p:cNvGrpSpPr/>
            <p:nvPr/>
          </p:nvGrpSpPr>
          <p:grpSpPr>
            <a:xfrm>
              <a:off x="5479907" y="1758048"/>
              <a:ext cx="246042" cy="169001"/>
              <a:chOff x="5479907" y="1758048"/>
              <a:chExt cx="246042" cy="169001"/>
            </a:xfrm>
          </p:grpSpPr>
          <p:sp>
            <p:nvSpPr>
              <p:cNvPr id="102" name="Google Shape;2978;p66">
                <a:extLst>
                  <a:ext uri="{FF2B5EF4-FFF2-40B4-BE49-F238E27FC236}">
                    <a16:creationId xmlns:a16="http://schemas.microsoft.com/office/drawing/2014/main" id="{0971C204-BF36-6FA6-F1A0-B43490733E6A}"/>
                  </a:ext>
                </a:extLst>
              </p:cNvPr>
              <p:cNvSpPr/>
              <p:nvPr/>
            </p:nvSpPr>
            <p:spPr>
              <a:xfrm>
                <a:off x="5479907" y="1850009"/>
                <a:ext cx="54797" cy="77041"/>
              </a:xfrm>
              <a:custGeom>
                <a:avLst/>
                <a:gdLst/>
                <a:ahLst/>
                <a:cxnLst/>
                <a:rect l="l" t="t" r="r" b="b"/>
                <a:pathLst>
                  <a:path w="202" h="284" extrusionOk="0">
                    <a:moveTo>
                      <a:pt x="17" y="284"/>
                    </a:moveTo>
                    <a:cubicBezTo>
                      <a:pt x="14" y="284"/>
                      <a:pt x="10" y="283"/>
                      <a:pt x="7" y="281"/>
                    </a:cubicBezTo>
                    <a:cubicBezTo>
                      <a:pt x="-1" y="276"/>
                      <a:pt x="-3" y="265"/>
                      <a:pt x="2" y="257"/>
                    </a:cubicBezTo>
                    <a:lnTo>
                      <a:pt x="169" y="7"/>
                    </a:lnTo>
                    <a:cubicBezTo>
                      <a:pt x="175" y="-1"/>
                      <a:pt x="186" y="-3"/>
                      <a:pt x="194" y="2"/>
                    </a:cubicBezTo>
                    <a:cubicBezTo>
                      <a:pt x="202" y="8"/>
                      <a:pt x="204" y="19"/>
                      <a:pt x="199" y="27"/>
                    </a:cubicBezTo>
                    <a:lnTo>
                      <a:pt x="32" y="276"/>
                    </a:lnTo>
                    <a:cubicBezTo>
                      <a:pt x="28" y="281"/>
                      <a:pt x="23" y="284"/>
                      <a:pt x="17" y="28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3" name="Google Shape;2979;p66">
                <a:extLst>
                  <a:ext uri="{FF2B5EF4-FFF2-40B4-BE49-F238E27FC236}">
                    <a16:creationId xmlns:a16="http://schemas.microsoft.com/office/drawing/2014/main" id="{E94C68A7-A4BE-A8F5-0BD7-89DF22EE83B6}"/>
                  </a:ext>
                </a:extLst>
              </p:cNvPr>
              <p:cNvSpPr/>
              <p:nvPr/>
            </p:nvSpPr>
            <p:spPr>
              <a:xfrm>
                <a:off x="5578106" y="1849195"/>
                <a:ext cx="63748" cy="29568"/>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4" name="Google Shape;2980;p66">
                <a:extLst>
                  <a:ext uri="{FF2B5EF4-FFF2-40B4-BE49-F238E27FC236}">
                    <a16:creationId xmlns:a16="http://schemas.microsoft.com/office/drawing/2014/main" id="{6DA966DF-1BEF-A516-A437-BEBA5F367E3B}"/>
                  </a:ext>
                </a:extLst>
              </p:cNvPr>
              <p:cNvSpPr/>
              <p:nvPr/>
            </p:nvSpPr>
            <p:spPr>
              <a:xfrm>
                <a:off x="5674678" y="1758048"/>
                <a:ext cx="51270" cy="152182"/>
              </a:xfrm>
              <a:custGeom>
                <a:avLst/>
                <a:gdLst/>
                <a:ahLst/>
                <a:cxnLst/>
                <a:rect l="l" t="t" r="r" b="b"/>
                <a:pathLst>
                  <a:path w="189" h="561" extrusionOk="0">
                    <a:moveTo>
                      <a:pt x="18" y="561"/>
                    </a:moveTo>
                    <a:cubicBezTo>
                      <a:pt x="16" y="561"/>
                      <a:pt x="14" y="561"/>
                      <a:pt x="13" y="561"/>
                    </a:cubicBezTo>
                    <a:cubicBezTo>
                      <a:pt x="3" y="558"/>
                      <a:pt x="-2" y="548"/>
                      <a:pt x="1" y="539"/>
                    </a:cubicBezTo>
                    <a:lnTo>
                      <a:pt x="154" y="12"/>
                    </a:lnTo>
                    <a:cubicBezTo>
                      <a:pt x="157" y="2"/>
                      <a:pt x="167" y="-3"/>
                      <a:pt x="176" y="0"/>
                    </a:cubicBezTo>
                    <a:cubicBezTo>
                      <a:pt x="185" y="2"/>
                      <a:pt x="191" y="12"/>
                      <a:pt x="188" y="22"/>
                    </a:cubicBezTo>
                    <a:lnTo>
                      <a:pt x="35" y="549"/>
                    </a:lnTo>
                    <a:cubicBezTo>
                      <a:pt x="32" y="556"/>
                      <a:pt x="25" y="561"/>
                      <a:pt x="18" y="5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05" name="Google Shape;2981;p66">
            <a:extLst>
              <a:ext uri="{FF2B5EF4-FFF2-40B4-BE49-F238E27FC236}">
                <a16:creationId xmlns:a16="http://schemas.microsoft.com/office/drawing/2014/main" id="{6D3A1328-B987-B059-B49E-43D4626835FF}"/>
              </a:ext>
            </a:extLst>
          </p:cNvPr>
          <p:cNvGrpSpPr/>
          <p:nvPr/>
        </p:nvGrpSpPr>
        <p:grpSpPr>
          <a:xfrm>
            <a:off x="8076149" y="1344380"/>
            <a:ext cx="155709" cy="146215"/>
            <a:chOff x="6350953" y="2333955"/>
            <a:chExt cx="155709" cy="146215"/>
          </a:xfrm>
        </p:grpSpPr>
        <p:sp>
          <p:nvSpPr>
            <p:cNvPr id="106" name="Google Shape;2982;p66">
              <a:extLst>
                <a:ext uri="{FF2B5EF4-FFF2-40B4-BE49-F238E27FC236}">
                  <a16:creationId xmlns:a16="http://schemas.microsoft.com/office/drawing/2014/main" id="{5576A950-844A-92ED-EC09-3D0F2E9DFD42}"/>
                </a:ext>
              </a:extLst>
            </p:cNvPr>
            <p:cNvSpPr/>
            <p:nvPr/>
          </p:nvSpPr>
          <p:spPr>
            <a:xfrm>
              <a:off x="6350953" y="2388751"/>
              <a:ext cx="85721" cy="91418"/>
            </a:xfrm>
            <a:custGeom>
              <a:avLst/>
              <a:gdLst/>
              <a:ahLst/>
              <a:cxnLst/>
              <a:rect l="l" t="t" r="r" b="b"/>
              <a:pathLst>
                <a:path w="316" h="337" extrusionOk="0">
                  <a:moveTo>
                    <a:pt x="298" y="337"/>
                  </a:moveTo>
                  <a:cubicBezTo>
                    <a:pt x="293" y="337"/>
                    <a:pt x="288" y="335"/>
                    <a:pt x="285" y="331"/>
                  </a:cubicBezTo>
                  <a:lnTo>
                    <a:pt x="4" y="30"/>
                  </a:lnTo>
                  <a:cubicBezTo>
                    <a:pt x="-3" y="23"/>
                    <a:pt x="-2" y="12"/>
                    <a:pt x="5" y="5"/>
                  </a:cubicBezTo>
                  <a:cubicBezTo>
                    <a:pt x="12" y="-2"/>
                    <a:pt x="23" y="-1"/>
                    <a:pt x="30" y="6"/>
                  </a:cubicBezTo>
                  <a:lnTo>
                    <a:pt x="310" y="307"/>
                  </a:lnTo>
                  <a:cubicBezTo>
                    <a:pt x="317" y="314"/>
                    <a:pt x="317" y="325"/>
                    <a:pt x="310" y="332"/>
                  </a:cubicBezTo>
                  <a:cubicBezTo>
                    <a:pt x="306" y="335"/>
                    <a:pt x="302" y="337"/>
                    <a:pt x="298" y="33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07" name="Google Shape;2983;p66">
              <a:extLst>
                <a:ext uri="{FF2B5EF4-FFF2-40B4-BE49-F238E27FC236}">
                  <a16:creationId xmlns:a16="http://schemas.microsoft.com/office/drawing/2014/main" id="{C5D2F0C3-F50A-1C4B-E17E-0CB0FE9B68C6}"/>
                </a:ext>
              </a:extLst>
            </p:cNvPr>
            <p:cNvGrpSpPr/>
            <p:nvPr/>
          </p:nvGrpSpPr>
          <p:grpSpPr>
            <a:xfrm>
              <a:off x="6363703" y="2333955"/>
              <a:ext cx="142959" cy="141060"/>
              <a:chOff x="6363703" y="2333955"/>
              <a:chExt cx="142959" cy="141060"/>
            </a:xfrm>
          </p:grpSpPr>
          <p:sp>
            <p:nvSpPr>
              <p:cNvPr id="108" name="Google Shape;2984;p66">
                <a:extLst>
                  <a:ext uri="{FF2B5EF4-FFF2-40B4-BE49-F238E27FC236}">
                    <a16:creationId xmlns:a16="http://schemas.microsoft.com/office/drawing/2014/main" id="{69553C6C-8913-29DF-D382-95045C2B77B8}"/>
                  </a:ext>
                </a:extLst>
              </p:cNvPr>
              <p:cNvSpPr/>
              <p:nvPr/>
            </p:nvSpPr>
            <p:spPr>
              <a:xfrm>
                <a:off x="6363703" y="2377900"/>
                <a:ext cx="73514" cy="97115"/>
              </a:xfrm>
              <a:custGeom>
                <a:avLst/>
                <a:gdLst/>
                <a:ahLst/>
                <a:cxnLst/>
                <a:rect l="l" t="t" r="r" b="b"/>
                <a:pathLst>
                  <a:path w="271" h="358" extrusionOk="0">
                    <a:moveTo>
                      <a:pt x="17" y="358"/>
                    </a:moveTo>
                    <a:cubicBezTo>
                      <a:pt x="13" y="358"/>
                      <a:pt x="10" y="357"/>
                      <a:pt x="6" y="355"/>
                    </a:cubicBezTo>
                    <a:cubicBezTo>
                      <a:pt x="-1" y="349"/>
                      <a:pt x="-3" y="338"/>
                      <a:pt x="3" y="330"/>
                    </a:cubicBezTo>
                    <a:lnTo>
                      <a:pt x="239" y="7"/>
                    </a:lnTo>
                    <a:cubicBezTo>
                      <a:pt x="244" y="-1"/>
                      <a:pt x="255" y="-3"/>
                      <a:pt x="263" y="3"/>
                    </a:cubicBezTo>
                    <a:cubicBezTo>
                      <a:pt x="271" y="9"/>
                      <a:pt x="273" y="20"/>
                      <a:pt x="267" y="28"/>
                    </a:cubicBezTo>
                    <a:lnTo>
                      <a:pt x="31" y="351"/>
                    </a:lnTo>
                    <a:cubicBezTo>
                      <a:pt x="28" y="356"/>
                      <a:pt x="22" y="358"/>
                      <a:pt x="17" y="35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 name="Google Shape;2985;p66">
                <a:extLst>
                  <a:ext uri="{FF2B5EF4-FFF2-40B4-BE49-F238E27FC236}">
                    <a16:creationId xmlns:a16="http://schemas.microsoft.com/office/drawing/2014/main" id="{291A5198-A884-6E2A-B0D7-E824D13C5C80}"/>
                  </a:ext>
                </a:extLst>
              </p:cNvPr>
              <p:cNvSpPr/>
              <p:nvPr/>
            </p:nvSpPr>
            <p:spPr>
              <a:xfrm>
                <a:off x="6453765" y="2333955"/>
                <a:ext cx="52898" cy="64562"/>
              </a:xfrm>
              <a:custGeom>
                <a:avLst/>
                <a:gdLst/>
                <a:ahLst/>
                <a:cxnLst/>
                <a:rect l="l" t="t" r="r" b="b"/>
                <a:pathLst>
                  <a:path w="195" h="238" extrusionOk="0">
                    <a:moveTo>
                      <a:pt x="177" y="238"/>
                    </a:moveTo>
                    <a:lnTo>
                      <a:pt x="17" y="238"/>
                    </a:lnTo>
                    <a:cubicBezTo>
                      <a:pt x="10" y="238"/>
                      <a:pt x="3" y="233"/>
                      <a:pt x="1" y="226"/>
                    </a:cubicBezTo>
                    <a:cubicBezTo>
                      <a:pt x="-2" y="219"/>
                      <a:pt x="1" y="211"/>
                      <a:pt x="6" y="206"/>
                    </a:cubicBezTo>
                    <a:cubicBezTo>
                      <a:pt x="35" y="183"/>
                      <a:pt x="107" y="114"/>
                      <a:pt x="97" y="68"/>
                    </a:cubicBezTo>
                    <a:cubicBezTo>
                      <a:pt x="95" y="53"/>
                      <a:pt x="89" y="44"/>
                      <a:pt x="80" y="39"/>
                    </a:cubicBezTo>
                    <a:cubicBezTo>
                      <a:pt x="67" y="32"/>
                      <a:pt x="48" y="36"/>
                      <a:pt x="42" y="38"/>
                    </a:cubicBezTo>
                    <a:cubicBezTo>
                      <a:pt x="33" y="42"/>
                      <a:pt x="23" y="37"/>
                      <a:pt x="19" y="28"/>
                    </a:cubicBezTo>
                    <a:cubicBezTo>
                      <a:pt x="16" y="19"/>
                      <a:pt x="20" y="9"/>
                      <a:pt x="29" y="5"/>
                    </a:cubicBezTo>
                    <a:cubicBezTo>
                      <a:pt x="33" y="4"/>
                      <a:pt x="67" y="-8"/>
                      <a:pt x="97" y="8"/>
                    </a:cubicBezTo>
                    <a:cubicBezTo>
                      <a:pt x="115" y="18"/>
                      <a:pt x="127" y="36"/>
                      <a:pt x="132" y="61"/>
                    </a:cubicBezTo>
                    <a:cubicBezTo>
                      <a:pt x="142" y="112"/>
                      <a:pt x="98" y="168"/>
                      <a:pt x="63" y="202"/>
                    </a:cubicBezTo>
                    <a:lnTo>
                      <a:pt x="177" y="202"/>
                    </a:lnTo>
                    <a:cubicBezTo>
                      <a:pt x="187" y="202"/>
                      <a:pt x="195" y="210"/>
                      <a:pt x="195" y="220"/>
                    </a:cubicBezTo>
                    <a:cubicBezTo>
                      <a:pt x="195" y="230"/>
                      <a:pt x="187" y="238"/>
                      <a:pt x="177" y="238"/>
                    </a:cubicBezTo>
                    <a:close/>
                  </a:path>
                </a:pathLst>
              </a:custGeom>
              <a:solidFill>
                <a:schemeClr val="dk1"/>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0" name="Google Shape;2986;p66">
            <a:extLst>
              <a:ext uri="{FF2B5EF4-FFF2-40B4-BE49-F238E27FC236}">
                <a16:creationId xmlns:a16="http://schemas.microsoft.com/office/drawing/2014/main" id="{CF1AE8F3-5FAF-D5C9-F2B7-429471FADF3B}"/>
              </a:ext>
            </a:extLst>
          </p:cNvPr>
          <p:cNvGrpSpPr/>
          <p:nvPr/>
        </p:nvGrpSpPr>
        <p:grpSpPr>
          <a:xfrm>
            <a:off x="5606837" y="99798"/>
            <a:ext cx="562342" cy="563157"/>
            <a:chOff x="5164691" y="911685"/>
            <a:chExt cx="562342" cy="563157"/>
          </a:xfrm>
        </p:grpSpPr>
        <p:sp>
          <p:nvSpPr>
            <p:cNvPr id="111" name="Google Shape;2987;p66">
              <a:extLst>
                <a:ext uri="{FF2B5EF4-FFF2-40B4-BE49-F238E27FC236}">
                  <a16:creationId xmlns:a16="http://schemas.microsoft.com/office/drawing/2014/main" id="{1C72A380-17D6-41BF-5A7F-921E6BEF13BE}"/>
                </a:ext>
              </a:extLst>
            </p:cNvPr>
            <p:cNvSpPr/>
            <p:nvPr/>
          </p:nvSpPr>
          <p:spPr>
            <a:xfrm>
              <a:off x="5164691" y="943424"/>
              <a:ext cx="155438" cy="232207"/>
            </a:xfrm>
            <a:custGeom>
              <a:avLst/>
              <a:gdLst/>
              <a:ahLst/>
              <a:cxnLst/>
              <a:rect l="l" t="t" r="r" b="b"/>
              <a:pathLst>
                <a:path w="573" h="856" extrusionOk="0">
                  <a:moveTo>
                    <a:pt x="18" y="856"/>
                  </a:moveTo>
                  <a:cubicBezTo>
                    <a:pt x="17" y="856"/>
                    <a:pt x="17" y="856"/>
                    <a:pt x="16" y="856"/>
                  </a:cubicBezTo>
                  <a:cubicBezTo>
                    <a:pt x="7" y="855"/>
                    <a:pt x="-1" y="847"/>
                    <a:pt x="0" y="837"/>
                  </a:cubicBezTo>
                  <a:cubicBezTo>
                    <a:pt x="28" y="482"/>
                    <a:pt x="233" y="170"/>
                    <a:pt x="547" y="2"/>
                  </a:cubicBezTo>
                  <a:cubicBezTo>
                    <a:pt x="556" y="-2"/>
                    <a:pt x="566" y="1"/>
                    <a:pt x="571" y="9"/>
                  </a:cubicBezTo>
                  <a:cubicBezTo>
                    <a:pt x="576" y="18"/>
                    <a:pt x="572" y="29"/>
                    <a:pt x="564" y="33"/>
                  </a:cubicBezTo>
                  <a:cubicBezTo>
                    <a:pt x="260" y="195"/>
                    <a:pt x="63" y="497"/>
                    <a:pt x="35" y="840"/>
                  </a:cubicBezTo>
                  <a:cubicBezTo>
                    <a:pt x="34" y="849"/>
                    <a:pt x="27" y="856"/>
                    <a:pt x="18" y="8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 name="Google Shape;2988;p66">
              <a:extLst>
                <a:ext uri="{FF2B5EF4-FFF2-40B4-BE49-F238E27FC236}">
                  <a16:creationId xmlns:a16="http://schemas.microsoft.com/office/drawing/2014/main" id="{6AFC521A-CB77-1F5D-CD75-F642A9EFA947}"/>
                </a:ext>
              </a:extLst>
            </p:cNvPr>
            <p:cNvSpPr/>
            <p:nvPr/>
          </p:nvSpPr>
          <p:spPr>
            <a:xfrm>
              <a:off x="5207281" y="1337308"/>
              <a:ext cx="178767" cy="129938"/>
            </a:xfrm>
            <a:custGeom>
              <a:avLst/>
              <a:gdLst/>
              <a:ahLst/>
              <a:cxnLst/>
              <a:rect l="l" t="t" r="r" b="b"/>
              <a:pathLst>
                <a:path w="659" h="479" extrusionOk="0">
                  <a:moveTo>
                    <a:pt x="641" y="479"/>
                  </a:moveTo>
                  <a:cubicBezTo>
                    <a:pt x="640" y="479"/>
                    <a:pt x="638" y="479"/>
                    <a:pt x="637" y="479"/>
                  </a:cubicBezTo>
                  <a:cubicBezTo>
                    <a:pt x="374" y="416"/>
                    <a:pt x="150" y="256"/>
                    <a:pt x="3" y="28"/>
                  </a:cubicBezTo>
                  <a:cubicBezTo>
                    <a:pt x="-2" y="19"/>
                    <a:pt x="0" y="8"/>
                    <a:pt x="9" y="3"/>
                  </a:cubicBezTo>
                  <a:cubicBezTo>
                    <a:pt x="17" y="-2"/>
                    <a:pt x="28" y="0"/>
                    <a:pt x="33" y="9"/>
                  </a:cubicBezTo>
                  <a:cubicBezTo>
                    <a:pt x="174" y="229"/>
                    <a:pt x="392" y="384"/>
                    <a:pt x="645" y="445"/>
                  </a:cubicBezTo>
                  <a:cubicBezTo>
                    <a:pt x="654" y="447"/>
                    <a:pt x="660" y="456"/>
                    <a:pt x="658" y="466"/>
                  </a:cubicBezTo>
                  <a:cubicBezTo>
                    <a:pt x="656" y="474"/>
                    <a:pt x="649" y="479"/>
                    <a:pt x="641" y="47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 name="Google Shape;2989;p66">
              <a:extLst>
                <a:ext uri="{FF2B5EF4-FFF2-40B4-BE49-F238E27FC236}">
                  <a16:creationId xmlns:a16="http://schemas.microsoft.com/office/drawing/2014/main" id="{30853B41-A724-F61C-5C42-FE77E74D8523}"/>
                </a:ext>
              </a:extLst>
            </p:cNvPr>
            <p:cNvSpPr/>
            <p:nvPr/>
          </p:nvSpPr>
          <p:spPr>
            <a:xfrm>
              <a:off x="5419142" y="1210082"/>
              <a:ext cx="307891" cy="264760"/>
            </a:xfrm>
            <a:custGeom>
              <a:avLst/>
              <a:gdLst/>
              <a:ahLst/>
              <a:cxnLst/>
              <a:rect l="l" t="t" r="r" b="b"/>
              <a:pathLst>
                <a:path w="1135" h="976" extrusionOk="0">
                  <a:moveTo>
                    <a:pt x="100" y="976"/>
                  </a:moveTo>
                  <a:cubicBezTo>
                    <a:pt x="72" y="976"/>
                    <a:pt x="44" y="975"/>
                    <a:pt x="16" y="973"/>
                  </a:cubicBezTo>
                  <a:cubicBezTo>
                    <a:pt x="6" y="972"/>
                    <a:pt x="-1" y="964"/>
                    <a:pt x="0" y="954"/>
                  </a:cubicBezTo>
                  <a:cubicBezTo>
                    <a:pt x="0" y="944"/>
                    <a:pt x="9" y="937"/>
                    <a:pt x="19" y="938"/>
                  </a:cubicBezTo>
                  <a:cubicBezTo>
                    <a:pt x="286" y="959"/>
                    <a:pt x="546" y="875"/>
                    <a:pt x="750" y="701"/>
                  </a:cubicBezTo>
                  <a:cubicBezTo>
                    <a:pt x="954" y="527"/>
                    <a:pt x="1078" y="284"/>
                    <a:pt x="1100" y="17"/>
                  </a:cubicBezTo>
                  <a:cubicBezTo>
                    <a:pt x="1101" y="7"/>
                    <a:pt x="1109" y="0"/>
                    <a:pt x="1119" y="0"/>
                  </a:cubicBezTo>
                  <a:cubicBezTo>
                    <a:pt x="1128" y="1"/>
                    <a:pt x="1136" y="10"/>
                    <a:pt x="1135" y="19"/>
                  </a:cubicBezTo>
                  <a:cubicBezTo>
                    <a:pt x="1113" y="296"/>
                    <a:pt x="984" y="548"/>
                    <a:pt x="773" y="728"/>
                  </a:cubicBezTo>
                  <a:cubicBezTo>
                    <a:pt x="583" y="890"/>
                    <a:pt x="347" y="976"/>
                    <a:pt x="100" y="9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 name="Google Shape;2990;p66">
              <a:extLst>
                <a:ext uri="{FF2B5EF4-FFF2-40B4-BE49-F238E27FC236}">
                  <a16:creationId xmlns:a16="http://schemas.microsoft.com/office/drawing/2014/main" id="{A9C6ED82-A745-6607-D987-AD46A105BA02}"/>
                </a:ext>
              </a:extLst>
            </p:cNvPr>
            <p:cNvSpPr/>
            <p:nvPr/>
          </p:nvSpPr>
          <p:spPr>
            <a:xfrm>
              <a:off x="5463088" y="911685"/>
              <a:ext cx="262318" cy="248212"/>
            </a:xfrm>
            <a:custGeom>
              <a:avLst/>
              <a:gdLst/>
              <a:ahLst/>
              <a:cxnLst/>
              <a:rect l="l" t="t" r="r" b="b"/>
              <a:pathLst>
                <a:path w="967" h="915" extrusionOk="0">
                  <a:moveTo>
                    <a:pt x="949" y="915"/>
                  </a:moveTo>
                  <a:cubicBezTo>
                    <a:pt x="941" y="915"/>
                    <a:pt x="933" y="909"/>
                    <a:pt x="932" y="900"/>
                  </a:cubicBezTo>
                  <a:cubicBezTo>
                    <a:pt x="869" y="436"/>
                    <a:pt x="484" y="73"/>
                    <a:pt x="16" y="35"/>
                  </a:cubicBezTo>
                  <a:cubicBezTo>
                    <a:pt x="7" y="35"/>
                    <a:pt x="0" y="26"/>
                    <a:pt x="0" y="16"/>
                  </a:cubicBezTo>
                  <a:cubicBezTo>
                    <a:pt x="1" y="7"/>
                    <a:pt x="10" y="0"/>
                    <a:pt x="19" y="0"/>
                  </a:cubicBezTo>
                  <a:cubicBezTo>
                    <a:pt x="503" y="39"/>
                    <a:pt x="901" y="415"/>
                    <a:pt x="967" y="895"/>
                  </a:cubicBezTo>
                  <a:cubicBezTo>
                    <a:pt x="968" y="905"/>
                    <a:pt x="961" y="914"/>
                    <a:pt x="952" y="915"/>
                  </a:cubicBezTo>
                  <a:cubicBezTo>
                    <a:pt x="951" y="915"/>
                    <a:pt x="950" y="915"/>
                    <a:pt x="949" y="91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 name="Google Shape;2991;p66">
              <a:extLst>
                <a:ext uri="{FF2B5EF4-FFF2-40B4-BE49-F238E27FC236}">
                  <a16:creationId xmlns:a16="http://schemas.microsoft.com/office/drawing/2014/main" id="{53F67EF1-F349-6D14-0FC3-CF751CD4FF7E}"/>
                </a:ext>
              </a:extLst>
            </p:cNvPr>
            <p:cNvSpPr/>
            <p:nvPr/>
          </p:nvSpPr>
          <p:spPr>
            <a:xfrm>
              <a:off x="5196430" y="1168578"/>
              <a:ext cx="374081" cy="273711"/>
            </a:xfrm>
            <a:custGeom>
              <a:avLst/>
              <a:gdLst/>
              <a:ahLst/>
              <a:cxnLst/>
              <a:rect l="l" t="t" r="r" b="b"/>
              <a:pathLst>
                <a:path w="1379" h="1009" extrusionOk="0">
                  <a:moveTo>
                    <a:pt x="920" y="1009"/>
                  </a:moveTo>
                  <a:cubicBezTo>
                    <a:pt x="896" y="1009"/>
                    <a:pt x="871" y="1008"/>
                    <a:pt x="846" y="1006"/>
                  </a:cubicBezTo>
                  <a:cubicBezTo>
                    <a:pt x="602" y="987"/>
                    <a:pt x="379" y="873"/>
                    <a:pt x="220" y="686"/>
                  </a:cubicBezTo>
                  <a:cubicBezTo>
                    <a:pt x="60" y="499"/>
                    <a:pt x="-17" y="261"/>
                    <a:pt x="3" y="16"/>
                  </a:cubicBezTo>
                  <a:cubicBezTo>
                    <a:pt x="4" y="7"/>
                    <a:pt x="12" y="0"/>
                    <a:pt x="22" y="0"/>
                  </a:cubicBezTo>
                  <a:cubicBezTo>
                    <a:pt x="32" y="1"/>
                    <a:pt x="39" y="10"/>
                    <a:pt x="38" y="19"/>
                  </a:cubicBezTo>
                  <a:cubicBezTo>
                    <a:pt x="19" y="255"/>
                    <a:pt x="93" y="483"/>
                    <a:pt x="247" y="663"/>
                  </a:cubicBezTo>
                  <a:cubicBezTo>
                    <a:pt x="400" y="843"/>
                    <a:pt x="614" y="952"/>
                    <a:pt x="849" y="971"/>
                  </a:cubicBezTo>
                  <a:cubicBezTo>
                    <a:pt x="1025" y="985"/>
                    <a:pt x="1199" y="947"/>
                    <a:pt x="1352" y="861"/>
                  </a:cubicBezTo>
                  <a:cubicBezTo>
                    <a:pt x="1360" y="856"/>
                    <a:pt x="1371" y="859"/>
                    <a:pt x="1376" y="868"/>
                  </a:cubicBezTo>
                  <a:cubicBezTo>
                    <a:pt x="1381" y="876"/>
                    <a:pt x="1378" y="887"/>
                    <a:pt x="1369" y="892"/>
                  </a:cubicBezTo>
                  <a:cubicBezTo>
                    <a:pt x="1231" y="969"/>
                    <a:pt x="1078" y="1009"/>
                    <a:pt x="920" y="100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 name="Google Shape;2992;p66">
              <a:extLst>
                <a:ext uri="{FF2B5EF4-FFF2-40B4-BE49-F238E27FC236}">
                  <a16:creationId xmlns:a16="http://schemas.microsoft.com/office/drawing/2014/main" id="{BA12100B-BD86-B223-89D0-AEF0FCDAB01C}"/>
                </a:ext>
              </a:extLst>
            </p:cNvPr>
            <p:cNvSpPr/>
            <p:nvPr/>
          </p:nvSpPr>
          <p:spPr>
            <a:xfrm>
              <a:off x="5212706" y="943424"/>
              <a:ext cx="482589" cy="417213"/>
            </a:xfrm>
            <a:custGeom>
              <a:avLst/>
              <a:gdLst/>
              <a:ahLst/>
              <a:cxnLst/>
              <a:rect l="l" t="t" r="r" b="b"/>
              <a:pathLst>
                <a:path w="1779" h="1538" extrusionOk="0">
                  <a:moveTo>
                    <a:pt x="1532" y="1538"/>
                  </a:moveTo>
                  <a:cubicBezTo>
                    <a:pt x="1528" y="1538"/>
                    <a:pt x="1524" y="1536"/>
                    <a:pt x="1521" y="1533"/>
                  </a:cubicBezTo>
                  <a:cubicBezTo>
                    <a:pt x="1513" y="1527"/>
                    <a:pt x="1513" y="1516"/>
                    <a:pt x="1519" y="1508"/>
                  </a:cubicBezTo>
                  <a:cubicBezTo>
                    <a:pt x="1649" y="1363"/>
                    <a:pt x="1725" y="1184"/>
                    <a:pt x="1741" y="990"/>
                  </a:cubicBezTo>
                  <a:cubicBezTo>
                    <a:pt x="1780" y="504"/>
                    <a:pt x="1416" y="77"/>
                    <a:pt x="930" y="38"/>
                  </a:cubicBezTo>
                  <a:cubicBezTo>
                    <a:pt x="542" y="7"/>
                    <a:pt x="174" y="239"/>
                    <a:pt x="34" y="601"/>
                  </a:cubicBezTo>
                  <a:cubicBezTo>
                    <a:pt x="31" y="611"/>
                    <a:pt x="21" y="615"/>
                    <a:pt x="12" y="612"/>
                  </a:cubicBezTo>
                  <a:cubicBezTo>
                    <a:pt x="2" y="608"/>
                    <a:pt x="-2" y="598"/>
                    <a:pt x="1" y="589"/>
                  </a:cubicBezTo>
                  <a:cubicBezTo>
                    <a:pt x="147" y="212"/>
                    <a:pt x="530" y="-29"/>
                    <a:pt x="933" y="3"/>
                  </a:cubicBezTo>
                  <a:cubicBezTo>
                    <a:pt x="1177" y="23"/>
                    <a:pt x="1400" y="136"/>
                    <a:pt x="1559" y="323"/>
                  </a:cubicBezTo>
                  <a:cubicBezTo>
                    <a:pt x="1719" y="510"/>
                    <a:pt x="1796" y="748"/>
                    <a:pt x="1776" y="993"/>
                  </a:cubicBezTo>
                  <a:cubicBezTo>
                    <a:pt x="1760" y="1195"/>
                    <a:pt x="1680" y="1381"/>
                    <a:pt x="1545" y="1532"/>
                  </a:cubicBezTo>
                  <a:cubicBezTo>
                    <a:pt x="1542" y="1536"/>
                    <a:pt x="1537" y="1538"/>
                    <a:pt x="1532" y="153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 name="Google Shape;2993;p66">
              <a:extLst>
                <a:ext uri="{FF2B5EF4-FFF2-40B4-BE49-F238E27FC236}">
                  <a16:creationId xmlns:a16="http://schemas.microsoft.com/office/drawing/2014/main" id="{6FF17932-ACF3-C6BA-F4CD-C2DA1856DDD6}"/>
                </a:ext>
              </a:extLst>
            </p:cNvPr>
            <p:cNvSpPr/>
            <p:nvPr/>
          </p:nvSpPr>
          <p:spPr>
            <a:xfrm>
              <a:off x="5416972" y="1012055"/>
              <a:ext cx="169001" cy="185549"/>
            </a:xfrm>
            <a:custGeom>
              <a:avLst/>
              <a:gdLst/>
              <a:ahLst/>
              <a:cxnLst/>
              <a:rect l="l" t="t" r="r" b="b"/>
              <a:pathLst>
                <a:path w="623" h="684" extrusionOk="0">
                  <a:moveTo>
                    <a:pt x="107" y="684"/>
                  </a:moveTo>
                  <a:cubicBezTo>
                    <a:pt x="103" y="684"/>
                    <a:pt x="100" y="683"/>
                    <a:pt x="97" y="682"/>
                  </a:cubicBezTo>
                  <a:cubicBezTo>
                    <a:pt x="93" y="679"/>
                    <a:pt x="90" y="674"/>
                    <a:pt x="89" y="669"/>
                  </a:cubicBezTo>
                  <a:lnTo>
                    <a:pt x="0" y="20"/>
                  </a:lnTo>
                  <a:cubicBezTo>
                    <a:pt x="-1" y="10"/>
                    <a:pt x="6" y="2"/>
                    <a:pt x="16" y="0"/>
                  </a:cubicBezTo>
                  <a:cubicBezTo>
                    <a:pt x="25" y="-1"/>
                    <a:pt x="34" y="6"/>
                    <a:pt x="35" y="15"/>
                  </a:cubicBezTo>
                  <a:lnTo>
                    <a:pt x="121" y="644"/>
                  </a:lnTo>
                  <a:lnTo>
                    <a:pt x="600" y="495"/>
                  </a:lnTo>
                  <a:cubicBezTo>
                    <a:pt x="610" y="492"/>
                    <a:pt x="619" y="497"/>
                    <a:pt x="622" y="506"/>
                  </a:cubicBezTo>
                  <a:cubicBezTo>
                    <a:pt x="625" y="516"/>
                    <a:pt x="620" y="526"/>
                    <a:pt x="611" y="528"/>
                  </a:cubicBezTo>
                  <a:lnTo>
                    <a:pt x="112" y="683"/>
                  </a:lnTo>
                  <a:cubicBezTo>
                    <a:pt x="110" y="684"/>
                    <a:pt x="108" y="684"/>
                    <a:pt x="107" y="68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8" name="Google Shape;2994;p66">
            <a:extLst>
              <a:ext uri="{FF2B5EF4-FFF2-40B4-BE49-F238E27FC236}">
                <a16:creationId xmlns:a16="http://schemas.microsoft.com/office/drawing/2014/main" id="{EBE0548B-55F7-7F5C-CCAA-DDFD03CE852F}"/>
              </a:ext>
            </a:extLst>
          </p:cNvPr>
          <p:cNvGrpSpPr/>
          <p:nvPr/>
        </p:nvGrpSpPr>
        <p:grpSpPr>
          <a:xfrm>
            <a:off x="8685985" y="1503834"/>
            <a:ext cx="383304" cy="393613"/>
            <a:chOff x="7357364" y="1146334"/>
            <a:chExt cx="383304" cy="393613"/>
          </a:xfrm>
        </p:grpSpPr>
        <p:sp>
          <p:nvSpPr>
            <p:cNvPr id="119" name="Google Shape;2995;p66">
              <a:extLst>
                <a:ext uri="{FF2B5EF4-FFF2-40B4-BE49-F238E27FC236}">
                  <a16:creationId xmlns:a16="http://schemas.microsoft.com/office/drawing/2014/main" id="{6E4AC223-3AC3-6756-0B12-2A232C2FE46F}"/>
                </a:ext>
              </a:extLst>
            </p:cNvPr>
            <p:cNvSpPr/>
            <p:nvPr/>
          </p:nvSpPr>
          <p:spPr>
            <a:xfrm>
              <a:off x="7357364" y="1196247"/>
              <a:ext cx="203452" cy="343699"/>
            </a:xfrm>
            <a:custGeom>
              <a:avLst/>
              <a:gdLst/>
              <a:ahLst/>
              <a:cxnLst/>
              <a:rect l="l" t="t" r="r" b="b"/>
              <a:pathLst>
                <a:path w="750" h="1267" extrusionOk="0">
                  <a:moveTo>
                    <a:pt x="726" y="1267"/>
                  </a:moveTo>
                  <a:cubicBezTo>
                    <a:pt x="418" y="1267"/>
                    <a:pt x="144" y="1073"/>
                    <a:pt x="42" y="782"/>
                  </a:cubicBezTo>
                  <a:cubicBezTo>
                    <a:pt x="-55" y="507"/>
                    <a:pt x="22" y="202"/>
                    <a:pt x="238" y="5"/>
                  </a:cubicBezTo>
                  <a:cubicBezTo>
                    <a:pt x="245" y="-2"/>
                    <a:pt x="256" y="-1"/>
                    <a:pt x="263" y="6"/>
                  </a:cubicBezTo>
                  <a:cubicBezTo>
                    <a:pt x="269" y="13"/>
                    <a:pt x="269" y="25"/>
                    <a:pt x="262" y="31"/>
                  </a:cubicBezTo>
                  <a:cubicBezTo>
                    <a:pt x="56" y="218"/>
                    <a:pt x="-17" y="509"/>
                    <a:pt x="75" y="771"/>
                  </a:cubicBezTo>
                  <a:cubicBezTo>
                    <a:pt x="172" y="1047"/>
                    <a:pt x="433" y="1232"/>
                    <a:pt x="726" y="1232"/>
                  </a:cubicBezTo>
                  <a:cubicBezTo>
                    <a:pt x="728" y="1232"/>
                    <a:pt x="731" y="1232"/>
                    <a:pt x="733" y="1232"/>
                  </a:cubicBezTo>
                  <a:cubicBezTo>
                    <a:pt x="742" y="1232"/>
                    <a:pt x="750" y="1239"/>
                    <a:pt x="750" y="1249"/>
                  </a:cubicBezTo>
                  <a:cubicBezTo>
                    <a:pt x="750" y="1259"/>
                    <a:pt x="743" y="1267"/>
                    <a:pt x="733" y="1267"/>
                  </a:cubicBezTo>
                  <a:cubicBezTo>
                    <a:pt x="730" y="1267"/>
                    <a:pt x="728" y="1267"/>
                    <a:pt x="726" y="12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0" name="Google Shape;2996;p66">
              <a:extLst>
                <a:ext uri="{FF2B5EF4-FFF2-40B4-BE49-F238E27FC236}">
                  <a16:creationId xmlns:a16="http://schemas.microsoft.com/office/drawing/2014/main" id="{5F7C5ADA-ADEB-7380-1960-3E610E0EBFD5}"/>
                </a:ext>
              </a:extLst>
            </p:cNvPr>
            <p:cNvSpPr/>
            <p:nvPr/>
          </p:nvSpPr>
          <p:spPr>
            <a:xfrm>
              <a:off x="7613171" y="1400243"/>
              <a:ext cx="127497" cy="128853"/>
            </a:xfrm>
            <a:custGeom>
              <a:avLst/>
              <a:gdLst/>
              <a:ahLst/>
              <a:cxnLst/>
              <a:rect l="l" t="t" r="r" b="b"/>
              <a:pathLst>
                <a:path w="470" h="475" extrusionOk="0">
                  <a:moveTo>
                    <a:pt x="18" y="475"/>
                  </a:moveTo>
                  <a:cubicBezTo>
                    <a:pt x="11" y="475"/>
                    <a:pt x="4" y="470"/>
                    <a:pt x="1" y="463"/>
                  </a:cubicBezTo>
                  <a:cubicBezTo>
                    <a:pt x="-2" y="454"/>
                    <a:pt x="3" y="444"/>
                    <a:pt x="12" y="440"/>
                  </a:cubicBezTo>
                  <a:cubicBezTo>
                    <a:pt x="213" y="370"/>
                    <a:pt x="367" y="214"/>
                    <a:pt x="436" y="12"/>
                  </a:cubicBezTo>
                  <a:cubicBezTo>
                    <a:pt x="439" y="3"/>
                    <a:pt x="449" y="-2"/>
                    <a:pt x="458" y="1"/>
                  </a:cubicBezTo>
                  <a:cubicBezTo>
                    <a:pt x="468" y="4"/>
                    <a:pt x="472" y="14"/>
                    <a:pt x="469" y="24"/>
                  </a:cubicBezTo>
                  <a:cubicBezTo>
                    <a:pt x="397" y="235"/>
                    <a:pt x="235" y="399"/>
                    <a:pt x="24" y="474"/>
                  </a:cubicBezTo>
                  <a:cubicBezTo>
                    <a:pt x="22" y="474"/>
                    <a:pt x="20" y="475"/>
                    <a:pt x="18" y="47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1" name="Google Shape;2997;p66">
              <a:extLst>
                <a:ext uri="{FF2B5EF4-FFF2-40B4-BE49-F238E27FC236}">
                  <a16:creationId xmlns:a16="http://schemas.microsoft.com/office/drawing/2014/main" id="{CAD1BED8-A8D2-1F51-1819-2B10FDA108AA}"/>
                </a:ext>
              </a:extLst>
            </p:cNvPr>
            <p:cNvSpPr/>
            <p:nvPr/>
          </p:nvSpPr>
          <p:spPr>
            <a:xfrm>
              <a:off x="7485674" y="1146334"/>
              <a:ext cx="254451" cy="137805"/>
            </a:xfrm>
            <a:custGeom>
              <a:avLst/>
              <a:gdLst/>
              <a:ahLst/>
              <a:cxnLst/>
              <a:rect l="l" t="t" r="r" b="b"/>
              <a:pathLst>
                <a:path w="938" h="508" extrusionOk="0">
                  <a:moveTo>
                    <a:pt x="920" y="508"/>
                  </a:moveTo>
                  <a:cubicBezTo>
                    <a:pt x="913" y="508"/>
                    <a:pt x="906" y="504"/>
                    <a:pt x="904" y="496"/>
                  </a:cubicBezTo>
                  <a:cubicBezTo>
                    <a:pt x="842" y="323"/>
                    <a:pt x="717" y="183"/>
                    <a:pt x="551" y="103"/>
                  </a:cubicBezTo>
                  <a:cubicBezTo>
                    <a:pt x="385" y="24"/>
                    <a:pt x="198" y="14"/>
                    <a:pt x="24" y="75"/>
                  </a:cubicBezTo>
                  <a:cubicBezTo>
                    <a:pt x="15" y="78"/>
                    <a:pt x="5" y="73"/>
                    <a:pt x="1" y="64"/>
                  </a:cubicBezTo>
                  <a:cubicBezTo>
                    <a:pt x="-2" y="55"/>
                    <a:pt x="3" y="45"/>
                    <a:pt x="12" y="42"/>
                  </a:cubicBezTo>
                  <a:cubicBezTo>
                    <a:pt x="195" y="-23"/>
                    <a:pt x="392" y="-12"/>
                    <a:pt x="566" y="72"/>
                  </a:cubicBezTo>
                  <a:cubicBezTo>
                    <a:pt x="741" y="155"/>
                    <a:pt x="873" y="302"/>
                    <a:pt x="937" y="485"/>
                  </a:cubicBezTo>
                  <a:cubicBezTo>
                    <a:pt x="940" y="494"/>
                    <a:pt x="935" y="504"/>
                    <a:pt x="926" y="507"/>
                  </a:cubicBezTo>
                  <a:cubicBezTo>
                    <a:pt x="924" y="508"/>
                    <a:pt x="922" y="508"/>
                    <a:pt x="920" y="50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 name="Google Shape;2998;p66">
              <a:extLst>
                <a:ext uri="{FF2B5EF4-FFF2-40B4-BE49-F238E27FC236}">
                  <a16:creationId xmlns:a16="http://schemas.microsoft.com/office/drawing/2014/main" id="{8DB27D6B-64DD-05F5-D920-33363E1EECC5}"/>
                </a:ext>
              </a:extLst>
            </p:cNvPr>
            <p:cNvSpPr/>
            <p:nvPr/>
          </p:nvSpPr>
          <p:spPr>
            <a:xfrm>
              <a:off x="7424096" y="1197875"/>
              <a:ext cx="304365" cy="319556"/>
            </a:xfrm>
            <a:custGeom>
              <a:avLst/>
              <a:gdLst/>
              <a:ahLst/>
              <a:cxnLst/>
              <a:rect l="l" t="t" r="r" b="b"/>
              <a:pathLst>
                <a:path w="1122" h="1178" extrusionOk="0">
                  <a:moveTo>
                    <a:pt x="479" y="1178"/>
                  </a:moveTo>
                  <a:cubicBezTo>
                    <a:pt x="302" y="1178"/>
                    <a:pt x="129" y="1104"/>
                    <a:pt x="5" y="968"/>
                  </a:cubicBezTo>
                  <a:cubicBezTo>
                    <a:pt x="-2" y="960"/>
                    <a:pt x="-1" y="949"/>
                    <a:pt x="6" y="943"/>
                  </a:cubicBezTo>
                  <a:cubicBezTo>
                    <a:pt x="13" y="936"/>
                    <a:pt x="25" y="937"/>
                    <a:pt x="31" y="944"/>
                  </a:cubicBezTo>
                  <a:cubicBezTo>
                    <a:pt x="196" y="1125"/>
                    <a:pt x="451" y="1189"/>
                    <a:pt x="681" y="1108"/>
                  </a:cubicBezTo>
                  <a:cubicBezTo>
                    <a:pt x="834" y="1054"/>
                    <a:pt x="957" y="944"/>
                    <a:pt x="1027" y="798"/>
                  </a:cubicBezTo>
                  <a:cubicBezTo>
                    <a:pt x="1097" y="652"/>
                    <a:pt x="1106" y="487"/>
                    <a:pt x="1052" y="334"/>
                  </a:cubicBezTo>
                  <a:cubicBezTo>
                    <a:pt x="1008" y="210"/>
                    <a:pt x="928" y="106"/>
                    <a:pt x="819" y="33"/>
                  </a:cubicBezTo>
                  <a:cubicBezTo>
                    <a:pt x="811" y="27"/>
                    <a:pt x="809" y="16"/>
                    <a:pt x="815" y="8"/>
                  </a:cubicBezTo>
                  <a:cubicBezTo>
                    <a:pt x="820" y="0"/>
                    <a:pt x="831" y="-2"/>
                    <a:pt x="839" y="4"/>
                  </a:cubicBezTo>
                  <a:cubicBezTo>
                    <a:pt x="954" y="81"/>
                    <a:pt x="1039" y="191"/>
                    <a:pt x="1085" y="322"/>
                  </a:cubicBezTo>
                  <a:cubicBezTo>
                    <a:pt x="1142" y="484"/>
                    <a:pt x="1133" y="658"/>
                    <a:pt x="1059" y="813"/>
                  </a:cubicBezTo>
                  <a:cubicBezTo>
                    <a:pt x="985" y="968"/>
                    <a:pt x="855" y="1084"/>
                    <a:pt x="693" y="1141"/>
                  </a:cubicBezTo>
                  <a:cubicBezTo>
                    <a:pt x="623" y="1166"/>
                    <a:pt x="551" y="1178"/>
                    <a:pt x="479" y="11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 name="Google Shape;2999;p66">
              <a:extLst>
                <a:ext uri="{FF2B5EF4-FFF2-40B4-BE49-F238E27FC236}">
                  <a16:creationId xmlns:a16="http://schemas.microsoft.com/office/drawing/2014/main" id="{8B7A3A9F-EF15-735A-D1AD-73CD76CCFB08}"/>
                </a:ext>
              </a:extLst>
            </p:cNvPr>
            <p:cNvSpPr/>
            <p:nvPr/>
          </p:nvSpPr>
          <p:spPr>
            <a:xfrm>
              <a:off x="7380150" y="1168849"/>
              <a:ext cx="221628" cy="235191"/>
            </a:xfrm>
            <a:custGeom>
              <a:avLst/>
              <a:gdLst/>
              <a:ahLst/>
              <a:cxnLst/>
              <a:rect l="l" t="t" r="r" b="b"/>
              <a:pathLst>
                <a:path w="817" h="867" extrusionOk="0">
                  <a:moveTo>
                    <a:pt x="53" y="867"/>
                  </a:moveTo>
                  <a:cubicBezTo>
                    <a:pt x="46" y="867"/>
                    <a:pt x="39" y="863"/>
                    <a:pt x="36" y="856"/>
                  </a:cubicBezTo>
                  <a:cubicBezTo>
                    <a:pt x="-20" y="694"/>
                    <a:pt x="-11" y="520"/>
                    <a:pt x="63" y="365"/>
                  </a:cubicBezTo>
                  <a:cubicBezTo>
                    <a:pt x="137" y="211"/>
                    <a:pt x="267" y="94"/>
                    <a:pt x="429" y="37"/>
                  </a:cubicBezTo>
                  <a:cubicBezTo>
                    <a:pt x="550" y="-6"/>
                    <a:pt x="680" y="-11"/>
                    <a:pt x="804" y="21"/>
                  </a:cubicBezTo>
                  <a:cubicBezTo>
                    <a:pt x="813" y="24"/>
                    <a:pt x="819" y="33"/>
                    <a:pt x="816" y="43"/>
                  </a:cubicBezTo>
                  <a:cubicBezTo>
                    <a:pt x="814" y="52"/>
                    <a:pt x="804" y="58"/>
                    <a:pt x="795" y="55"/>
                  </a:cubicBezTo>
                  <a:cubicBezTo>
                    <a:pt x="678" y="25"/>
                    <a:pt x="555" y="30"/>
                    <a:pt x="440" y="70"/>
                  </a:cubicBezTo>
                  <a:cubicBezTo>
                    <a:pt x="288" y="124"/>
                    <a:pt x="165" y="234"/>
                    <a:pt x="95" y="380"/>
                  </a:cubicBezTo>
                  <a:cubicBezTo>
                    <a:pt x="25" y="526"/>
                    <a:pt x="16" y="691"/>
                    <a:pt x="70" y="844"/>
                  </a:cubicBezTo>
                  <a:cubicBezTo>
                    <a:pt x="73" y="853"/>
                    <a:pt x="68" y="863"/>
                    <a:pt x="59" y="866"/>
                  </a:cubicBezTo>
                  <a:cubicBezTo>
                    <a:pt x="57" y="867"/>
                    <a:pt x="55" y="867"/>
                    <a:pt x="53" y="8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4" name="Google Shape;3000;p66">
              <a:extLst>
                <a:ext uri="{FF2B5EF4-FFF2-40B4-BE49-F238E27FC236}">
                  <a16:creationId xmlns:a16="http://schemas.microsoft.com/office/drawing/2014/main" id="{992E5AC5-6AB2-AA7D-42A2-B300EA3C2D25}"/>
                </a:ext>
              </a:extLst>
            </p:cNvPr>
            <p:cNvSpPr/>
            <p:nvPr/>
          </p:nvSpPr>
          <p:spPr>
            <a:xfrm>
              <a:off x="7484589" y="1233683"/>
              <a:ext cx="74328" cy="190703"/>
            </a:xfrm>
            <a:custGeom>
              <a:avLst/>
              <a:gdLst/>
              <a:ahLst/>
              <a:cxnLst/>
              <a:rect l="l" t="t" r="r" b="b"/>
              <a:pathLst>
                <a:path w="274" h="703" extrusionOk="0">
                  <a:moveTo>
                    <a:pt x="40" y="703"/>
                  </a:moveTo>
                  <a:cubicBezTo>
                    <a:pt x="36" y="703"/>
                    <a:pt x="32" y="702"/>
                    <a:pt x="29" y="700"/>
                  </a:cubicBezTo>
                  <a:cubicBezTo>
                    <a:pt x="21" y="694"/>
                    <a:pt x="20" y="683"/>
                    <a:pt x="26" y="675"/>
                  </a:cubicBezTo>
                  <a:lnTo>
                    <a:pt x="235" y="402"/>
                  </a:lnTo>
                  <a:lnTo>
                    <a:pt x="3" y="27"/>
                  </a:lnTo>
                  <a:cubicBezTo>
                    <a:pt x="-2" y="19"/>
                    <a:pt x="1" y="8"/>
                    <a:pt x="9" y="3"/>
                  </a:cubicBezTo>
                  <a:cubicBezTo>
                    <a:pt x="17" y="-2"/>
                    <a:pt x="28" y="0"/>
                    <a:pt x="33" y="9"/>
                  </a:cubicBezTo>
                  <a:lnTo>
                    <a:pt x="272" y="394"/>
                  </a:lnTo>
                  <a:cubicBezTo>
                    <a:pt x="276" y="401"/>
                    <a:pt x="275" y="408"/>
                    <a:pt x="271" y="414"/>
                  </a:cubicBezTo>
                  <a:lnTo>
                    <a:pt x="54" y="696"/>
                  </a:lnTo>
                  <a:cubicBezTo>
                    <a:pt x="50" y="701"/>
                    <a:pt x="45" y="703"/>
                    <a:pt x="40" y="7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5" name="Google Shape;3001;p66">
            <a:extLst>
              <a:ext uri="{FF2B5EF4-FFF2-40B4-BE49-F238E27FC236}">
                <a16:creationId xmlns:a16="http://schemas.microsoft.com/office/drawing/2014/main" id="{487D1AB4-482E-C430-F5D8-0C4F0F5E74AE}"/>
              </a:ext>
            </a:extLst>
          </p:cNvPr>
          <p:cNvGrpSpPr/>
          <p:nvPr/>
        </p:nvGrpSpPr>
        <p:grpSpPr>
          <a:xfrm>
            <a:off x="6335174" y="3911210"/>
            <a:ext cx="317657" cy="317386"/>
            <a:chOff x="6192803" y="4044584"/>
            <a:chExt cx="317657" cy="317386"/>
          </a:xfrm>
        </p:grpSpPr>
        <p:sp>
          <p:nvSpPr>
            <p:cNvPr id="126" name="Google Shape;3002;p66">
              <a:extLst>
                <a:ext uri="{FF2B5EF4-FFF2-40B4-BE49-F238E27FC236}">
                  <a16:creationId xmlns:a16="http://schemas.microsoft.com/office/drawing/2014/main" id="{66342EFA-370F-F88D-1D08-40D0FED3308E}"/>
                </a:ext>
              </a:extLst>
            </p:cNvPr>
            <p:cNvSpPr/>
            <p:nvPr/>
          </p:nvSpPr>
          <p:spPr>
            <a:xfrm>
              <a:off x="6192803" y="4071169"/>
              <a:ext cx="77312" cy="136720"/>
            </a:xfrm>
            <a:custGeom>
              <a:avLst/>
              <a:gdLst/>
              <a:ahLst/>
              <a:cxnLst/>
              <a:rect l="l" t="t" r="r" b="b"/>
              <a:pathLst>
                <a:path w="285" h="504" extrusionOk="0">
                  <a:moveTo>
                    <a:pt x="18" y="504"/>
                  </a:moveTo>
                  <a:cubicBezTo>
                    <a:pt x="8" y="504"/>
                    <a:pt x="0" y="496"/>
                    <a:pt x="0" y="487"/>
                  </a:cubicBezTo>
                  <a:cubicBezTo>
                    <a:pt x="0" y="293"/>
                    <a:pt x="96" y="111"/>
                    <a:pt x="257" y="2"/>
                  </a:cubicBezTo>
                  <a:cubicBezTo>
                    <a:pt x="265" y="-3"/>
                    <a:pt x="276" y="-1"/>
                    <a:pt x="281" y="7"/>
                  </a:cubicBezTo>
                  <a:cubicBezTo>
                    <a:pt x="287" y="15"/>
                    <a:pt x="285" y="26"/>
                    <a:pt x="277" y="31"/>
                  </a:cubicBezTo>
                  <a:cubicBezTo>
                    <a:pt x="126" y="134"/>
                    <a:pt x="35" y="304"/>
                    <a:pt x="35" y="487"/>
                  </a:cubicBezTo>
                  <a:cubicBezTo>
                    <a:pt x="35" y="496"/>
                    <a:pt x="27" y="504"/>
                    <a:pt x="18" y="50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7" name="Google Shape;3003;p66">
              <a:extLst>
                <a:ext uri="{FF2B5EF4-FFF2-40B4-BE49-F238E27FC236}">
                  <a16:creationId xmlns:a16="http://schemas.microsoft.com/office/drawing/2014/main" id="{A42B9DDB-478A-EA84-A0FA-6A2590E26BF5}"/>
                </a:ext>
              </a:extLst>
            </p:cNvPr>
            <p:cNvSpPr/>
            <p:nvPr/>
          </p:nvSpPr>
          <p:spPr>
            <a:xfrm>
              <a:off x="6201213" y="4248037"/>
              <a:ext cx="266930" cy="113933"/>
            </a:xfrm>
            <a:custGeom>
              <a:avLst/>
              <a:gdLst/>
              <a:ahLst/>
              <a:cxnLst/>
              <a:rect l="l" t="t" r="r" b="b"/>
              <a:pathLst>
                <a:path w="984" h="420" extrusionOk="0">
                  <a:moveTo>
                    <a:pt x="554" y="420"/>
                  </a:moveTo>
                  <a:cubicBezTo>
                    <a:pt x="303" y="420"/>
                    <a:pt x="81" y="260"/>
                    <a:pt x="0" y="23"/>
                  </a:cubicBezTo>
                  <a:cubicBezTo>
                    <a:pt x="-3" y="14"/>
                    <a:pt x="2" y="4"/>
                    <a:pt x="11" y="1"/>
                  </a:cubicBezTo>
                  <a:cubicBezTo>
                    <a:pt x="20" y="-2"/>
                    <a:pt x="30" y="3"/>
                    <a:pt x="33" y="12"/>
                  </a:cubicBezTo>
                  <a:cubicBezTo>
                    <a:pt x="109" y="235"/>
                    <a:pt x="318" y="385"/>
                    <a:pt x="554" y="385"/>
                  </a:cubicBezTo>
                  <a:cubicBezTo>
                    <a:pt x="706" y="385"/>
                    <a:pt x="848" y="324"/>
                    <a:pt x="953" y="214"/>
                  </a:cubicBezTo>
                  <a:cubicBezTo>
                    <a:pt x="959" y="206"/>
                    <a:pt x="970" y="206"/>
                    <a:pt x="978" y="213"/>
                  </a:cubicBezTo>
                  <a:cubicBezTo>
                    <a:pt x="985" y="220"/>
                    <a:pt x="985" y="231"/>
                    <a:pt x="978" y="238"/>
                  </a:cubicBezTo>
                  <a:cubicBezTo>
                    <a:pt x="867" y="355"/>
                    <a:pt x="716" y="420"/>
                    <a:pt x="554" y="42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8" name="Google Shape;3004;p66">
              <a:extLst>
                <a:ext uri="{FF2B5EF4-FFF2-40B4-BE49-F238E27FC236}">
                  <a16:creationId xmlns:a16="http://schemas.microsoft.com/office/drawing/2014/main" id="{182F84F6-7E2C-EA21-BA6A-E17552CA2F7D}"/>
                </a:ext>
              </a:extLst>
            </p:cNvPr>
            <p:cNvSpPr/>
            <p:nvPr/>
          </p:nvSpPr>
          <p:spPr>
            <a:xfrm>
              <a:off x="6346613" y="4044584"/>
              <a:ext cx="163847" cy="163305"/>
            </a:xfrm>
            <a:custGeom>
              <a:avLst/>
              <a:gdLst/>
              <a:ahLst/>
              <a:cxnLst/>
              <a:rect l="l" t="t" r="r" b="b"/>
              <a:pathLst>
                <a:path w="604" h="602" extrusionOk="0">
                  <a:moveTo>
                    <a:pt x="587" y="602"/>
                  </a:moveTo>
                  <a:cubicBezTo>
                    <a:pt x="577" y="602"/>
                    <a:pt x="569" y="594"/>
                    <a:pt x="569" y="585"/>
                  </a:cubicBezTo>
                  <a:cubicBezTo>
                    <a:pt x="569" y="282"/>
                    <a:pt x="321" y="35"/>
                    <a:pt x="18" y="35"/>
                  </a:cubicBezTo>
                  <a:cubicBezTo>
                    <a:pt x="8" y="35"/>
                    <a:pt x="0" y="27"/>
                    <a:pt x="0" y="17"/>
                  </a:cubicBezTo>
                  <a:cubicBezTo>
                    <a:pt x="0" y="8"/>
                    <a:pt x="8" y="0"/>
                    <a:pt x="18" y="0"/>
                  </a:cubicBezTo>
                  <a:cubicBezTo>
                    <a:pt x="341" y="0"/>
                    <a:pt x="604" y="262"/>
                    <a:pt x="604" y="585"/>
                  </a:cubicBezTo>
                  <a:cubicBezTo>
                    <a:pt x="604" y="594"/>
                    <a:pt x="596" y="602"/>
                    <a:pt x="587" y="6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 name="Google Shape;3005;p66">
              <a:extLst>
                <a:ext uri="{FF2B5EF4-FFF2-40B4-BE49-F238E27FC236}">
                  <a16:creationId xmlns:a16="http://schemas.microsoft.com/office/drawing/2014/main" id="{788AEA71-CF58-D8BE-A8FE-2A1AF72AB8F1}"/>
                </a:ext>
              </a:extLst>
            </p:cNvPr>
            <p:cNvSpPr/>
            <p:nvPr/>
          </p:nvSpPr>
          <p:spPr>
            <a:xfrm>
              <a:off x="6210978" y="4198394"/>
              <a:ext cx="145401" cy="145401"/>
            </a:xfrm>
            <a:custGeom>
              <a:avLst/>
              <a:gdLst/>
              <a:ahLst/>
              <a:cxnLst/>
              <a:rect l="l" t="t" r="r" b="b"/>
              <a:pathLst>
                <a:path w="536" h="536" extrusionOk="0">
                  <a:moveTo>
                    <a:pt x="518" y="536"/>
                  </a:moveTo>
                  <a:cubicBezTo>
                    <a:pt x="232" y="536"/>
                    <a:pt x="0" y="304"/>
                    <a:pt x="0" y="18"/>
                  </a:cubicBezTo>
                  <a:cubicBezTo>
                    <a:pt x="0" y="8"/>
                    <a:pt x="8" y="0"/>
                    <a:pt x="17" y="0"/>
                  </a:cubicBezTo>
                  <a:cubicBezTo>
                    <a:pt x="27" y="0"/>
                    <a:pt x="35" y="8"/>
                    <a:pt x="35" y="18"/>
                  </a:cubicBezTo>
                  <a:cubicBezTo>
                    <a:pt x="35" y="284"/>
                    <a:pt x="252" y="501"/>
                    <a:pt x="518" y="501"/>
                  </a:cubicBezTo>
                  <a:cubicBezTo>
                    <a:pt x="528" y="501"/>
                    <a:pt x="536" y="509"/>
                    <a:pt x="536" y="518"/>
                  </a:cubicBezTo>
                  <a:cubicBezTo>
                    <a:pt x="536" y="528"/>
                    <a:pt x="528" y="536"/>
                    <a:pt x="518" y="5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 name="Google Shape;3006;p66">
              <a:extLst>
                <a:ext uri="{FF2B5EF4-FFF2-40B4-BE49-F238E27FC236}">
                  <a16:creationId xmlns:a16="http://schemas.microsoft.com/office/drawing/2014/main" id="{A1A82591-9DA2-204E-93D0-176F8EC3A78A}"/>
                </a:ext>
              </a:extLst>
            </p:cNvPr>
            <p:cNvSpPr/>
            <p:nvPr/>
          </p:nvSpPr>
          <p:spPr>
            <a:xfrm>
              <a:off x="6241089" y="4062488"/>
              <a:ext cx="250925" cy="264217"/>
            </a:xfrm>
            <a:custGeom>
              <a:avLst/>
              <a:gdLst/>
              <a:ahLst/>
              <a:cxnLst/>
              <a:rect l="l" t="t" r="r" b="b"/>
              <a:pathLst>
                <a:path w="925" h="974" extrusionOk="0">
                  <a:moveTo>
                    <a:pt x="651" y="974"/>
                  </a:moveTo>
                  <a:cubicBezTo>
                    <a:pt x="644" y="974"/>
                    <a:pt x="638" y="971"/>
                    <a:pt x="635" y="965"/>
                  </a:cubicBezTo>
                  <a:cubicBezTo>
                    <a:pt x="630" y="956"/>
                    <a:pt x="634" y="946"/>
                    <a:pt x="642" y="941"/>
                  </a:cubicBezTo>
                  <a:cubicBezTo>
                    <a:pt x="795" y="856"/>
                    <a:pt x="890" y="694"/>
                    <a:pt x="890" y="519"/>
                  </a:cubicBezTo>
                  <a:cubicBezTo>
                    <a:pt x="890" y="252"/>
                    <a:pt x="673" y="36"/>
                    <a:pt x="407" y="36"/>
                  </a:cubicBezTo>
                  <a:cubicBezTo>
                    <a:pt x="260" y="36"/>
                    <a:pt x="123" y="101"/>
                    <a:pt x="31" y="216"/>
                  </a:cubicBezTo>
                  <a:cubicBezTo>
                    <a:pt x="25" y="223"/>
                    <a:pt x="14" y="224"/>
                    <a:pt x="6" y="218"/>
                  </a:cubicBezTo>
                  <a:cubicBezTo>
                    <a:pt x="-1" y="212"/>
                    <a:pt x="-3" y="201"/>
                    <a:pt x="4" y="194"/>
                  </a:cubicBezTo>
                  <a:cubicBezTo>
                    <a:pt x="102" y="71"/>
                    <a:pt x="250" y="0"/>
                    <a:pt x="407" y="0"/>
                  </a:cubicBezTo>
                  <a:cubicBezTo>
                    <a:pt x="693" y="0"/>
                    <a:pt x="925" y="233"/>
                    <a:pt x="925" y="519"/>
                  </a:cubicBezTo>
                  <a:cubicBezTo>
                    <a:pt x="925" y="707"/>
                    <a:pt x="823" y="880"/>
                    <a:pt x="659" y="972"/>
                  </a:cubicBezTo>
                  <a:cubicBezTo>
                    <a:pt x="656" y="973"/>
                    <a:pt x="654" y="974"/>
                    <a:pt x="651" y="97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 name="Google Shape;3007;p66">
              <a:extLst>
                <a:ext uri="{FF2B5EF4-FFF2-40B4-BE49-F238E27FC236}">
                  <a16:creationId xmlns:a16="http://schemas.microsoft.com/office/drawing/2014/main" id="{7B77EA5D-067D-E2FA-FC4E-C53CAFA34708}"/>
                </a:ext>
              </a:extLst>
            </p:cNvPr>
            <p:cNvSpPr/>
            <p:nvPr/>
          </p:nvSpPr>
          <p:spPr>
            <a:xfrm>
              <a:off x="6317316" y="4122981"/>
              <a:ext cx="39063" cy="177411"/>
            </a:xfrm>
            <a:custGeom>
              <a:avLst/>
              <a:gdLst/>
              <a:ahLst/>
              <a:cxnLst/>
              <a:rect l="l" t="t" r="r" b="b"/>
              <a:pathLst>
                <a:path w="144" h="654" extrusionOk="0">
                  <a:moveTo>
                    <a:pt x="48" y="654"/>
                  </a:moveTo>
                  <a:cubicBezTo>
                    <a:pt x="47" y="654"/>
                    <a:pt x="46" y="654"/>
                    <a:pt x="44" y="653"/>
                  </a:cubicBezTo>
                  <a:cubicBezTo>
                    <a:pt x="35" y="651"/>
                    <a:pt x="29" y="642"/>
                    <a:pt x="31" y="632"/>
                  </a:cubicBezTo>
                  <a:lnTo>
                    <a:pt x="108" y="297"/>
                  </a:lnTo>
                  <a:lnTo>
                    <a:pt x="1" y="24"/>
                  </a:lnTo>
                  <a:cubicBezTo>
                    <a:pt x="-2" y="15"/>
                    <a:pt x="2" y="5"/>
                    <a:pt x="11" y="1"/>
                  </a:cubicBezTo>
                  <a:cubicBezTo>
                    <a:pt x="20" y="-2"/>
                    <a:pt x="30" y="2"/>
                    <a:pt x="34" y="11"/>
                  </a:cubicBezTo>
                  <a:lnTo>
                    <a:pt x="142" y="289"/>
                  </a:lnTo>
                  <a:cubicBezTo>
                    <a:pt x="144" y="293"/>
                    <a:pt x="144" y="296"/>
                    <a:pt x="143" y="300"/>
                  </a:cubicBezTo>
                  <a:lnTo>
                    <a:pt x="66" y="640"/>
                  </a:lnTo>
                  <a:cubicBezTo>
                    <a:pt x="64" y="648"/>
                    <a:pt x="56" y="654"/>
                    <a:pt x="48" y="65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32" name="Google Shape;3008;p66">
            <a:extLst>
              <a:ext uri="{FF2B5EF4-FFF2-40B4-BE49-F238E27FC236}">
                <a16:creationId xmlns:a16="http://schemas.microsoft.com/office/drawing/2014/main" id="{EAAB221B-E4C5-D970-CF56-A23EB5051B71}"/>
              </a:ext>
            </a:extLst>
          </p:cNvPr>
          <p:cNvSpPr/>
          <p:nvPr/>
        </p:nvSpPr>
        <p:spPr>
          <a:xfrm>
            <a:off x="7295366" y="2216067"/>
            <a:ext cx="1038379" cy="54156"/>
          </a:xfrm>
          <a:custGeom>
            <a:avLst/>
            <a:gdLst/>
            <a:ahLst/>
            <a:cxnLst/>
            <a:rect l="l" t="t" r="r" b="b"/>
            <a:pathLst>
              <a:path w="2205" h="115" extrusionOk="0">
                <a:moveTo>
                  <a:pt x="0" y="0"/>
                </a:moveTo>
                <a:lnTo>
                  <a:pt x="2205" y="115"/>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3009;p66">
            <a:extLst>
              <a:ext uri="{FF2B5EF4-FFF2-40B4-BE49-F238E27FC236}">
                <a16:creationId xmlns:a16="http://schemas.microsoft.com/office/drawing/2014/main" id="{1DD2332E-A971-CE6F-9C13-677DF4C2DAB6}"/>
              </a:ext>
            </a:extLst>
          </p:cNvPr>
          <p:cNvSpPr/>
          <p:nvPr/>
        </p:nvSpPr>
        <p:spPr>
          <a:xfrm>
            <a:off x="7291599" y="2285293"/>
            <a:ext cx="1038379" cy="54626"/>
          </a:xfrm>
          <a:custGeom>
            <a:avLst/>
            <a:gdLst/>
            <a:ahLst/>
            <a:cxnLst/>
            <a:rect l="l" t="t" r="r" b="b"/>
            <a:pathLst>
              <a:path w="2205" h="116" extrusionOk="0">
                <a:moveTo>
                  <a:pt x="0" y="0"/>
                </a:moveTo>
                <a:lnTo>
                  <a:pt x="2205" y="116"/>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 name="Google Shape;3010;p66">
            <a:extLst>
              <a:ext uri="{FF2B5EF4-FFF2-40B4-BE49-F238E27FC236}">
                <a16:creationId xmlns:a16="http://schemas.microsoft.com/office/drawing/2014/main" id="{2DC091A5-7FFE-9903-EC28-0A5AB27A763D}"/>
              </a:ext>
            </a:extLst>
          </p:cNvPr>
          <p:cNvSpPr/>
          <p:nvPr/>
        </p:nvSpPr>
        <p:spPr>
          <a:xfrm>
            <a:off x="7287361" y="2365820"/>
            <a:ext cx="885801" cy="46621"/>
          </a:xfrm>
          <a:custGeom>
            <a:avLst/>
            <a:gdLst/>
            <a:ahLst/>
            <a:cxnLst/>
            <a:rect l="l" t="t" r="r" b="b"/>
            <a:pathLst>
              <a:path w="1881" h="99" extrusionOk="0">
                <a:moveTo>
                  <a:pt x="0" y="0"/>
                </a:moveTo>
                <a:lnTo>
                  <a:pt x="1881" y="99"/>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 name="Google Shape;3011;p66">
            <a:extLst>
              <a:ext uri="{FF2B5EF4-FFF2-40B4-BE49-F238E27FC236}">
                <a16:creationId xmlns:a16="http://schemas.microsoft.com/office/drawing/2014/main" id="{73D73BF0-1F11-3B47-16E9-2707844009FE}"/>
              </a:ext>
            </a:extLst>
          </p:cNvPr>
          <p:cNvSpPr/>
          <p:nvPr/>
        </p:nvSpPr>
        <p:spPr>
          <a:xfrm>
            <a:off x="7283593" y="2439754"/>
            <a:ext cx="89004" cy="89003"/>
          </a:xfrm>
          <a:custGeom>
            <a:avLst/>
            <a:gdLst/>
            <a:ahLst/>
            <a:cxnLst/>
            <a:rect l="l" t="t" r="r" b="b"/>
            <a:pathLst>
              <a:path w="189" h="189" extrusionOk="0">
                <a:moveTo>
                  <a:pt x="180" y="189"/>
                </a:moveTo>
                <a:lnTo>
                  <a:pt x="0" y="180"/>
                </a:lnTo>
                <a:lnTo>
                  <a:pt x="10" y="0"/>
                </a:lnTo>
                <a:lnTo>
                  <a:pt x="189" y="10"/>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3012;p66">
            <a:extLst>
              <a:ext uri="{FF2B5EF4-FFF2-40B4-BE49-F238E27FC236}">
                <a16:creationId xmlns:a16="http://schemas.microsoft.com/office/drawing/2014/main" id="{1F5B84EE-F696-9E85-E19A-129AC5278460}"/>
              </a:ext>
            </a:extLst>
          </p:cNvPr>
          <p:cNvSpPr/>
          <p:nvPr/>
        </p:nvSpPr>
        <p:spPr>
          <a:xfrm>
            <a:off x="7436643" y="2447760"/>
            <a:ext cx="89004" cy="89003"/>
          </a:xfrm>
          <a:custGeom>
            <a:avLst/>
            <a:gdLst/>
            <a:ahLst/>
            <a:cxnLst/>
            <a:rect l="l" t="t" r="r" b="b"/>
            <a:pathLst>
              <a:path w="189" h="189" extrusionOk="0">
                <a:moveTo>
                  <a:pt x="180" y="189"/>
                </a:moveTo>
                <a:lnTo>
                  <a:pt x="0" y="180"/>
                </a:lnTo>
                <a:lnTo>
                  <a:pt x="10" y="0"/>
                </a:lnTo>
                <a:lnTo>
                  <a:pt x="189" y="10"/>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3013;p66">
            <a:extLst>
              <a:ext uri="{FF2B5EF4-FFF2-40B4-BE49-F238E27FC236}">
                <a16:creationId xmlns:a16="http://schemas.microsoft.com/office/drawing/2014/main" id="{E54C0885-0739-8828-981B-C159E9563DA6}"/>
              </a:ext>
            </a:extLst>
          </p:cNvPr>
          <p:cNvSpPr/>
          <p:nvPr/>
        </p:nvSpPr>
        <p:spPr>
          <a:xfrm>
            <a:off x="7589692" y="2455766"/>
            <a:ext cx="89004" cy="89003"/>
          </a:xfrm>
          <a:custGeom>
            <a:avLst/>
            <a:gdLst/>
            <a:ahLst/>
            <a:cxnLst/>
            <a:rect l="l" t="t" r="r" b="b"/>
            <a:pathLst>
              <a:path w="189" h="189" extrusionOk="0">
                <a:moveTo>
                  <a:pt x="180" y="189"/>
                </a:moveTo>
                <a:lnTo>
                  <a:pt x="0" y="180"/>
                </a:lnTo>
                <a:lnTo>
                  <a:pt x="10" y="0"/>
                </a:lnTo>
                <a:lnTo>
                  <a:pt x="189" y="10"/>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 name="Google Shape;3014;p66">
            <a:extLst>
              <a:ext uri="{FF2B5EF4-FFF2-40B4-BE49-F238E27FC236}">
                <a16:creationId xmlns:a16="http://schemas.microsoft.com/office/drawing/2014/main" id="{F7BC5F3C-3403-BD78-9EF7-1B1AE67B65F2}"/>
              </a:ext>
            </a:extLst>
          </p:cNvPr>
          <p:cNvSpPr/>
          <p:nvPr/>
        </p:nvSpPr>
        <p:spPr>
          <a:xfrm>
            <a:off x="7742741" y="2463771"/>
            <a:ext cx="89004" cy="89003"/>
          </a:xfrm>
          <a:custGeom>
            <a:avLst/>
            <a:gdLst/>
            <a:ahLst/>
            <a:cxnLst/>
            <a:rect l="l" t="t" r="r" b="b"/>
            <a:pathLst>
              <a:path w="189" h="189" extrusionOk="0">
                <a:moveTo>
                  <a:pt x="180" y="189"/>
                </a:moveTo>
                <a:lnTo>
                  <a:pt x="0" y="180"/>
                </a:lnTo>
                <a:lnTo>
                  <a:pt x="10" y="0"/>
                </a:lnTo>
                <a:lnTo>
                  <a:pt x="189" y="10"/>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 name="Google Shape;3015;p66">
            <a:extLst>
              <a:ext uri="{FF2B5EF4-FFF2-40B4-BE49-F238E27FC236}">
                <a16:creationId xmlns:a16="http://schemas.microsoft.com/office/drawing/2014/main" id="{0140FD55-3FD9-11FF-0B37-7BCFF58786E2}"/>
              </a:ext>
            </a:extLst>
          </p:cNvPr>
          <p:cNvSpPr/>
          <p:nvPr/>
        </p:nvSpPr>
        <p:spPr>
          <a:xfrm>
            <a:off x="7274175" y="2620117"/>
            <a:ext cx="1038379" cy="54626"/>
          </a:xfrm>
          <a:custGeom>
            <a:avLst/>
            <a:gdLst/>
            <a:ahLst/>
            <a:cxnLst/>
            <a:rect l="l" t="t" r="r" b="b"/>
            <a:pathLst>
              <a:path w="2205" h="116" extrusionOk="0">
                <a:moveTo>
                  <a:pt x="0" y="0"/>
                </a:moveTo>
                <a:lnTo>
                  <a:pt x="2205" y="116"/>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 name="Google Shape;3016;p66">
            <a:extLst>
              <a:ext uri="{FF2B5EF4-FFF2-40B4-BE49-F238E27FC236}">
                <a16:creationId xmlns:a16="http://schemas.microsoft.com/office/drawing/2014/main" id="{22F830A4-2FF9-248D-E408-3FCB0450A3B4}"/>
              </a:ext>
            </a:extLst>
          </p:cNvPr>
          <p:cNvSpPr/>
          <p:nvPr/>
        </p:nvSpPr>
        <p:spPr>
          <a:xfrm>
            <a:off x="7270408" y="2689342"/>
            <a:ext cx="1038379" cy="54626"/>
          </a:xfrm>
          <a:custGeom>
            <a:avLst/>
            <a:gdLst/>
            <a:ahLst/>
            <a:cxnLst/>
            <a:rect l="l" t="t" r="r" b="b"/>
            <a:pathLst>
              <a:path w="2205" h="116" extrusionOk="0">
                <a:moveTo>
                  <a:pt x="0" y="0"/>
                </a:moveTo>
                <a:lnTo>
                  <a:pt x="2205" y="116"/>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 name="Google Shape;3017;p66">
            <a:extLst>
              <a:ext uri="{FF2B5EF4-FFF2-40B4-BE49-F238E27FC236}">
                <a16:creationId xmlns:a16="http://schemas.microsoft.com/office/drawing/2014/main" id="{44A52771-70EC-7236-4B98-A87D0D58767C}"/>
              </a:ext>
            </a:extLst>
          </p:cNvPr>
          <p:cNvSpPr/>
          <p:nvPr/>
        </p:nvSpPr>
        <p:spPr>
          <a:xfrm>
            <a:off x="7266169" y="2770340"/>
            <a:ext cx="885801" cy="46621"/>
          </a:xfrm>
          <a:custGeom>
            <a:avLst/>
            <a:gdLst/>
            <a:ahLst/>
            <a:cxnLst/>
            <a:rect l="l" t="t" r="r" b="b"/>
            <a:pathLst>
              <a:path w="1881" h="99" extrusionOk="0">
                <a:moveTo>
                  <a:pt x="0" y="0"/>
                </a:moveTo>
                <a:lnTo>
                  <a:pt x="1881" y="99"/>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 name="Google Shape;3018;p66">
            <a:extLst>
              <a:ext uri="{FF2B5EF4-FFF2-40B4-BE49-F238E27FC236}">
                <a16:creationId xmlns:a16="http://schemas.microsoft.com/office/drawing/2014/main" id="{6F14CF2D-8CCF-AB00-DC7E-67D9BEB0C30B}"/>
              </a:ext>
            </a:extLst>
          </p:cNvPr>
          <p:cNvSpPr/>
          <p:nvPr/>
        </p:nvSpPr>
        <p:spPr>
          <a:xfrm>
            <a:off x="7262402" y="2844274"/>
            <a:ext cx="89004" cy="88532"/>
          </a:xfrm>
          <a:custGeom>
            <a:avLst/>
            <a:gdLst/>
            <a:ahLst/>
            <a:cxnLst/>
            <a:rect l="l" t="t" r="r" b="b"/>
            <a:pathLst>
              <a:path w="189" h="188" extrusionOk="0">
                <a:moveTo>
                  <a:pt x="180" y="188"/>
                </a:moveTo>
                <a:lnTo>
                  <a:pt x="0" y="179"/>
                </a:lnTo>
                <a:lnTo>
                  <a:pt x="10" y="0"/>
                </a:lnTo>
                <a:lnTo>
                  <a:pt x="189" y="9"/>
                </a:lnTo>
                <a:lnTo>
                  <a:pt x="180" y="188"/>
                </a:lnTo>
                <a:close/>
              </a:path>
            </a:pathLst>
          </a:custGeom>
          <a:noFill/>
          <a:ln w="9525" cap="flat" cmpd="sng">
            <a:solidFill>
              <a:schemeClr val="dk1"/>
            </a:solidFill>
            <a:prstDash val="solid"/>
            <a:bevel/>
            <a:headEnd type="none" w="sm" len="sm"/>
            <a:tailEnd type="none" w="sm" len="sm"/>
          </a:ln>
        </p:spPr>
        <p:txBody>
          <a:bodyPr spcFirstLastPara="1" wrap="square" lIns="92875" tIns="19800" rIns="92875"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3019;p66">
            <a:extLst>
              <a:ext uri="{FF2B5EF4-FFF2-40B4-BE49-F238E27FC236}">
                <a16:creationId xmlns:a16="http://schemas.microsoft.com/office/drawing/2014/main" id="{AEAB43D1-34FC-C7B1-7B7C-36E40F0941D7}"/>
              </a:ext>
            </a:extLst>
          </p:cNvPr>
          <p:cNvSpPr/>
          <p:nvPr/>
        </p:nvSpPr>
        <p:spPr>
          <a:xfrm>
            <a:off x="7415451" y="2852280"/>
            <a:ext cx="89004" cy="89003"/>
          </a:xfrm>
          <a:custGeom>
            <a:avLst/>
            <a:gdLst/>
            <a:ahLst/>
            <a:cxnLst/>
            <a:rect l="l" t="t" r="r" b="b"/>
            <a:pathLst>
              <a:path w="189" h="189" extrusionOk="0">
                <a:moveTo>
                  <a:pt x="180" y="189"/>
                </a:moveTo>
                <a:lnTo>
                  <a:pt x="0" y="179"/>
                </a:lnTo>
                <a:lnTo>
                  <a:pt x="10" y="0"/>
                </a:lnTo>
                <a:lnTo>
                  <a:pt x="189" y="9"/>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3020;p66">
            <a:extLst>
              <a:ext uri="{FF2B5EF4-FFF2-40B4-BE49-F238E27FC236}">
                <a16:creationId xmlns:a16="http://schemas.microsoft.com/office/drawing/2014/main" id="{DC2DCCF2-94B2-5E81-DB0C-A5AC93C8E5B6}"/>
              </a:ext>
            </a:extLst>
          </p:cNvPr>
          <p:cNvSpPr/>
          <p:nvPr/>
        </p:nvSpPr>
        <p:spPr>
          <a:xfrm>
            <a:off x="7568500" y="2860286"/>
            <a:ext cx="89004" cy="89003"/>
          </a:xfrm>
          <a:custGeom>
            <a:avLst/>
            <a:gdLst/>
            <a:ahLst/>
            <a:cxnLst/>
            <a:rect l="l" t="t" r="r" b="b"/>
            <a:pathLst>
              <a:path w="189" h="189" extrusionOk="0">
                <a:moveTo>
                  <a:pt x="180" y="189"/>
                </a:moveTo>
                <a:lnTo>
                  <a:pt x="0" y="179"/>
                </a:lnTo>
                <a:lnTo>
                  <a:pt x="10" y="0"/>
                </a:lnTo>
                <a:lnTo>
                  <a:pt x="189" y="9"/>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 name="Google Shape;3021;p66">
            <a:extLst>
              <a:ext uri="{FF2B5EF4-FFF2-40B4-BE49-F238E27FC236}">
                <a16:creationId xmlns:a16="http://schemas.microsoft.com/office/drawing/2014/main" id="{DA801427-5BE6-F3CB-C2B0-5C3B39B00051}"/>
              </a:ext>
            </a:extLst>
          </p:cNvPr>
          <p:cNvSpPr/>
          <p:nvPr/>
        </p:nvSpPr>
        <p:spPr>
          <a:xfrm>
            <a:off x="7721550" y="2868291"/>
            <a:ext cx="89004" cy="89003"/>
          </a:xfrm>
          <a:custGeom>
            <a:avLst/>
            <a:gdLst/>
            <a:ahLst/>
            <a:cxnLst/>
            <a:rect l="l" t="t" r="r" b="b"/>
            <a:pathLst>
              <a:path w="189" h="189" extrusionOk="0">
                <a:moveTo>
                  <a:pt x="180" y="189"/>
                </a:moveTo>
                <a:lnTo>
                  <a:pt x="0" y="179"/>
                </a:lnTo>
                <a:lnTo>
                  <a:pt x="10" y="0"/>
                </a:lnTo>
                <a:lnTo>
                  <a:pt x="189" y="9"/>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 name="Google Shape;3022;p66">
            <a:extLst>
              <a:ext uri="{FF2B5EF4-FFF2-40B4-BE49-F238E27FC236}">
                <a16:creationId xmlns:a16="http://schemas.microsoft.com/office/drawing/2014/main" id="{1E2C834D-0FAF-B60C-A1A5-9BB313A8A51E}"/>
              </a:ext>
            </a:extLst>
          </p:cNvPr>
          <p:cNvSpPr/>
          <p:nvPr/>
        </p:nvSpPr>
        <p:spPr>
          <a:xfrm>
            <a:off x="7252984" y="3024166"/>
            <a:ext cx="1038379" cy="54626"/>
          </a:xfrm>
          <a:custGeom>
            <a:avLst/>
            <a:gdLst/>
            <a:ahLst/>
            <a:cxnLst/>
            <a:rect l="l" t="t" r="r" b="b"/>
            <a:pathLst>
              <a:path w="2205" h="116" extrusionOk="0">
                <a:moveTo>
                  <a:pt x="0" y="0"/>
                </a:moveTo>
                <a:lnTo>
                  <a:pt x="2205" y="116"/>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 name="Google Shape;3023;p66">
            <a:extLst>
              <a:ext uri="{FF2B5EF4-FFF2-40B4-BE49-F238E27FC236}">
                <a16:creationId xmlns:a16="http://schemas.microsoft.com/office/drawing/2014/main" id="{174FF979-475B-8B13-4C18-49A5D439AF4D}"/>
              </a:ext>
            </a:extLst>
          </p:cNvPr>
          <p:cNvSpPr/>
          <p:nvPr/>
        </p:nvSpPr>
        <p:spPr>
          <a:xfrm>
            <a:off x="7249216" y="3093391"/>
            <a:ext cx="1038379" cy="54626"/>
          </a:xfrm>
          <a:custGeom>
            <a:avLst/>
            <a:gdLst/>
            <a:ahLst/>
            <a:cxnLst/>
            <a:rect l="l" t="t" r="r" b="b"/>
            <a:pathLst>
              <a:path w="2205" h="116" extrusionOk="0">
                <a:moveTo>
                  <a:pt x="0" y="0"/>
                </a:moveTo>
                <a:lnTo>
                  <a:pt x="2205" y="116"/>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 name="Google Shape;3024;p66">
            <a:extLst>
              <a:ext uri="{FF2B5EF4-FFF2-40B4-BE49-F238E27FC236}">
                <a16:creationId xmlns:a16="http://schemas.microsoft.com/office/drawing/2014/main" id="{1F242B38-5923-480E-01AD-0F963A5848E0}"/>
              </a:ext>
            </a:extLst>
          </p:cNvPr>
          <p:cNvSpPr/>
          <p:nvPr/>
        </p:nvSpPr>
        <p:spPr>
          <a:xfrm>
            <a:off x="7244978" y="3174389"/>
            <a:ext cx="885801" cy="46621"/>
          </a:xfrm>
          <a:custGeom>
            <a:avLst/>
            <a:gdLst/>
            <a:ahLst/>
            <a:cxnLst/>
            <a:rect l="l" t="t" r="r" b="b"/>
            <a:pathLst>
              <a:path w="1881" h="99" extrusionOk="0">
                <a:moveTo>
                  <a:pt x="0" y="0"/>
                </a:moveTo>
                <a:lnTo>
                  <a:pt x="1881" y="99"/>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 name="Google Shape;3025;p66">
            <a:extLst>
              <a:ext uri="{FF2B5EF4-FFF2-40B4-BE49-F238E27FC236}">
                <a16:creationId xmlns:a16="http://schemas.microsoft.com/office/drawing/2014/main" id="{1E7CEDA0-8264-3E3F-92CA-B7A155F1A349}"/>
              </a:ext>
            </a:extLst>
          </p:cNvPr>
          <p:cNvSpPr/>
          <p:nvPr/>
        </p:nvSpPr>
        <p:spPr>
          <a:xfrm>
            <a:off x="7241211" y="3248323"/>
            <a:ext cx="89004" cy="89003"/>
          </a:xfrm>
          <a:custGeom>
            <a:avLst/>
            <a:gdLst/>
            <a:ahLst/>
            <a:cxnLst/>
            <a:rect l="l" t="t" r="r" b="b"/>
            <a:pathLst>
              <a:path w="189" h="189" extrusionOk="0">
                <a:moveTo>
                  <a:pt x="180" y="189"/>
                </a:moveTo>
                <a:lnTo>
                  <a:pt x="0" y="179"/>
                </a:lnTo>
                <a:lnTo>
                  <a:pt x="9" y="0"/>
                </a:lnTo>
                <a:lnTo>
                  <a:pt x="189" y="9"/>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 name="Google Shape;3026;p66">
            <a:extLst>
              <a:ext uri="{FF2B5EF4-FFF2-40B4-BE49-F238E27FC236}">
                <a16:creationId xmlns:a16="http://schemas.microsoft.com/office/drawing/2014/main" id="{C9993010-37FB-5B1D-AE4A-FDC88772EB28}"/>
              </a:ext>
            </a:extLst>
          </p:cNvPr>
          <p:cNvSpPr/>
          <p:nvPr/>
        </p:nvSpPr>
        <p:spPr>
          <a:xfrm>
            <a:off x="7394260" y="3256329"/>
            <a:ext cx="89004" cy="89003"/>
          </a:xfrm>
          <a:custGeom>
            <a:avLst/>
            <a:gdLst/>
            <a:ahLst/>
            <a:cxnLst/>
            <a:rect l="l" t="t" r="r" b="b"/>
            <a:pathLst>
              <a:path w="189" h="189" extrusionOk="0">
                <a:moveTo>
                  <a:pt x="180" y="189"/>
                </a:moveTo>
                <a:lnTo>
                  <a:pt x="0" y="179"/>
                </a:lnTo>
                <a:lnTo>
                  <a:pt x="9" y="0"/>
                </a:lnTo>
                <a:lnTo>
                  <a:pt x="189" y="9"/>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 name="Google Shape;3027;p66">
            <a:extLst>
              <a:ext uri="{FF2B5EF4-FFF2-40B4-BE49-F238E27FC236}">
                <a16:creationId xmlns:a16="http://schemas.microsoft.com/office/drawing/2014/main" id="{192C1B97-AF67-0BC1-33F2-4F15A1FA26CE}"/>
              </a:ext>
            </a:extLst>
          </p:cNvPr>
          <p:cNvSpPr/>
          <p:nvPr/>
        </p:nvSpPr>
        <p:spPr>
          <a:xfrm>
            <a:off x="7547309" y="3264335"/>
            <a:ext cx="89004" cy="89003"/>
          </a:xfrm>
          <a:custGeom>
            <a:avLst/>
            <a:gdLst/>
            <a:ahLst/>
            <a:cxnLst/>
            <a:rect l="l" t="t" r="r" b="b"/>
            <a:pathLst>
              <a:path w="189" h="189" extrusionOk="0">
                <a:moveTo>
                  <a:pt x="180" y="189"/>
                </a:moveTo>
                <a:lnTo>
                  <a:pt x="0" y="179"/>
                </a:lnTo>
                <a:lnTo>
                  <a:pt x="9" y="0"/>
                </a:lnTo>
                <a:lnTo>
                  <a:pt x="189" y="9"/>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 name="Google Shape;3028;p66">
            <a:extLst>
              <a:ext uri="{FF2B5EF4-FFF2-40B4-BE49-F238E27FC236}">
                <a16:creationId xmlns:a16="http://schemas.microsoft.com/office/drawing/2014/main" id="{1B07CF68-CDD6-39D9-43DD-68010A8F5159}"/>
              </a:ext>
            </a:extLst>
          </p:cNvPr>
          <p:cNvSpPr/>
          <p:nvPr/>
        </p:nvSpPr>
        <p:spPr>
          <a:xfrm>
            <a:off x="7700358" y="3272340"/>
            <a:ext cx="89004" cy="89003"/>
          </a:xfrm>
          <a:custGeom>
            <a:avLst/>
            <a:gdLst/>
            <a:ahLst/>
            <a:cxnLst/>
            <a:rect l="l" t="t" r="r" b="b"/>
            <a:pathLst>
              <a:path w="189" h="189" extrusionOk="0">
                <a:moveTo>
                  <a:pt x="180" y="189"/>
                </a:moveTo>
                <a:lnTo>
                  <a:pt x="0" y="180"/>
                </a:lnTo>
                <a:lnTo>
                  <a:pt x="9" y="0"/>
                </a:lnTo>
                <a:lnTo>
                  <a:pt x="189" y="10"/>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 name="Google Shape;3029;p66">
            <a:extLst>
              <a:ext uri="{FF2B5EF4-FFF2-40B4-BE49-F238E27FC236}">
                <a16:creationId xmlns:a16="http://schemas.microsoft.com/office/drawing/2014/main" id="{E90682CB-9E6C-E9C1-A643-0BE6FC258F5D}"/>
              </a:ext>
            </a:extLst>
          </p:cNvPr>
          <p:cNvSpPr/>
          <p:nvPr/>
        </p:nvSpPr>
        <p:spPr>
          <a:xfrm>
            <a:off x="7231321" y="3439988"/>
            <a:ext cx="1037908" cy="54626"/>
          </a:xfrm>
          <a:custGeom>
            <a:avLst/>
            <a:gdLst/>
            <a:ahLst/>
            <a:cxnLst/>
            <a:rect l="l" t="t" r="r" b="b"/>
            <a:pathLst>
              <a:path w="2204" h="116" extrusionOk="0">
                <a:moveTo>
                  <a:pt x="0" y="0"/>
                </a:moveTo>
                <a:lnTo>
                  <a:pt x="2204" y="116"/>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 name="Google Shape;3030;p66">
            <a:extLst>
              <a:ext uri="{FF2B5EF4-FFF2-40B4-BE49-F238E27FC236}">
                <a16:creationId xmlns:a16="http://schemas.microsoft.com/office/drawing/2014/main" id="{E20CD321-A866-2D13-0D12-A9F11CA5FD55}"/>
              </a:ext>
            </a:extLst>
          </p:cNvPr>
          <p:cNvSpPr/>
          <p:nvPr/>
        </p:nvSpPr>
        <p:spPr>
          <a:xfrm>
            <a:off x="7227554" y="3509213"/>
            <a:ext cx="1038379" cy="54626"/>
          </a:xfrm>
          <a:custGeom>
            <a:avLst/>
            <a:gdLst/>
            <a:ahLst/>
            <a:cxnLst/>
            <a:rect l="l" t="t" r="r" b="b"/>
            <a:pathLst>
              <a:path w="2205" h="116" extrusionOk="0">
                <a:moveTo>
                  <a:pt x="0" y="0"/>
                </a:moveTo>
                <a:lnTo>
                  <a:pt x="2205" y="116"/>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 name="Google Shape;3031;p66">
            <a:extLst>
              <a:ext uri="{FF2B5EF4-FFF2-40B4-BE49-F238E27FC236}">
                <a16:creationId xmlns:a16="http://schemas.microsoft.com/office/drawing/2014/main" id="{E76AB621-798D-E4E3-B852-EDDB59E9D2E3}"/>
              </a:ext>
            </a:extLst>
          </p:cNvPr>
          <p:cNvSpPr/>
          <p:nvPr/>
        </p:nvSpPr>
        <p:spPr>
          <a:xfrm>
            <a:off x="7223316" y="3590211"/>
            <a:ext cx="885330" cy="46621"/>
          </a:xfrm>
          <a:custGeom>
            <a:avLst/>
            <a:gdLst/>
            <a:ahLst/>
            <a:cxnLst/>
            <a:rect l="l" t="t" r="r" b="b"/>
            <a:pathLst>
              <a:path w="1880" h="99" extrusionOk="0">
                <a:moveTo>
                  <a:pt x="0" y="0"/>
                </a:moveTo>
                <a:lnTo>
                  <a:pt x="1880" y="99"/>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6" name="Google Shape;3032;p66">
            <a:extLst>
              <a:ext uri="{FF2B5EF4-FFF2-40B4-BE49-F238E27FC236}">
                <a16:creationId xmlns:a16="http://schemas.microsoft.com/office/drawing/2014/main" id="{131C285A-D594-581A-38F9-BDDFAB862A88}"/>
              </a:ext>
            </a:extLst>
          </p:cNvPr>
          <p:cNvSpPr/>
          <p:nvPr/>
        </p:nvSpPr>
        <p:spPr>
          <a:xfrm>
            <a:off x="7219548" y="3664145"/>
            <a:ext cx="89004" cy="88532"/>
          </a:xfrm>
          <a:custGeom>
            <a:avLst/>
            <a:gdLst/>
            <a:ahLst/>
            <a:cxnLst/>
            <a:rect l="l" t="t" r="r" b="b"/>
            <a:pathLst>
              <a:path w="189" h="188" extrusionOk="0">
                <a:moveTo>
                  <a:pt x="179" y="188"/>
                </a:moveTo>
                <a:lnTo>
                  <a:pt x="0" y="178"/>
                </a:lnTo>
                <a:lnTo>
                  <a:pt x="9" y="0"/>
                </a:lnTo>
                <a:lnTo>
                  <a:pt x="189" y="9"/>
                </a:lnTo>
                <a:lnTo>
                  <a:pt x="179" y="188"/>
                </a:lnTo>
                <a:close/>
              </a:path>
            </a:pathLst>
          </a:custGeom>
          <a:noFill/>
          <a:ln w="9525" cap="flat" cmpd="sng">
            <a:solidFill>
              <a:schemeClr val="dk1"/>
            </a:solidFill>
            <a:prstDash val="solid"/>
            <a:bevel/>
            <a:headEnd type="none" w="sm" len="sm"/>
            <a:tailEnd type="none" w="sm" len="sm"/>
          </a:ln>
        </p:spPr>
        <p:txBody>
          <a:bodyPr spcFirstLastPara="1" wrap="square" lIns="92875" tIns="19800" rIns="92875"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 name="Google Shape;3033;p66">
            <a:extLst>
              <a:ext uri="{FF2B5EF4-FFF2-40B4-BE49-F238E27FC236}">
                <a16:creationId xmlns:a16="http://schemas.microsoft.com/office/drawing/2014/main" id="{23B34600-1B20-5CB6-97C4-1A0F269DEEE9}"/>
              </a:ext>
            </a:extLst>
          </p:cNvPr>
          <p:cNvSpPr/>
          <p:nvPr/>
        </p:nvSpPr>
        <p:spPr>
          <a:xfrm>
            <a:off x="7372597" y="3672151"/>
            <a:ext cx="89004" cy="88532"/>
          </a:xfrm>
          <a:custGeom>
            <a:avLst/>
            <a:gdLst/>
            <a:ahLst/>
            <a:cxnLst/>
            <a:rect l="l" t="t" r="r" b="b"/>
            <a:pathLst>
              <a:path w="189" h="188" extrusionOk="0">
                <a:moveTo>
                  <a:pt x="179" y="188"/>
                </a:moveTo>
                <a:lnTo>
                  <a:pt x="0" y="178"/>
                </a:lnTo>
                <a:lnTo>
                  <a:pt x="9" y="0"/>
                </a:lnTo>
                <a:lnTo>
                  <a:pt x="189" y="9"/>
                </a:lnTo>
                <a:lnTo>
                  <a:pt x="179" y="188"/>
                </a:lnTo>
                <a:close/>
              </a:path>
            </a:pathLst>
          </a:custGeom>
          <a:noFill/>
          <a:ln w="9525" cap="flat" cmpd="sng">
            <a:solidFill>
              <a:schemeClr val="dk1"/>
            </a:solidFill>
            <a:prstDash val="solid"/>
            <a:bevel/>
            <a:headEnd type="none" w="sm" len="sm"/>
            <a:tailEnd type="none" w="sm" len="sm"/>
          </a:ln>
        </p:spPr>
        <p:txBody>
          <a:bodyPr spcFirstLastPara="1" wrap="square" lIns="92875" tIns="19800" rIns="92875"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 name="Google Shape;3034;p66">
            <a:extLst>
              <a:ext uri="{FF2B5EF4-FFF2-40B4-BE49-F238E27FC236}">
                <a16:creationId xmlns:a16="http://schemas.microsoft.com/office/drawing/2014/main" id="{7956036F-F19F-A8C0-2DA3-87C792882032}"/>
              </a:ext>
            </a:extLst>
          </p:cNvPr>
          <p:cNvSpPr/>
          <p:nvPr/>
        </p:nvSpPr>
        <p:spPr>
          <a:xfrm>
            <a:off x="7525647" y="3680157"/>
            <a:ext cx="89004" cy="88532"/>
          </a:xfrm>
          <a:custGeom>
            <a:avLst/>
            <a:gdLst/>
            <a:ahLst/>
            <a:cxnLst/>
            <a:rect l="l" t="t" r="r" b="b"/>
            <a:pathLst>
              <a:path w="189" h="188" extrusionOk="0">
                <a:moveTo>
                  <a:pt x="179" y="188"/>
                </a:moveTo>
                <a:lnTo>
                  <a:pt x="0" y="178"/>
                </a:lnTo>
                <a:lnTo>
                  <a:pt x="9" y="0"/>
                </a:lnTo>
                <a:lnTo>
                  <a:pt x="189" y="9"/>
                </a:lnTo>
                <a:lnTo>
                  <a:pt x="179" y="188"/>
                </a:lnTo>
                <a:close/>
              </a:path>
            </a:pathLst>
          </a:custGeom>
          <a:noFill/>
          <a:ln w="9525" cap="flat" cmpd="sng">
            <a:solidFill>
              <a:schemeClr val="dk1"/>
            </a:solidFill>
            <a:prstDash val="solid"/>
            <a:bevel/>
            <a:headEnd type="none" w="sm" len="sm"/>
            <a:tailEnd type="none" w="sm" len="sm"/>
          </a:ln>
        </p:spPr>
        <p:txBody>
          <a:bodyPr spcFirstLastPara="1" wrap="square" lIns="92875" tIns="19800" rIns="92875"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 name="Google Shape;3035;p66">
            <a:extLst>
              <a:ext uri="{FF2B5EF4-FFF2-40B4-BE49-F238E27FC236}">
                <a16:creationId xmlns:a16="http://schemas.microsoft.com/office/drawing/2014/main" id="{E097C05B-1C87-491D-8F3C-1887FFD1436D}"/>
              </a:ext>
            </a:extLst>
          </p:cNvPr>
          <p:cNvSpPr/>
          <p:nvPr/>
        </p:nvSpPr>
        <p:spPr>
          <a:xfrm>
            <a:off x="7678696" y="3688162"/>
            <a:ext cx="89004" cy="88532"/>
          </a:xfrm>
          <a:custGeom>
            <a:avLst/>
            <a:gdLst/>
            <a:ahLst/>
            <a:cxnLst/>
            <a:rect l="l" t="t" r="r" b="b"/>
            <a:pathLst>
              <a:path w="189" h="188" extrusionOk="0">
                <a:moveTo>
                  <a:pt x="179" y="188"/>
                </a:moveTo>
                <a:lnTo>
                  <a:pt x="0" y="178"/>
                </a:lnTo>
                <a:lnTo>
                  <a:pt x="9" y="0"/>
                </a:lnTo>
                <a:lnTo>
                  <a:pt x="189" y="9"/>
                </a:lnTo>
                <a:lnTo>
                  <a:pt x="179" y="188"/>
                </a:lnTo>
                <a:close/>
              </a:path>
            </a:pathLst>
          </a:custGeom>
          <a:noFill/>
          <a:ln w="9525" cap="flat" cmpd="sng">
            <a:solidFill>
              <a:schemeClr val="dk1"/>
            </a:solidFill>
            <a:prstDash val="solid"/>
            <a:bevel/>
            <a:headEnd type="none" w="sm" len="sm"/>
            <a:tailEnd type="none" w="sm" len="sm"/>
          </a:ln>
        </p:spPr>
        <p:txBody>
          <a:bodyPr spcFirstLastPara="1" wrap="square" lIns="92875" tIns="19800" rIns="92875"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 name="Google Shape;3036;p66">
            <a:extLst>
              <a:ext uri="{FF2B5EF4-FFF2-40B4-BE49-F238E27FC236}">
                <a16:creationId xmlns:a16="http://schemas.microsoft.com/office/drawing/2014/main" id="{FE48FDB0-E20C-24CA-A7A8-71DC14A0B986}"/>
              </a:ext>
            </a:extLst>
          </p:cNvPr>
          <p:cNvSpPr/>
          <p:nvPr/>
        </p:nvSpPr>
        <p:spPr>
          <a:xfrm>
            <a:off x="7163980" y="2801421"/>
            <a:ext cx="92300" cy="92300"/>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rgbClr val="192D35"/>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 name="Google Shape;3037;p66">
            <a:extLst>
              <a:ext uri="{FF2B5EF4-FFF2-40B4-BE49-F238E27FC236}">
                <a16:creationId xmlns:a16="http://schemas.microsoft.com/office/drawing/2014/main" id="{09475962-11EF-3575-780E-ED98994A542E}"/>
              </a:ext>
            </a:extLst>
          </p:cNvPr>
          <p:cNvSpPr/>
          <p:nvPr/>
        </p:nvSpPr>
        <p:spPr>
          <a:xfrm>
            <a:off x="6335159" y="927631"/>
            <a:ext cx="1582291" cy="2210958"/>
          </a:xfrm>
          <a:custGeom>
            <a:avLst/>
            <a:gdLst/>
            <a:ahLst/>
            <a:cxnLst/>
            <a:rect l="l" t="t" r="r" b="b"/>
            <a:pathLst>
              <a:path w="3360" h="4695" extrusionOk="0">
                <a:moveTo>
                  <a:pt x="3360" y="4413"/>
                </a:moveTo>
                <a:lnTo>
                  <a:pt x="424" y="4695"/>
                </a:lnTo>
                <a:lnTo>
                  <a:pt x="0" y="282"/>
                </a:lnTo>
                <a:lnTo>
                  <a:pt x="2936" y="0"/>
                </a:lnTo>
                <a:lnTo>
                  <a:pt x="3360" y="4413"/>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 name="Google Shape;3038;p66">
            <a:extLst>
              <a:ext uri="{FF2B5EF4-FFF2-40B4-BE49-F238E27FC236}">
                <a16:creationId xmlns:a16="http://schemas.microsoft.com/office/drawing/2014/main" id="{C8408544-2266-55EB-929C-C4E8248B79C6}"/>
              </a:ext>
            </a:extLst>
          </p:cNvPr>
          <p:cNvSpPr/>
          <p:nvPr/>
        </p:nvSpPr>
        <p:spPr>
          <a:xfrm>
            <a:off x="6335159" y="927631"/>
            <a:ext cx="1582291" cy="2210958"/>
          </a:xfrm>
          <a:custGeom>
            <a:avLst/>
            <a:gdLst/>
            <a:ahLst/>
            <a:cxnLst/>
            <a:rect l="l" t="t" r="r" b="b"/>
            <a:pathLst>
              <a:path w="3360" h="4695" extrusionOk="0">
                <a:moveTo>
                  <a:pt x="3360" y="4413"/>
                </a:moveTo>
                <a:lnTo>
                  <a:pt x="424" y="4695"/>
                </a:lnTo>
                <a:lnTo>
                  <a:pt x="0" y="282"/>
                </a:lnTo>
                <a:lnTo>
                  <a:pt x="2936" y="0"/>
                </a:lnTo>
                <a:lnTo>
                  <a:pt x="3360" y="4413"/>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63" name="Google Shape;3039;p66">
            <a:extLst>
              <a:ext uri="{FF2B5EF4-FFF2-40B4-BE49-F238E27FC236}">
                <a16:creationId xmlns:a16="http://schemas.microsoft.com/office/drawing/2014/main" id="{7D66229E-4F8C-FF8F-3377-0178F8E3EF93}"/>
              </a:ext>
            </a:extLst>
          </p:cNvPr>
          <p:cNvGrpSpPr/>
          <p:nvPr/>
        </p:nvGrpSpPr>
        <p:grpSpPr>
          <a:xfrm>
            <a:off x="6453429" y="1152774"/>
            <a:ext cx="1268671" cy="1627988"/>
            <a:chOff x="5339118" y="2214324"/>
            <a:chExt cx="730801" cy="937781"/>
          </a:xfrm>
        </p:grpSpPr>
        <p:sp>
          <p:nvSpPr>
            <p:cNvPr id="164" name="Google Shape;3040;p66">
              <a:extLst>
                <a:ext uri="{FF2B5EF4-FFF2-40B4-BE49-F238E27FC236}">
                  <a16:creationId xmlns:a16="http://schemas.microsoft.com/office/drawing/2014/main" id="{20081159-C18D-249B-02CF-15631FF088BE}"/>
                </a:ext>
              </a:extLst>
            </p:cNvPr>
            <p:cNvSpPr/>
            <p:nvPr/>
          </p:nvSpPr>
          <p:spPr>
            <a:xfrm rot="-376976">
              <a:off x="5778465" y="2690043"/>
              <a:ext cx="208066" cy="11122"/>
            </a:xfrm>
            <a:custGeom>
              <a:avLst/>
              <a:gdLst/>
              <a:ahLst/>
              <a:cxnLst/>
              <a:rect l="l" t="t" r="r" b="b"/>
              <a:pathLst>
                <a:path w="767" h="41" extrusionOk="0">
                  <a:moveTo>
                    <a:pt x="0" y="0"/>
                  </a:moveTo>
                  <a:lnTo>
                    <a:pt x="767" y="41"/>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 name="Google Shape;3041;p66">
              <a:extLst>
                <a:ext uri="{FF2B5EF4-FFF2-40B4-BE49-F238E27FC236}">
                  <a16:creationId xmlns:a16="http://schemas.microsoft.com/office/drawing/2014/main" id="{E7852974-571A-8C68-44C8-5F4EDEE27968}"/>
                </a:ext>
              </a:extLst>
            </p:cNvPr>
            <p:cNvSpPr/>
            <p:nvPr/>
          </p:nvSpPr>
          <p:spPr>
            <a:xfrm rot="-376976">
              <a:off x="5780964" y="2733821"/>
              <a:ext cx="141333" cy="7324"/>
            </a:xfrm>
            <a:custGeom>
              <a:avLst/>
              <a:gdLst/>
              <a:ahLst/>
              <a:cxnLst/>
              <a:rect l="l" t="t" r="r" b="b"/>
              <a:pathLst>
                <a:path w="521" h="27" extrusionOk="0">
                  <a:moveTo>
                    <a:pt x="0" y="0"/>
                  </a:moveTo>
                  <a:lnTo>
                    <a:pt x="521" y="27"/>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 name="Google Shape;3042;p66">
              <a:extLst>
                <a:ext uri="{FF2B5EF4-FFF2-40B4-BE49-F238E27FC236}">
                  <a16:creationId xmlns:a16="http://schemas.microsoft.com/office/drawing/2014/main" id="{A920DAEB-CAA3-DC06-F693-126544494A3E}"/>
                </a:ext>
              </a:extLst>
            </p:cNvPr>
            <p:cNvSpPr/>
            <p:nvPr/>
          </p:nvSpPr>
          <p:spPr>
            <a:xfrm>
              <a:off x="5339118" y="2214324"/>
              <a:ext cx="207250" cy="19803"/>
            </a:xfrm>
            <a:custGeom>
              <a:avLst/>
              <a:gdLst/>
              <a:ahLst/>
              <a:cxnLst/>
              <a:rect l="l" t="t" r="r" b="b"/>
              <a:pathLst>
                <a:path w="764" h="73" extrusionOk="0">
                  <a:moveTo>
                    <a:pt x="0" y="73"/>
                  </a:moveTo>
                  <a:lnTo>
                    <a:pt x="764" y="0"/>
                  </a:lnTo>
                  <a:lnTo>
                    <a:pt x="0" y="73"/>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3043;p66">
              <a:extLst>
                <a:ext uri="{FF2B5EF4-FFF2-40B4-BE49-F238E27FC236}">
                  <a16:creationId xmlns:a16="http://schemas.microsoft.com/office/drawing/2014/main" id="{8AE6E7A7-A10A-3FD6-B39B-D61EDBDF41AC}"/>
                </a:ext>
              </a:extLst>
            </p:cNvPr>
            <p:cNvSpPr/>
            <p:nvPr/>
          </p:nvSpPr>
          <p:spPr>
            <a:xfrm>
              <a:off x="5342915" y="2260440"/>
              <a:ext cx="140789" cy="13563"/>
            </a:xfrm>
            <a:custGeom>
              <a:avLst/>
              <a:gdLst/>
              <a:ahLst/>
              <a:cxnLst/>
              <a:rect l="l" t="t" r="r" b="b"/>
              <a:pathLst>
                <a:path w="519" h="50" extrusionOk="0">
                  <a:moveTo>
                    <a:pt x="0" y="50"/>
                  </a:moveTo>
                  <a:lnTo>
                    <a:pt x="519" y="0"/>
                  </a:lnTo>
                  <a:lnTo>
                    <a:pt x="0" y="5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 name="Google Shape;3044;p66">
              <a:extLst>
                <a:ext uri="{FF2B5EF4-FFF2-40B4-BE49-F238E27FC236}">
                  <a16:creationId xmlns:a16="http://schemas.microsoft.com/office/drawing/2014/main" id="{782436C8-20CF-5A2D-D909-94C245542E48}"/>
                </a:ext>
              </a:extLst>
            </p:cNvPr>
            <p:cNvSpPr/>
            <p:nvPr/>
          </p:nvSpPr>
          <p:spPr>
            <a:xfrm>
              <a:off x="5402324" y="2305742"/>
              <a:ext cx="596251" cy="57238"/>
            </a:xfrm>
            <a:custGeom>
              <a:avLst/>
              <a:gdLst/>
              <a:ahLst/>
              <a:cxnLst/>
              <a:rect l="l" t="t" r="r" b="b"/>
              <a:pathLst>
                <a:path w="2198" h="211" extrusionOk="0">
                  <a:moveTo>
                    <a:pt x="0" y="211"/>
                  </a:moveTo>
                  <a:lnTo>
                    <a:pt x="2198"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 name="Google Shape;3045;p66">
              <a:extLst>
                <a:ext uri="{FF2B5EF4-FFF2-40B4-BE49-F238E27FC236}">
                  <a16:creationId xmlns:a16="http://schemas.microsoft.com/office/drawing/2014/main" id="{F4506B4A-670E-B60D-25F3-E825B3A3C072}"/>
                </a:ext>
              </a:extLst>
            </p:cNvPr>
            <p:cNvSpPr/>
            <p:nvPr/>
          </p:nvSpPr>
          <p:spPr>
            <a:xfrm>
              <a:off x="5406121" y="2345619"/>
              <a:ext cx="596251" cy="57238"/>
            </a:xfrm>
            <a:custGeom>
              <a:avLst/>
              <a:gdLst/>
              <a:ahLst/>
              <a:cxnLst/>
              <a:rect l="l" t="t" r="r" b="b"/>
              <a:pathLst>
                <a:path w="2198" h="211" extrusionOk="0">
                  <a:moveTo>
                    <a:pt x="0" y="211"/>
                  </a:moveTo>
                  <a:lnTo>
                    <a:pt x="2198"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 name="Google Shape;3046;p66">
              <a:extLst>
                <a:ext uri="{FF2B5EF4-FFF2-40B4-BE49-F238E27FC236}">
                  <a16:creationId xmlns:a16="http://schemas.microsoft.com/office/drawing/2014/main" id="{CF361833-2212-AA03-ECAF-7A06B3AA93C7}"/>
                </a:ext>
              </a:extLst>
            </p:cNvPr>
            <p:cNvSpPr/>
            <p:nvPr/>
          </p:nvSpPr>
          <p:spPr>
            <a:xfrm>
              <a:off x="5410733" y="2400416"/>
              <a:ext cx="508360" cy="48829"/>
            </a:xfrm>
            <a:custGeom>
              <a:avLst/>
              <a:gdLst/>
              <a:ahLst/>
              <a:cxnLst/>
              <a:rect l="l" t="t" r="r" b="b"/>
              <a:pathLst>
                <a:path w="1874" h="180" extrusionOk="0">
                  <a:moveTo>
                    <a:pt x="0" y="180"/>
                  </a:moveTo>
                  <a:lnTo>
                    <a:pt x="1874" y="0"/>
                  </a:lnTo>
                  <a:lnTo>
                    <a:pt x="0" y="180"/>
                  </a:lnTo>
                  <a:close/>
                </a:path>
              </a:pathLst>
            </a:custGeom>
            <a:noFill/>
            <a:ln w="12600" cap="flat" cmpd="sng">
              <a:solidFill>
                <a:schemeClr val="dk1"/>
              </a:solidFill>
              <a:prstDash val="solid"/>
              <a:bevel/>
              <a:headEnd type="none" w="sm" len="sm"/>
              <a:tailEnd type="none" w="sm" len="sm"/>
            </a:ln>
          </p:spPr>
          <p:txBody>
            <a:bodyPr spcFirstLastPara="1" wrap="square" lIns="96100" tIns="13675" rIns="96100" bIns="13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1" name="Google Shape;3047;p66">
              <a:extLst>
                <a:ext uri="{FF2B5EF4-FFF2-40B4-BE49-F238E27FC236}">
                  <a16:creationId xmlns:a16="http://schemas.microsoft.com/office/drawing/2014/main" id="{522A1C4E-7C40-B099-E9BF-0950AF0D738E}"/>
                </a:ext>
              </a:extLst>
            </p:cNvPr>
            <p:cNvSpPr/>
            <p:nvPr/>
          </p:nvSpPr>
          <p:spPr>
            <a:xfrm>
              <a:off x="5417243" y="2486680"/>
              <a:ext cx="53169" cy="53169"/>
            </a:xfrm>
            <a:custGeom>
              <a:avLst/>
              <a:gdLst/>
              <a:ahLst/>
              <a:cxnLst/>
              <a:rect l="l" t="t" r="r" b="b"/>
              <a:pathLst>
                <a:path w="196" h="196" extrusionOk="0">
                  <a:moveTo>
                    <a:pt x="196" y="178"/>
                  </a:moveTo>
                  <a:lnTo>
                    <a:pt x="17" y="196"/>
                  </a:lnTo>
                  <a:lnTo>
                    <a:pt x="0" y="17"/>
                  </a:lnTo>
                  <a:lnTo>
                    <a:pt x="179" y="0"/>
                  </a:lnTo>
                  <a:lnTo>
                    <a:pt x="196" y="178"/>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2" name="Google Shape;3048;p66">
              <a:extLst>
                <a:ext uri="{FF2B5EF4-FFF2-40B4-BE49-F238E27FC236}">
                  <a16:creationId xmlns:a16="http://schemas.microsoft.com/office/drawing/2014/main" id="{6FBD2D6F-BB89-A791-6AB3-34ACFF37FCAE}"/>
                </a:ext>
              </a:extLst>
            </p:cNvPr>
            <p:cNvSpPr/>
            <p:nvPr/>
          </p:nvSpPr>
          <p:spPr>
            <a:xfrm>
              <a:off x="5505135" y="2477999"/>
              <a:ext cx="53169" cy="53169"/>
            </a:xfrm>
            <a:custGeom>
              <a:avLst/>
              <a:gdLst/>
              <a:ahLst/>
              <a:cxnLst/>
              <a:rect l="l" t="t" r="r" b="b"/>
              <a:pathLst>
                <a:path w="196" h="196" extrusionOk="0">
                  <a:moveTo>
                    <a:pt x="196" y="179"/>
                  </a:moveTo>
                  <a:lnTo>
                    <a:pt x="17" y="196"/>
                  </a:lnTo>
                  <a:lnTo>
                    <a:pt x="0" y="18"/>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3" name="Google Shape;3049;p66">
              <a:extLst>
                <a:ext uri="{FF2B5EF4-FFF2-40B4-BE49-F238E27FC236}">
                  <a16:creationId xmlns:a16="http://schemas.microsoft.com/office/drawing/2014/main" id="{0E8FD14E-A34D-9C0A-F21F-69FFD72FFA96}"/>
                </a:ext>
              </a:extLst>
            </p:cNvPr>
            <p:cNvSpPr/>
            <p:nvPr/>
          </p:nvSpPr>
          <p:spPr>
            <a:xfrm>
              <a:off x="5593026" y="2469590"/>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4" name="Google Shape;3050;p66">
              <a:extLst>
                <a:ext uri="{FF2B5EF4-FFF2-40B4-BE49-F238E27FC236}">
                  <a16:creationId xmlns:a16="http://schemas.microsoft.com/office/drawing/2014/main" id="{01D73DD1-03A4-188B-49D9-59729730E4AB}"/>
                </a:ext>
              </a:extLst>
            </p:cNvPr>
            <p:cNvSpPr/>
            <p:nvPr/>
          </p:nvSpPr>
          <p:spPr>
            <a:xfrm>
              <a:off x="5680917" y="2461180"/>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5" name="Google Shape;3051;p66">
              <a:extLst>
                <a:ext uri="{FF2B5EF4-FFF2-40B4-BE49-F238E27FC236}">
                  <a16:creationId xmlns:a16="http://schemas.microsoft.com/office/drawing/2014/main" id="{72B791EF-7B54-AB02-C915-2EDD46F45696}"/>
                </a:ext>
              </a:extLst>
            </p:cNvPr>
            <p:cNvSpPr/>
            <p:nvPr/>
          </p:nvSpPr>
          <p:spPr>
            <a:xfrm>
              <a:off x="5424568" y="2537950"/>
              <a:ext cx="596251" cy="57238"/>
            </a:xfrm>
            <a:custGeom>
              <a:avLst/>
              <a:gdLst/>
              <a:ahLst/>
              <a:cxnLst/>
              <a:rect l="l" t="t" r="r" b="b"/>
              <a:pathLst>
                <a:path w="2198" h="211" extrusionOk="0">
                  <a:moveTo>
                    <a:pt x="0" y="211"/>
                  </a:moveTo>
                  <a:lnTo>
                    <a:pt x="2198"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 name="Google Shape;3052;p66">
              <a:extLst>
                <a:ext uri="{FF2B5EF4-FFF2-40B4-BE49-F238E27FC236}">
                  <a16:creationId xmlns:a16="http://schemas.microsoft.com/office/drawing/2014/main" id="{51A5144F-D518-03EC-76B1-DF8E51CE31CD}"/>
                </a:ext>
              </a:extLst>
            </p:cNvPr>
            <p:cNvSpPr/>
            <p:nvPr/>
          </p:nvSpPr>
          <p:spPr>
            <a:xfrm>
              <a:off x="5428365" y="2577555"/>
              <a:ext cx="596251" cy="57238"/>
            </a:xfrm>
            <a:custGeom>
              <a:avLst/>
              <a:gdLst/>
              <a:ahLst/>
              <a:cxnLst/>
              <a:rect l="l" t="t" r="r" b="b"/>
              <a:pathLst>
                <a:path w="2198" h="211" extrusionOk="0">
                  <a:moveTo>
                    <a:pt x="0" y="211"/>
                  </a:moveTo>
                  <a:lnTo>
                    <a:pt x="2198"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 name="Google Shape;3053;p66">
              <a:extLst>
                <a:ext uri="{FF2B5EF4-FFF2-40B4-BE49-F238E27FC236}">
                  <a16:creationId xmlns:a16="http://schemas.microsoft.com/office/drawing/2014/main" id="{4B26F30F-26E2-44D5-96FC-2A256A0340D1}"/>
                </a:ext>
              </a:extLst>
            </p:cNvPr>
            <p:cNvSpPr/>
            <p:nvPr/>
          </p:nvSpPr>
          <p:spPr>
            <a:xfrm>
              <a:off x="5432977" y="2632352"/>
              <a:ext cx="508360" cy="48829"/>
            </a:xfrm>
            <a:custGeom>
              <a:avLst/>
              <a:gdLst/>
              <a:ahLst/>
              <a:cxnLst/>
              <a:rect l="l" t="t" r="r" b="b"/>
              <a:pathLst>
                <a:path w="1874" h="180" extrusionOk="0">
                  <a:moveTo>
                    <a:pt x="0" y="180"/>
                  </a:moveTo>
                  <a:lnTo>
                    <a:pt x="1874" y="0"/>
                  </a:lnTo>
                  <a:lnTo>
                    <a:pt x="0" y="180"/>
                  </a:lnTo>
                  <a:close/>
                </a:path>
              </a:pathLst>
            </a:custGeom>
            <a:noFill/>
            <a:ln w="12600" cap="flat" cmpd="sng">
              <a:solidFill>
                <a:schemeClr val="dk1"/>
              </a:solidFill>
              <a:prstDash val="solid"/>
              <a:bevel/>
              <a:headEnd type="none" w="sm" len="sm"/>
              <a:tailEnd type="none" w="sm" len="sm"/>
            </a:ln>
          </p:spPr>
          <p:txBody>
            <a:bodyPr spcFirstLastPara="1" wrap="square" lIns="96100" tIns="13675" rIns="96100" bIns="13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 name="Google Shape;3054;p66">
              <a:extLst>
                <a:ext uri="{FF2B5EF4-FFF2-40B4-BE49-F238E27FC236}">
                  <a16:creationId xmlns:a16="http://schemas.microsoft.com/office/drawing/2014/main" id="{57292A17-59E0-5276-15BD-68639D72161F}"/>
                </a:ext>
              </a:extLst>
            </p:cNvPr>
            <p:cNvSpPr/>
            <p:nvPr/>
          </p:nvSpPr>
          <p:spPr>
            <a:xfrm>
              <a:off x="5439487" y="2718616"/>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 name="Google Shape;3055;p66">
              <a:extLst>
                <a:ext uri="{FF2B5EF4-FFF2-40B4-BE49-F238E27FC236}">
                  <a16:creationId xmlns:a16="http://schemas.microsoft.com/office/drawing/2014/main" id="{9A9869EC-8356-71AC-5FF7-36F4947AF540}"/>
                </a:ext>
              </a:extLst>
            </p:cNvPr>
            <p:cNvSpPr/>
            <p:nvPr/>
          </p:nvSpPr>
          <p:spPr>
            <a:xfrm>
              <a:off x="5527379" y="2710206"/>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 name="Google Shape;3056;p66">
              <a:extLst>
                <a:ext uri="{FF2B5EF4-FFF2-40B4-BE49-F238E27FC236}">
                  <a16:creationId xmlns:a16="http://schemas.microsoft.com/office/drawing/2014/main" id="{B570AF7A-82DB-AC8B-2A41-42AAB53B760F}"/>
                </a:ext>
              </a:extLst>
            </p:cNvPr>
            <p:cNvSpPr/>
            <p:nvPr/>
          </p:nvSpPr>
          <p:spPr>
            <a:xfrm>
              <a:off x="5615270" y="2701797"/>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 name="Google Shape;3057;p66">
              <a:extLst>
                <a:ext uri="{FF2B5EF4-FFF2-40B4-BE49-F238E27FC236}">
                  <a16:creationId xmlns:a16="http://schemas.microsoft.com/office/drawing/2014/main" id="{B3FFFFE8-358B-EA26-1BE6-EAD22900C5BE}"/>
                </a:ext>
              </a:extLst>
            </p:cNvPr>
            <p:cNvSpPr/>
            <p:nvPr/>
          </p:nvSpPr>
          <p:spPr>
            <a:xfrm>
              <a:off x="5703162" y="2693387"/>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 name="Google Shape;3058;p66">
              <a:extLst>
                <a:ext uri="{FF2B5EF4-FFF2-40B4-BE49-F238E27FC236}">
                  <a16:creationId xmlns:a16="http://schemas.microsoft.com/office/drawing/2014/main" id="{CE5753A2-387C-0675-DA20-7AB6D917353D}"/>
                </a:ext>
              </a:extLst>
            </p:cNvPr>
            <p:cNvSpPr/>
            <p:nvPr/>
          </p:nvSpPr>
          <p:spPr>
            <a:xfrm>
              <a:off x="5446812" y="2769886"/>
              <a:ext cx="596251" cy="57238"/>
            </a:xfrm>
            <a:custGeom>
              <a:avLst/>
              <a:gdLst/>
              <a:ahLst/>
              <a:cxnLst/>
              <a:rect l="l" t="t" r="r" b="b"/>
              <a:pathLst>
                <a:path w="2198" h="211" extrusionOk="0">
                  <a:moveTo>
                    <a:pt x="0" y="211"/>
                  </a:moveTo>
                  <a:lnTo>
                    <a:pt x="2198"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 name="Google Shape;3059;p66">
              <a:extLst>
                <a:ext uri="{FF2B5EF4-FFF2-40B4-BE49-F238E27FC236}">
                  <a16:creationId xmlns:a16="http://schemas.microsoft.com/office/drawing/2014/main" id="{48722626-6118-3907-2D80-367D0E706275}"/>
                </a:ext>
              </a:extLst>
            </p:cNvPr>
            <p:cNvSpPr/>
            <p:nvPr/>
          </p:nvSpPr>
          <p:spPr>
            <a:xfrm>
              <a:off x="5450881" y="2809762"/>
              <a:ext cx="595980" cy="57238"/>
            </a:xfrm>
            <a:custGeom>
              <a:avLst/>
              <a:gdLst/>
              <a:ahLst/>
              <a:cxnLst/>
              <a:rect l="l" t="t" r="r" b="b"/>
              <a:pathLst>
                <a:path w="2197" h="211" extrusionOk="0">
                  <a:moveTo>
                    <a:pt x="0" y="211"/>
                  </a:moveTo>
                  <a:lnTo>
                    <a:pt x="2197"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 name="Google Shape;3060;p66">
              <a:extLst>
                <a:ext uri="{FF2B5EF4-FFF2-40B4-BE49-F238E27FC236}">
                  <a16:creationId xmlns:a16="http://schemas.microsoft.com/office/drawing/2014/main" id="{96ACDB07-8120-0166-7096-4DA9BB013842}"/>
                </a:ext>
              </a:extLst>
            </p:cNvPr>
            <p:cNvSpPr/>
            <p:nvPr/>
          </p:nvSpPr>
          <p:spPr>
            <a:xfrm>
              <a:off x="5455221" y="2864559"/>
              <a:ext cx="508360" cy="48829"/>
            </a:xfrm>
            <a:custGeom>
              <a:avLst/>
              <a:gdLst/>
              <a:ahLst/>
              <a:cxnLst/>
              <a:rect l="l" t="t" r="r" b="b"/>
              <a:pathLst>
                <a:path w="1874" h="180" extrusionOk="0">
                  <a:moveTo>
                    <a:pt x="0" y="180"/>
                  </a:moveTo>
                  <a:lnTo>
                    <a:pt x="1874" y="0"/>
                  </a:lnTo>
                  <a:lnTo>
                    <a:pt x="0" y="180"/>
                  </a:lnTo>
                  <a:close/>
                </a:path>
              </a:pathLst>
            </a:custGeom>
            <a:noFill/>
            <a:ln w="12600" cap="flat" cmpd="sng">
              <a:solidFill>
                <a:schemeClr val="dk1"/>
              </a:solidFill>
              <a:prstDash val="solid"/>
              <a:bevel/>
              <a:headEnd type="none" w="sm" len="sm"/>
              <a:tailEnd type="none" w="sm" len="sm"/>
            </a:ln>
          </p:spPr>
          <p:txBody>
            <a:bodyPr spcFirstLastPara="1" wrap="square" lIns="96100" tIns="13675" rIns="96100" bIns="13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3061;p66">
              <a:extLst>
                <a:ext uri="{FF2B5EF4-FFF2-40B4-BE49-F238E27FC236}">
                  <a16:creationId xmlns:a16="http://schemas.microsoft.com/office/drawing/2014/main" id="{44B5D93F-098C-9816-1C3A-3C4D89D6A554}"/>
                </a:ext>
              </a:extLst>
            </p:cNvPr>
            <p:cNvSpPr/>
            <p:nvPr/>
          </p:nvSpPr>
          <p:spPr>
            <a:xfrm>
              <a:off x="5461732" y="2950823"/>
              <a:ext cx="53169" cy="53169"/>
            </a:xfrm>
            <a:custGeom>
              <a:avLst/>
              <a:gdLst/>
              <a:ahLst/>
              <a:cxnLst/>
              <a:rect l="l" t="t" r="r" b="b"/>
              <a:pathLst>
                <a:path w="196" h="196" extrusionOk="0">
                  <a:moveTo>
                    <a:pt x="196" y="179"/>
                  </a:moveTo>
                  <a:lnTo>
                    <a:pt x="18"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 name="Google Shape;3062;p66">
              <a:extLst>
                <a:ext uri="{FF2B5EF4-FFF2-40B4-BE49-F238E27FC236}">
                  <a16:creationId xmlns:a16="http://schemas.microsoft.com/office/drawing/2014/main" id="{3D0CF217-31C3-A1B9-3D0E-0A768215F38A}"/>
                </a:ext>
              </a:extLst>
            </p:cNvPr>
            <p:cNvSpPr/>
            <p:nvPr/>
          </p:nvSpPr>
          <p:spPr>
            <a:xfrm>
              <a:off x="5549623" y="2942413"/>
              <a:ext cx="53169" cy="53169"/>
            </a:xfrm>
            <a:custGeom>
              <a:avLst/>
              <a:gdLst/>
              <a:ahLst/>
              <a:cxnLst/>
              <a:rect l="l" t="t" r="r" b="b"/>
              <a:pathLst>
                <a:path w="196" h="196" extrusionOk="0">
                  <a:moveTo>
                    <a:pt x="196" y="178"/>
                  </a:moveTo>
                  <a:lnTo>
                    <a:pt x="18" y="196"/>
                  </a:lnTo>
                  <a:lnTo>
                    <a:pt x="0" y="17"/>
                  </a:lnTo>
                  <a:lnTo>
                    <a:pt x="179" y="0"/>
                  </a:lnTo>
                  <a:lnTo>
                    <a:pt x="196" y="178"/>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 name="Google Shape;3063;p66">
              <a:extLst>
                <a:ext uri="{FF2B5EF4-FFF2-40B4-BE49-F238E27FC236}">
                  <a16:creationId xmlns:a16="http://schemas.microsoft.com/office/drawing/2014/main" id="{58F0455F-F090-E9AC-810F-B94F67168C39}"/>
                </a:ext>
              </a:extLst>
            </p:cNvPr>
            <p:cNvSpPr/>
            <p:nvPr/>
          </p:nvSpPr>
          <p:spPr>
            <a:xfrm>
              <a:off x="5637514" y="2933733"/>
              <a:ext cx="53169" cy="53169"/>
            </a:xfrm>
            <a:custGeom>
              <a:avLst/>
              <a:gdLst/>
              <a:ahLst/>
              <a:cxnLst/>
              <a:rect l="l" t="t" r="r" b="b"/>
              <a:pathLst>
                <a:path w="196" h="196" extrusionOk="0">
                  <a:moveTo>
                    <a:pt x="196" y="179"/>
                  </a:moveTo>
                  <a:lnTo>
                    <a:pt x="17" y="196"/>
                  </a:lnTo>
                  <a:lnTo>
                    <a:pt x="0" y="18"/>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 name="Google Shape;3064;p66">
              <a:extLst>
                <a:ext uri="{FF2B5EF4-FFF2-40B4-BE49-F238E27FC236}">
                  <a16:creationId xmlns:a16="http://schemas.microsoft.com/office/drawing/2014/main" id="{D02449B3-43DB-07D7-363E-B1FA9571ED7A}"/>
                </a:ext>
              </a:extLst>
            </p:cNvPr>
            <p:cNvSpPr/>
            <p:nvPr/>
          </p:nvSpPr>
          <p:spPr>
            <a:xfrm>
              <a:off x="5725406" y="2925323"/>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 name="Google Shape;3065;p66">
              <a:extLst>
                <a:ext uri="{FF2B5EF4-FFF2-40B4-BE49-F238E27FC236}">
                  <a16:creationId xmlns:a16="http://schemas.microsoft.com/office/drawing/2014/main" id="{652FD026-35D6-8EC7-81F6-3E56721EA414}"/>
                </a:ext>
              </a:extLst>
            </p:cNvPr>
            <p:cNvSpPr/>
            <p:nvPr/>
          </p:nvSpPr>
          <p:spPr>
            <a:xfrm>
              <a:off x="5469870" y="3008603"/>
              <a:ext cx="596251" cy="57238"/>
            </a:xfrm>
            <a:custGeom>
              <a:avLst/>
              <a:gdLst/>
              <a:ahLst/>
              <a:cxnLst/>
              <a:rect l="l" t="t" r="r" b="b"/>
              <a:pathLst>
                <a:path w="2198" h="211" extrusionOk="0">
                  <a:moveTo>
                    <a:pt x="0" y="211"/>
                  </a:moveTo>
                  <a:lnTo>
                    <a:pt x="2198"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 name="Google Shape;3066;p66">
              <a:extLst>
                <a:ext uri="{FF2B5EF4-FFF2-40B4-BE49-F238E27FC236}">
                  <a16:creationId xmlns:a16="http://schemas.microsoft.com/office/drawing/2014/main" id="{C4DB4239-994D-C22B-07C6-194FB18A574E}"/>
                </a:ext>
              </a:extLst>
            </p:cNvPr>
            <p:cNvSpPr/>
            <p:nvPr/>
          </p:nvSpPr>
          <p:spPr>
            <a:xfrm>
              <a:off x="5473667" y="3048480"/>
              <a:ext cx="596251" cy="57238"/>
            </a:xfrm>
            <a:custGeom>
              <a:avLst/>
              <a:gdLst/>
              <a:ahLst/>
              <a:cxnLst/>
              <a:rect l="l" t="t" r="r" b="b"/>
              <a:pathLst>
                <a:path w="2198" h="211" extrusionOk="0">
                  <a:moveTo>
                    <a:pt x="0" y="211"/>
                  </a:moveTo>
                  <a:lnTo>
                    <a:pt x="2198"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 name="Google Shape;3067;p66">
              <a:extLst>
                <a:ext uri="{FF2B5EF4-FFF2-40B4-BE49-F238E27FC236}">
                  <a16:creationId xmlns:a16="http://schemas.microsoft.com/office/drawing/2014/main" id="{69223EAB-DD66-3407-835F-BE5EBCC2AF16}"/>
                </a:ext>
              </a:extLst>
            </p:cNvPr>
            <p:cNvSpPr/>
            <p:nvPr/>
          </p:nvSpPr>
          <p:spPr>
            <a:xfrm>
              <a:off x="5478279" y="3103277"/>
              <a:ext cx="508360" cy="48829"/>
            </a:xfrm>
            <a:custGeom>
              <a:avLst/>
              <a:gdLst/>
              <a:ahLst/>
              <a:cxnLst/>
              <a:rect l="l" t="t" r="r" b="b"/>
              <a:pathLst>
                <a:path w="1874" h="180" extrusionOk="0">
                  <a:moveTo>
                    <a:pt x="0" y="180"/>
                  </a:moveTo>
                  <a:lnTo>
                    <a:pt x="1874" y="0"/>
                  </a:lnTo>
                  <a:lnTo>
                    <a:pt x="0" y="180"/>
                  </a:lnTo>
                  <a:close/>
                </a:path>
              </a:pathLst>
            </a:custGeom>
            <a:noFill/>
            <a:ln w="12600" cap="flat" cmpd="sng">
              <a:solidFill>
                <a:schemeClr val="dk1"/>
              </a:solidFill>
              <a:prstDash val="solid"/>
              <a:bevel/>
              <a:headEnd type="none" w="sm" len="sm"/>
              <a:tailEnd type="none" w="sm" len="sm"/>
            </a:ln>
          </p:spPr>
          <p:txBody>
            <a:bodyPr spcFirstLastPara="1" wrap="square" lIns="96100" tIns="13675" rIns="96100" bIns="13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92" name="Google Shape;3068;p66">
            <a:extLst>
              <a:ext uri="{FF2B5EF4-FFF2-40B4-BE49-F238E27FC236}">
                <a16:creationId xmlns:a16="http://schemas.microsoft.com/office/drawing/2014/main" id="{7D00AE24-D214-92CF-36CF-446DEA3C53F2}"/>
              </a:ext>
            </a:extLst>
          </p:cNvPr>
          <p:cNvSpPr/>
          <p:nvPr/>
        </p:nvSpPr>
        <p:spPr>
          <a:xfrm>
            <a:off x="6706245" y="2845687"/>
            <a:ext cx="92300" cy="92300"/>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rgbClr val="192D35"/>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 name="Google Shape;3069;p66">
            <a:extLst>
              <a:ext uri="{FF2B5EF4-FFF2-40B4-BE49-F238E27FC236}">
                <a16:creationId xmlns:a16="http://schemas.microsoft.com/office/drawing/2014/main" id="{CDC53BA9-0A5F-8704-039A-29CD277B9771}"/>
              </a:ext>
            </a:extLst>
          </p:cNvPr>
          <p:cNvSpPr/>
          <p:nvPr/>
        </p:nvSpPr>
        <p:spPr>
          <a:xfrm>
            <a:off x="6858823" y="2831089"/>
            <a:ext cx="92300" cy="92300"/>
          </a:xfrm>
          <a:custGeom>
            <a:avLst/>
            <a:gdLst/>
            <a:ahLst/>
            <a:cxnLst/>
            <a:rect l="l" t="t" r="r" b="b"/>
            <a:pathLst>
              <a:path w="196" h="196" extrusionOk="0">
                <a:moveTo>
                  <a:pt x="196" y="178"/>
                </a:moveTo>
                <a:lnTo>
                  <a:pt x="17" y="196"/>
                </a:lnTo>
                <a:lnTo>
                  <a:pt x="0" y="17"/>
                </a:lnTo>
                <a:lnTo>
                  <a:pt x="179" y="0"/>
                </a:lnTo>
                <a:lnTo>
                  <a:pt x="196" y="178"/>
                </a:lnTo>
                <a:close/>
              </a:path>
            </a:pathLst>
          </a:custGeom>
          <a:noFill/>
          <a:ln w="9525" cap="flat" cmpd="sng">
            <a:solidFill>
              <a:srgbClr val="192D35"/>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 name="Google Shape;3070;p66">
            <a:extLst>
              <a:ext uri="{FF2B5EF4-FFF2-40B4-BE49-F238E27FC236}">
                <a16:creationId xmlns:a16="http://schemas.microsoft.com/office/drawing/2014/main" id="{B8436371-A7D8-BE26-F1A2-E7506C9322DC}"/>
              </a:ext>
            </a:extLst>
          </p:cNvPr>
          <p:cNvSpPr/>
          <p:nvPr/>
        </p:nvSpPr>
        <p:spPr>
          <a:xfrm>
            <a:off x="7011401" y="2816019"/>
            <a:ext cx="92300" cy="92300"/>
          </a:xfrm>
          <a:custGeom>
            <a:avLst/>
            <a:gdLst/>
            <a:ahLst/>
            <a:cxnLst/>
            <a:rect l="l" t="t" r="r" b="b"/>
            <a:pathLst>
              <a:path w="196" h="196" extrusionOk="0">
                <a:moveTo>
                  <a:pt x="196" y="179"/>
                </a:moveTo>
                <a:lnTo>
                  <a:pt x="17" y="196"/>
                </a:lnTo>
                <a:lnTo>
                  <a:pt x="0" y="18"/>
                </a:lnTo>
                <a:lnTo>
                  <a:pt x="179" y="0"/>
                </a:lnTo>
                <a:lnTo>
                  <a:pt x="196" y="179"/>
                </a:lnTo>
                <a:close/>
              </a:path>
            </a:pathLst>
          </a:custGeom>
          <a:noFill/>
          <a:ln w="9525" cap="flat" cmpd="sng">
            <a:solidFill>
              <a:srgbClr val="192D35"/>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95" name="Google Shape;3071;p66">
            <a:extLst>
              <a:ext uri="{FF2B5EF4-FFF2-40B4-BE49-F238E27FC236}">
                <a16:creationId xmlns:a16="http://schemas.microsoft.com/office/drawing/2014/main" id="{2F57BB10-6397-139C-9C8A-BE21F238C63B}"/>
              </a:ext>
            </a:extLst>
          </p:cNvPr>
          <p:cNvGrpSpPr/>
          <p:nvPr/>
        </p:nvGrpSpPr>
        <p:grpSpPr>
          <a:xfrm>
            <a:off x="5880785" y="1397184"/>
            <a:ext cx="1919957" cy="2318835"/>
            <a:chOff x="5009254" y="2355114"/>
            <a:chExt cx="1105966" cy="1335734"/>
          </a:xfrm>
        </p:grpSpPr>
        <p:sp>
          <p:nvSpPr>
            <p:cNvPr id="196" name="Google Shape;3072;p66">
              <a:extLst>
                <a:ext uri="{FF2B5EF4-FFF2-40B4-BE49-F238E27FC236}">
                  <a16:creationId xmlns:a16="http://schemas.microsoft.com/office/drawing/2014/main" id="{BF2ED2EF-468A-482F-6AEC-9C8AADBBD92F}"/>
                </a:ext>
              </a:extLst>
            </p:cNvPr>
            <p:cNvSpPr/>
            <p:nvPr/>
          </p:nvSpPr>
          <p:spPr>
            <a:xfrm>
              <a:off x="5731102" y="3517235"/>
              <a:ext cx="24143" cy="24414"/>
            </a:xfrm>
            <a:custGeom>
              <a:avLst/>
              <a:gdLst/>
              <a:ahLst/>
              <a:cxnLst/>
              <a:rect l="l" t="t" r="r" b="b"/>
              <a:pathLst>
                <a:path w="89" h="90" extrusionOk="0">
                  <a:moveTo>
                    <a:pt x="89" y="48"/>
                  </a:moveTo>
                  <a:cubicBezTo>
                    <a:pt x="88" y="73"/>
                    <a:pt x="67" y="92"/>
                    <a:pt x="42" y="90"/>
                  </a:cubicBezTo>
                  <a:cubicBezTo>
                    <a:pt x="17" y="89"/>
                    <a:pt x="-2" y="68"/>
                    <a:pt x="0" y="43"/>
                  </a:cubicBezTo>
                  <a:cubicBezTo>
                    <a:pt x="1" y="18"/>
                    <a:pt x="22" y="-1"/>
                    <a:pt x="47" y="1"/>
                  </a:cubicBezTo>
                  <a:cubicBezTo>
                    <a:pt x="72" y="2"/>
                    <a:pt x="91" y="23"/>
                    <a:pt x="89" y="4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 name="Google Shape;3073;p66">
              <a:extLst>
                <a:ext uri="{FF2B5EF4-FFF2-40B4-BE49-F238E27FC236}">
                  <a16:creationId xmlns:a16="http://schemas.microsoft.com/office/drawing/2014/main" id="{BE0CCF56-32CE-D3AC-E57E-9892C6447AAD}"/>
                </a:ext>
              </a:extLst>
            </p:cNvPr>
            <p:cNvSpPr/>
            <p:nvPr/>
          </p:nvSpPr>
          <p:spPr>
            <a:xfrm>
              <a:off x="6083210" y="3443178"/>
              <a:ext cx="32010" cy="28755"/>
            </a:xfrm>
            <a:custGeom>
              <a:avLst/>
              <a:gdLst/>
              <a:ahLst/>
              <a:cxnLst/>
              <a:rect l="l" t="t" r="r" b="b"/>
              <a:pathLst>
                <a:path w="118" h="106" extrusionOk="0">
                  <a:moveTo>
                    <a:pt x="0" y="66"/>
                  </a:moveTo>
                  <a:lnTo>
                    <a:pt x="23" y="106"/>
                  </a:lnTo>
                  <a:lnTo>
                    <a:pt x="118" y="0"/>
                  </a:lnTo>
                  <a:lnTo>
                    <a:pt x="0" y="66"/>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 name="Google Shape;3074;p66">
              <a:extLst>
                <a:ext uri="{FF2B5EF4-FFF2-40B4-BE49-F238E27FC236}">
                  <a16:creationId xmlns:a16="http://schemas.microsoft.com/office/drawing/2014/main" id="{8408047F-35B2-8A06-09BB-9B00FAE1F0C2}"/>
                </a:ext>
              </a:extLst>
            </p:cNvPr>
            <p:cNvSpPr/>
            <p:nvPr/>
          </p:nvSpPr>
          <p:spPr>
            <a:xfrm>
              <a:off x="5887896" y="3662636"/>
              <a:ext cx="32281" cy="28212"/>
            </a:xfrm>
            <a:custGeom>
              <a:avLst/>
              <a:gdLst/>
              <a:ahLst/>
              <a:cxnLst/>
              <a:rect l="l" t="t" r="r" b="b"/>
              <a:pathLst>
                <a:path w="119" h="104" extrusionOk="0">
                  <a:moveTo>
                    <a:pt x="0" y="65"/>
                  </a:moveTo>
                  <a:lnTo>
                    <a:pt x="23" y="104"/>
                  </a:lnTo>
                  <a:lnTo>
                    <a:pt x="119" y="0"/>
                  </a:lnTo>
                  <a:lnTo>
                    <a:pt x="0" y="65"/>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 name="Google Shape;3075;p66">
              <a:extLst>
                <a:ext uri="{FF2B5EF4-FFF2-40B4-BE49-F238E27FC236}">
                  <a16:creationId xmlns:a16="http://schemas.microsoft.com/office/drawing/2014/main" id="{5A264395-42AE-81B5-C40C-F0D5C554078C}"/>
                </a:ext>
              </a:extLst>
            </p:cNvPr>
            <p:cNvSpPr/>
            <p:nvPr/>
          </p:nvSpPr>
          <p:spPr>
            <a:xfrm>
              <a:off x="5009254" y="2741674"/>
              <a:ext cx="24414" cy="24414"/>
            </a:xfrm>
            <a:custGeom>
              <a:avLst/>
              <a:gdLst/>
              <a:ahLst/>
              <a:cxnLst/>
              <a:rect l="l" t="t" r="r" b="b"/>
              <a:pathLst>
                <a:path w="90" h="90" extrusionOk="0">
                  <a:moveTo>
                    <a:pt x="88" y="33"/>
                  </a:moveTo>
                  <a:cubicBezTo>
                    <a:pt x="95" y="57"/>
                    <a:pt x="81" y="82"/>
                    <a:pt x="57" y="89"/>
                  </a:cubicBezTo>
                  <a:cubicBezTo>
                    <a:pt x="33" y="95"/>
                    <a:pt x="8" y="81"/>
                    <a:pt x="2" y="57"/>
                  </a:cubicBezTo>
                  <a:cubicBezTo>
                    <a:pt x="-5" y="33"/>
                    <a:pt x="9" y="9"/>
                    <a:pt x="33" y="2"/>
                  </a:cubicBezTo>
                  <a:cubicBezTo>
                    <a:pt x="57" y="-5"/>
                    <a:pt x="82" y="9"/>
                    <a:pt x="88" y="3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0" name="Google Shape;3076;p66">
              <a:extLst>
                <a:ext uri="{FF2B5EF4-FFF2-40B4-BE49-F238E27FC236}">
                  <a16:creationId xmlns:a16="http://schemas.microsoft.com/office/drawing/2014/main" id="{BD44B58B-8D92-C3C5-40DE-AD2C67A8B555}"/>
                </a:ext>
              </a:extLst>
            </p:cNvPr>
            <p:cNvSpPr/>
            <p:nvPr/>
          </p:nvSpPr>
          <p:spPr>
            <a:xfrm>
              <a:off x="5071646" y="2966285"/>
              <a:ext cx="24414" cy="24414"/>
            </a:xfrm>
            <a:custGeom>
              <a:avLst/>
              <a:gdLst/>
              <a:ahLst/>
              <a:cxnLst/>
              <a:rect l="l" t="t" r="r" b="b"/>
              <a:pathLst>
                <a:path w="90" h="90" extrusionOk="0">
                  <a:moveTo>
                    <a:pt x="88" y="33"/>
                  </a:moveTo>
                  <a:cubicBezTo>
                    <a:pt x="95" y="57"/>
                    <a:pt x="81" y="82"/>
                    <a:pt x="57" y="89"/>
                  </a:cubicBezTo>
                  <a:cubicBezTo>
                    <a:pt x="33" y="95"/>
                    <a:pt x="8" y="81"/>
                    <a:pt x="2" y="58"/>
                  </a:cubicBezTo>
                  <a:cubicBezTo>
                    <a:pt x="-5" y="34"/>
                    <a:pt x="9" y="9"/>
                    <a:pt x="33" y="2"/>
                  </a:cubicBezTo>
                  <a:cubicBezTo>
                    <a:pt x="57" y="-4"/>
                    <a:pt x="82" y="10"/>
                    <a:pt x="88" y="3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 name="Google Shape;3077;p66">
              <a:extLst>
                <a:ext uri="{FF2B5EF4-FFF2-40B4-BE49-F238E27FC236}">
                  <a16:creationId xmlns:a16="http://schemas.microsoft.com/office/drawing/2014/main" id="{FE58169A-8641-B1BB-D243-7FDA25BC664B}"/>
                </a:ext>
              </a:extLst>
            </p:cNvPr>
            <p:cNvSpPr/>
            <p:nvPr/>
          </p:nvSpPr>
          <p:spPr>
            <a:xfrm>
              <a:off x="5134038" y="3190897"/>
              <a:ext cx="24414" cy="24686"/>
            </a:xfrm>
            <a:custGeom>
              <a:avLst/>
              <a:gdLst/>
              <a:ahLst/>
              <a:cxnLst/>
              <a:rect l="l" t="t" r="r" b="b"/>
              <a:pathLst>
                <a:path w="90" h="91" extrusionOk="0">
                  <a:moveTo>
                    <a:pt x="88" y="34"/>
                  </a:moveTo>
                  <a:cubicBezTo>
                    <a:pt x="95" y="57"/>
                    <a:pt x="81" y="82"/>
                    <a:pt x="57" y="89"/>
                  </a:cubicBezTo>
                  <a:cubicBezTo>
                    <a:pt x="33" y="96"/>
                    <a:pt x="8" y="82"/>
                    <a:pt x="2" y="58"/>
                  </a:cubicBezTo>
                  <a:cubicBezTo>
                    <a:pt x="-5" y="34"/>
                    <a:pt x="9" y="9"/>
                    <a:pt x="33" y="2"/>
                  </a:cubicBezTo>
                  <a:cubicBezTo>
                    <a:pt x="57" y="-4"/>
                    <a:pt x="82" y="10"/>
                    <a:pt x="88" y="3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2" name="Google Shape;3078;p66">
              <a:extLst>
                <a:ext uri="{FF2B5EF4-FFF2-40B4-BE49-F238E27FC236}">
                  <a16:creationId xmlns:a16="http://schemas.microsoft.com/office/drawing/2014/main" id="{A6079DD9-9BCC-C3B7-CA41-B2C98FE38824}"/>
                </a:ext>
              </a:extLst>
            </p:cNvPr>
            <p:cNvSpPr/>
            <p:nvPr/>
          </p:nvSpPr>
          <p:spPr>
            <a:xfrm>
              <a:off x="5198329" y="3422019"/>
              <a:ext cx="24414" cy="24414"/>
            </a:xfrm>
            <a:custGeom>
              <a:avLst/>
              <a:gdLst/>
              <a:ahLst/>
              <a:cxnLst/>
              <a:rect l="l" t="t" r="r" b="b"/>
              <a:pathLst>
                <a:path w="90" h="90" extrusionOk="0">
                  <a:moveTo>
                    <a:pt x="88" y="33"/>
                  </a:moveTo>
                  <a:cubicBezTo>
                    <a:pt x="95" y="57"/>
                    <a:pt x="81" y="82"/>
                    <a:pt x="57" y="89"/>
                  </a:cubicBezTo>
                  <a:cubicBezTo>
                    <a:pt x="33" y="95"/>
                    <a:pt x="8" y="81"/>
                    <a:pt x="1" y="57"/>
                  </a:cubicBezTo>
                  <a:cubicBezTo>
                    <a:pt x="-5" y="33"/>
                    <a:pt x="9" y="9"/>
                    <a:pt x="33" y="2"/>
                  </a:cubicBezTo>
                  <a:cubicBezTo>
                    <a:pt x="57" y="-5"/>
                    <a:pt x="81" y="9"/>
                    <a:pt x="88" y="3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3" name="Google Shape;3079;p66">
              <a:extLst>
                <a:ext uri="{FF2B5EF4-FFF2-40B4-BE49-F238E27FC236}">
                  <a16:creationId xmlns:a16="http://schemas.microsoft.com/office/drawing/2014/main" id="{8537D5B3-1FA8-DE07-5BCE-7F22D733E976}"/>
                </a:ext>
              </a:extLst>
            </p:cNvPr>
            <p:cNvSpPr/>
            <p:nvPr/>
          </p:nvSpPr>
          <p:spPr>
            <a:xfrm>
              <a:off x="5202940" y="2830379"/>
              <a:ext cx="24957" cy="35536"/>
            </a:xfrm>
            <a:custGeom>
              <a:avLst/>
              <a:gdLst/>
              <a:ahLst/>
              <a:cxnLst/>
              <a:rect l="l" t="t" r="r" b="b"/>
              <a:pathLst>
                <a:path w="92" h="131" extrusionOk="0">
                  <a:moveTo>
                    <a:pt x="0" y="100"/>
                  </a:moveTo>
                  <a:lnTo>
                    <a:pt x="35" y="131"/>
                  </a:lnTo>
                  <a:lnTo>
                    <a:pt x="92" y="0"/>
                  </a:lnTo>
                  <a:lnTo>
                    <a:pt x="0" y="100"/>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 name="Google Shape;3080;p66">
              <a:extLst>
                <a:ext uri="{FF2B5EF4-FFF2-40B4-BE49-F238E27FC236}">
                  <a16:creationId xmlns:a16="http://schemas.microsoft.com/office/drawing/2014/main" id="{EA76CC10-B54A-3399-625A-EC813397487A}"/>
                </a:ext>
              </a:extLst>
            </p:cNvPr>
            <p:cNvSpPr/>
            <p:nvPr/>
          </p:nvSpPr>
          <p:spPr>
            <a:xfrm>
              <a:off x="5179882" y="3081033"/>
              <a:ext cx="24957" cy="35536"/>
            </a:xfrm>
            <a:custGeom>
              <a:avLst/>
              <a:gdLst/>
              <a:ahLst/>
              <a:cxnLst/>
              <a:rect l="l" t="t" r="r" b="b"/>
              <a:pathLst>
                <a:path w="92" h="131" extrusionOk="0">
                  <a:moveTo>
                    <a:pt x="0" y="100"/>
                  </a:moveTo>
                  <a:lnTo>
                    <a:pt x="35" y="131"/>
                  </a:lnTo>
                  <a:lnTo>
                    <a:pt x="92" y="0"/>
                  </a:lnTo>
                  <a:lnTo>
                    <a:pt x="0" y="100"/>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3081;p66">
              <a:extLst>
                <a:ext uri="{FF2B5EF4-FFF2-40B4-BE49-F238E27FC236}">
                  <a16:creationId xmlns:a16="http://schemas.microsoft.com/office/drawing/2014/main" id="{C267CF87-BB45-D368-6B67-F7EC278487BC}"/>
                </a:ext>
              </a:extLst>
            </p:cNvPr>
            <p:cNvSpPr/>
            <p:nvPr/>
          </p:nvSpPr>
          <p:spPr>
            <a:xfrm>
              <a:off x="5242274" y="3303474"/>
              <a:ext cx="24957" cy="35265"/>
            </a:xfrm>
            <a:custGeom>
              <a:avLst/>
              <a:gdLst/>
              <a:ahLst/>
              <a:cxnLst/>
              <a:rect l="l" t="t" r="r" b="b"/>
              <a:pathLst>
                <a:path w="92" h="130" extrusionOk="0">
                  <a:moveTo>
                    <a:pt x="0" y="99"/>
                  </a:moveTo>
                  <a:lnTo>
                    <a:pt x="35" y="130"/>
                  </a:lnTo>
                  <a:lnTo>
                    <a:pt x="92" y="0"/>
                  </a:lnTo>
                  <a:lnTo>
                    <a:pt x="0" y="99"/>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 name="Google Shape;3082;p66">
              <a:extLst>
                <a:ext uri="{FF2B5EF4-FFF2-40B4-BE49-F238E27FC236}">
                  <a16:creationId xmlns:a16="http://schemas.microsoft.com/office/drawing/2014/main" id="{A48294E5-E35C-EE46-C791-9A7FEE313B36}"/>
                </a:ext>
              </a:extLst>
            </p:cNvPr>
            <p:cNvSpPr/>
            <p:nvPr/>
          </p:nvSpPr>
          <p:spPr>
            <a:xfrm>
              <a:off x="5476651" y="3485496"/>
              <a:ext cx="24686" cy="35265"/>
            </a:xfrm>
            <a:custGeom>
              <a:avLst/>
              <a:gdLst/>
              <a:ahLst/>
              <a:cxnLst/>
              <a:rect l="l" t="t" r="r" b="b"/>
              <a:pathLst>
                <a:path w="91" h="130" extrusionOk="0">
                  <a:moveTo>
                    <a:pt x="0" y="100"/>
                  </a:moveTo>
                  <a:lnTo>
                    <a:pt x="34" y="130"/>
                  </a:lnTo>
                  <a:lnTo>
                    <a:pt x="91" y="0"/>
                  </a:lnTo>
                  <a:lnTo>
                    <a:pt x="0" y="100"/>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 name="Google Shape;3083;p66">
              <a:extLst>
                <a:ext uri="{FF2B5EF4-FFF2-40B4-BE49-F238E27FC236}">
                  <a16:creationId xmlns:a16="http://schemas.microsoft.com/office/drawing/2014/main" id="{F82BBC4F-8688-3811-5858-D790493911D2}"/>
                </a:ext>
              </a:extLst>
            </p:cNvPr>
            <p:cNvSpPr/>
            <p:nvPr/>
          </p:nvSpPr>
          <p:spPr>
            <a:xfrm>
              <a:off x="5346442" y="2355114"/>
              <a:ext cx="24414" cy="24143"/>
            </a:xfrm>
            <a:custGeom>
              <a:avLst/>
              <a:gdLst/>
              <a:ahLst/>
              <a:cxnLst/>
              <a:rect l="l" t="t" r="r" b="b"/>
              <a:pathLst>
                <a:path w="90" h="89" extrusionOk="0">
                  <a:moveTo>
                    <a:pt x="89" y="40"/>
                  </a:moveTo>
                  <a:cubicBezTo>
                    <a:pt x="92" y="65"/>
                    <a:pt x="73" y="87"/>
                    <a:pt x="49" y="89"/>
                  </a:cubicBezTo>
                  <a:cubicBezTo>
                    <a:pt x="24" y="92"/>
                    <a:pt x="2" y="74"/>
                    <a:pt x="0" y="49"/>
                  </a:cubicBezTo>
                  <a:cubicBezTo>
                    <a:pt x="-3" y="24"/>
                    <a:pt x="15" y="2"/>
                    <a:pt x="40" y="0"/>
                  </a:cubicBezTo>
                  <a:cubicBezTo>
                    <a:pt x="65" y="-2"/>
                    <a:pt x="87" y="16"/>
                    <a:pt x="89" y="4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8" name="Google Shape;3084;p66">
              <a:extLst>
                <a:ext uri="{FF2B5EF4-FFF2-40B4-BE49-F238E27FC236}">
                  <a16:creationId xmlns:a16="http://schemas.microsoft.com/office/drawing/2014/main" id="{B78CE22A-F59A-FBF1-9AA9-70B57519F736}"/>
                </a:ext>
              </a:extLst>
            </p:cNvPr>
            <p:cNvSpPr/>
            <p:nvPr/>
          </p:nvSpPr>
          <p:spPr>
            <a:xfrm>
              <a:off x="5368686" y="2587050"/>
              <a:ext cx="24414" cy="24414"/>
            </a:xfrm>
            <a:custGeom>
              <a:avLst/>
              <a:gdLst/>
              <a:ahLst/>
              <a:cxnLst/>
              <a:rect l="l" t="t" r="r" b="b"/>
              <a:pathLst>
                <a:path w="90" h="90" extrusionOk="0">
                  <a:moveTo>
                    <a:pt x="89" y="41"/>
                  </a:moveTo>
                  <a:cubicBezTo>
                    <a:pt x="92" y="66"/>
                    <a:pt x="74" y="87"/>
                    <a:pt x="49" y="90"/>
                  </a:cubicBezTo>
                  <a:cubicBezTo>
                    <a:pt x="24" y="92"/>
                    <a:pt x="2" y="74"/>
                    <a:pt x="0" y="49"/>
                  </a:cubicBezTo>
                  <a:cubicBezTo>
                    <a:pt x="-2" y="25"/>
                    <a:pt x="16" y="3"/>
                    <a:pt x="40" y="0"/>
                  </a:cubicBezTo>
                  <a:cubicBezTo>
                    <a:pt x="65" y="-2"/>
                    <a:pt x="87" y="16"/>
                    <a:pt x="89" y="4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9" name="Google Shape;3085;p66">
              <a:extLst>
                <a:ext uri="{FF2B5EF4-FFF2-40B4-BE49-F238E27FC236}">
                  <a16:creationId xmlns:a16="http://schemas.microsoft.com/office/drawing/2014/main" id="{09F2A557-33C2-0058-6EE3-30495F9DF458}"/>
                </a:ext>
              </a:extLst>
            </p:cNvPr>
            <p:cNvSpPr/>
            <p:nvPr/>
          </p:nvSpPr>
          <p:spPr>
            <a:xfrm>
              <a:off x="5390930" y="2819257"/>
              <a:ext cx="24414" cy="24143"/>
            </a:xfrm>
            <a:custGeom>
              <a:avLst/>
              <a:gdLst/>
              <a:ahLst/>
              <a:cxnLst/>
              <a:rect l="l" t="t" r="r" b="b"/>
              <a:pathLst>
                <a:path w="90" h="89" extrusionOk="0">
                  <a:moveTo>
                    <a:pt x="90" y="40"/>
                  </a:moveTo>
                  <a:cubicBezTo>
                    <a:pt x="92" y="65"/>
                    <a:pt x="74" y="87"/>
                    <a:pt x="49" y="89"/>
                  </a:cubicBezTo>
                  <a:cubicBezTo>
                    <a:pt x="24" y="92"/>
                    <a:pt x="2" y="74"/>
                    <a:pt x="0" y="49"/>
                  </a:cubicBezTo>
                  <a:cubicBezTo>
                    <a:pt x="-2" y="24"/>
                    <a:pt x="16" y="2"/>
                    <a:pt x="40" y="0"/>
                  </a:cubicBezTo>
                  <a:cubicBezTo>
                    <a:pt x="65" y="-2"/>
                    <a:pt x="87" y="16"/>
                    <a:pt x="90" y="4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0" name="Google Shape;3086;p66">
              <a:extLst>
                <a:ext uri="{FF2B5EF4-FFF2-40B4-BE49-F238E27FC236}">
                  <a16:creationId xmlns:a16="http://schemas.microsoft.com/office/drawing/2014/main" id="{7D58FD77-D3B7-0FC0-E1C3-1184BA9C1412}"/>
                </a:ext>
              </a:extLst>
            </p:cNvPr>
            <p:cNvSpPr/>
            <p:nvPr/>
          </p:nvSpPr>
          <p:spPr>
            <a:xfrm>
              <a:off x="5413988" y="3057975"/>
              <a:ext cx="24143" cy="24143"/>
            </a:xfrm>
            <a:custGeom>
              <a:avLst/>
              <a:gdLst/>
              <a:ahLst/>
              <a:cxnLst/>
              <a:rect l="l" t="t" r="r" b="b"/>
              <a:pathLst>
                <a:path w="89" h="89" extrusionOk="0">
                  <a:moveTo>
                    <a:pt x="89" y="40"/>
                  </a:moveTo>
                  <a:cubicBezTo>
                    <a:pt x="91" y="65"/>
                    <a:pt x="73" y="87"/>
                    <a:pt x="49" y="89"/>
                  </a:cubicBezTo>
                  <a:cubicBezTo>
                    <a:pt x="24" y="92"/>
                    <a:pt x="2" y="74"/>
                    <a:pt x="0" y="49"/>
                  </a:cubicBezTo>
                  <a:cubicBezTo>
                    <a:pt x="-3" y="24"/>
                    <a:pt x="15" y="2"/>
                    <a:pt x="40" y="0"/>
                  </a:cubicBezTo>
                  <a:cubicBezTo>
                    <a:pt x="65" y="-2"/>
                    <a:pt x="87" y="16"/>
                    <a:pt x="89" y="4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1" name="Google Shape;3087;p66">
              <a:extLst>
                <a:ext uri="{FF2B5EF4-FFF2-40B4-BE49-F238E27FC236}">
                  <a16:creationId xmlns:a16="http://schemas.microsoft.com/office/drawing/2014/main" id="{63FED220-310F-F4CA-1818-8045AB0B9280}"/>
                </a:ext>
              </a:extLst>
            </p:cNvPr>
            <p:cNvSpPr/>
            <p:nvPr/>
          </p:nvSpPr>
          <p:spPr>
            <a:xfrm>
              <a:off x="5436504" y="2486680"/>
              <a:ext cx="29297" cy="32010"/>
            </a:xfrm>
            <a:custGeom>
              <a:avLst/>
              <a:gdLst/>
              <a:ahLst/>
              <a:cxnLst/>
              <a:rect l="l" t="t" r="r" b="b"/>
              <a:pathLst>
                <a:path w="108" h="118" extrusionOk="0">
                  <a:moveTo>
                    <a:pt x="0" y="82"/>
                  </a:moveTo>
                  <a:lnTo>
                    <a:pt x="29" y="118"/>
                  </a:lnTo>
                  <a:lnTo>
                    <a:pt x="108" y="0"/>
                  </a:lnTo>
                  <a:lnTo>
                    <a:pt x="0" y="82"/>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 name="Google Shape;3088;p66">
              <a:extLst>
                <a:ext uri="{FF2B5EF4-FFF2-40B4-BE49-F238E27FC236}">
                  <a16:creationId xmlns:a16="http://schemas.microsoft.com/office/drawing/2014/main" id="{2B4867A8-20B1-CEBE-72CD-C4667624E732}"/>
                </a:ext>
              </a:extLst>
            </p:cNvPr>
            <p:cNvSpPr/>
            <p:nvPr/>
          </p:nvSpPr>
          <p:spPr>
            <a:xfrm>
              <a:off x="5634259" y="2698813"/>
              <a:ext cx="29297" cy="32281"/>
            </a:xfrm>
            <a:custGeom>
              <a:avLst/>
              <a:gdLst/>
              <a:ahLst/>
              <a:cxnLst/>
              <a:rect l="l" t="t" r="r" b="b"/>
              <a:pathLst>
                <a:path w="108" h="119" extrusionOk="0">
                  <a:moveTo>
                    <a:pt x="0" y="82"/>
                  </a:moveTo>
                  <a:lnTo>
                    <a:pt x="29" y="119"/>
                  </a:lnTo>
                  <a:lnTo>
                    <a:pt x="108" y="0"/>
                  </a:lnTo>
                  <a:lnTo>
                    <a:pt x="0" y="82"/>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 name="Google Shape;3089;p66">
              <a:extLst>
                <a:ext uri="{FF2B5EF4-FFF2-40B4-BE49-F238E27FC236}">
                  <a16:creationId xmlns:a16="http://schemas.microsoft.com/office/drawing/2014/main" id="{DD574907-63CB-F19B-3C3C-226548B6695E}"/>
                </a:ext>
              </a:extLst>
            </p:cNvPr>
            <p:cNvSpPr/>
            <p:nvPr/>
          </p:nvSpPr>
          <p:spPr>
            <a:xfrm>
              <a:off x="5569154" y="2944312"/>
              <a:ext cx="29297" cy="32010"/>
            </a:xfrm>
            <a:custGeom>
              <a:avLst/>
              <a:gdLst/>
              <a:ahLst/>
              <a:cxnLst/>
              <a:rect l="l" t="t" r="r" b="b"/>
              <a:pathLst>
                <a:path w="108" h="118" extrusionOk="0">
                  <a:moveTo>
                    <a:pt x="0" y="82"/>
                  </a:moveTo>
                  <a:lnTo>
                    <a:pt x="29" y="118"/>
                  </a:lnTo>
                  <a:lnTo>
                    <a:pt x="108" y="0"/>
                  </a:lnTo>
                  <a:lnTo>
                    <a:pt x="0" y="82"/>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14" name="Google Shape;3090;p66">
            <a:extLst>
              <a:ext uri="{FF2B5EF4-FFF2-40B4-BE49-F238E27FC236}">
                <a16:creationId xmlns:a16="http://schemas.microsoft.com/office/drawing/2014/main" id="{1A387173-65AD-CEC2-EC82-5A71CF9F40FC}"/>
              </a:ext>
            </a:extLst>
          </p:cNvPr>
          <p:cNvGrpSpPr/>
          <p:nvPr/>
        </p:nvGrpSpPr>
        <p:grpSpPr>
          <a:xfrm>
            <a:off x="5448699" y="3394193"/>
            <a:ext cx="155709" cy="146215"/>
            <a:chOff x="6350953" y="2333955"/>
            <a:chExt cx="155709" cy="146215"/>
          </a:xfrm>
        </p:grpSpPr>
        <p:sp>
          <p:nvSpPr>
            <p:cNvPr id="215" name="Google Shape;3091;p66">
              <a:extLst>
                <a:ext uri="{FF2B5EF4-FFF2-40B4-BE49-F238E27FC236}">
                  <a16:creationId xmlns:a16="http://schemas.microsoft.com/office/drawing/2014/main" id="{51C49184-1D1D-ADDF-F21D-A730BFA2D737}"/>
                </a:ext>
              </a:extLst>
            </p:cNvPr>
            <p:cNvSpPr/>
            <p:nvPr/>
          </p:nvSpPr>
          <p:spPr>
            <a:xfrm>
              <a:off x="6350953" y="2388751"/>
              <a:ext cx="85721" cy="91418"/>
            </a:xfrm>
            <a:custGeom>
              <a:avLst/>
              <a:gdLst/>
              <a:ahLst/>
              <a:cxnLst/>
              <a:rect l="l" t="t" r="r" b="b"/>
              <a:pathLst>
                <a:path w="316" h="337" extrusionOk="0">
                  <a:moveTo>
                    <a:pt x="298" y="337"/>
                  </a:moveTo>
                  <a:cubicBezTo>
                    <a:pt x="293" y="337"/>
                    <a:pt x="288" y="335"/>
                    <a:pt x="285" y="331"/>
                  </a:cubicBezTo>
                  <a:lnTo>
                    <a:pt x="4" y="30"/>
                  </a:lnTo>
                  <a:cubicBezTo>
                    <a:pt x="-3" y="23"/>
                    <a:pt x="-2" y="12"/>
                    <a:pt x="5" y="5"/>
                  </a:cubicBezTo>
                  <a:cubicBezTo>
                    <a:pt x="12" y="-2"/>
                    <a:pt x="23" y="-1"/>
                    <a:pt x="30" y="6"/>
                  </a:cubicBezTo>
                  <a:lnTo>
                    <a:pt x="310" y="307"/>
                  </a:lnTo>
                  <a:cubicBezTo>
                    <a:pt x="317" y="314"/>
                    <a:pt x="317" y="325"/>
                    <a:pt x="310" y="332"/>
                  </a:cubicBezTo>
                  <a:cubicBezTo>
                    <a:pt x="306" y="335"/>
                    <a:pt x="302" y="337"/>
                    <a:pt x="298" y="33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216" name="Google Shape;3092;p66">
              <a:extLst>
                <a:ext uri="{FF2B5EF4-FFF2-40B4-BE49-F238E27FC236}">
                  <a16:creationId xmlns:a16="http://schemas.microsoft.com/office/drawing/2014/main" id="{7F15E89B-81D5-B831-C721-7A814CD66791}"/>
                </a:ext>
              </a:extLst>
            </p:cNvPr>
            <p:cNvGrpSpPr/>
            <p:nvPr/>
          </p:nvGrpSpPr>
          <p:grpSpPr>
            <a:xfrm>
              <a:off x="6363703" y="2333955"/>
              <a:ext cx="142959" cy="141060"/>
              <a:chOff x="6363703" y="2333955"/>
              <a:chExt cx="142959" cy="141060"/>
            </a:xfrm>
          </p:grpSpPr>
          <p:sp>
            <p:nvSpPr>
              <p:cNvPr id="217" name="Google Shape;3093;p66">
                <a:extLst>
                  <a:ext uri="{FF2B5EF4-FFF2-40B4-BE49-F238E27FC236}">
                    <a16:creationId xmlns:a16="http://schemas.microsoft.com/office/drawing/2014/main" id="{DF12DF1D-061C-5A54-44A6-4D03C6923F45}"/>
                  </a:ext>
                </a:extLst>
              </p:cNvPr>
              <p:cNvSpPr/>
              <p:nvPr/>
            </p:nvSpPr>
            <p:spPr>
              <a:xfrm>
                <a:off x="6363703" y="2377900"/>
                <a:ext cx="73514" cy="97115"/>
              </a:xfrm>
              <a:custGeom>
                <a:avLst/>
                <a:gdLst/>
                <a:ahLst/>
                <a:cxnLst/>
                <a:rect l="l" t="t" r="r" b="b"/>
                <a:pathLst>
                  <a:path w="271" h="358" extrusionOk="0">
                    <a:moveTo>
                      <a:pt x="17" y="358"/>
                    </a:moveTo>
                    <a:cubicBezTo>
                      <a:pt x="13" y="358"/>
                      <a:pt x="10" y="357"/>
                      <a:pt x="6" y="355"/>
                    </a:cubicBezTo>
                    <a:cubicBezTo>
                      <a:pt x="-1" y="349"/>
                      <a:pt x="-3" y="338"/>
                      <a:pt x="3" y="330"/>
                    </a:cubicBezTo>
                    <a:lnTo>
                      <a:pt x="239" y="7"/>
                    </a:lnTo>
                    <a:cubicBezTo>
                      <a:pt x="244" y="-1"/>
                      <a:pt x="255" y="-3"/>
                      <a:pt x="263" y="3"/>
                    </a:cubicBezTo>
                    <a:cubicBezTo>
                      <a:pt x="271" y="9"/>
                      <a:pt x="273" y="20"/>
                      <a:pt x="267" y="28"/>
                    </a:cubicBezTo>
                    <a:lnTo>
                      <a:pt x="31" y="351"/>
                    </a:lnTo>
                    <a:cubicBezTo>
                      <a:pt x="28" y="356"/>
                      <a:pt x="22" y="358"/>
                      <a:pt x="17" y="35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8" name="Google Shape;3094;p66">
                <a:extLst>
                  <a:ext uri="{FF2B5EF4-FFF2-40B4-BE49-F238E27FC236}">
                    <a16:creationId xmlns:a16="http://schemas.microsoft.com/office/drawing/2014/main" id="{ABB97DBB-9BA6-7F8B-A531-836A8DBE475C}"/>
                  </a:ext>
                </a:extLst>
              </p:cNvPr>
              <p:cNvSpPr/>
              <p:nvPr/>
            </p:nvSpPr>
            <p:spPr>
              <a:xfrm>
                <a:off x="6453765" y="2333955"/>
                <a:ext cx="52898" cy="64562"/>
              </a:xfrm>
              <a:custGeom>
                <a:avLst/>
                <a:gdLst/>
                <a:ahLst/>
                <a:cxnLst/>
                <a:rect l="l" t="t" r="r" b="b"/>
                <a:pathLst>
                  <a:path w="195" h="238" extrusionOk="0">
                    <a:moveTo>
                      <a:pt x="177" y="238"/>
                    </a:moveTo>
                    <a:lnTo>
                      <a:pt x="17" y="238"/>
                    </a:lnTo>
                    <a:cubicBezTo>
                      <a:pt x="10" y="238"/>
                      <a:pt x="3" y="233"/>
                      <a:pt x="1" y="226"/>
                    </a:cubicBezTo>
                    <a:cubicBezTo>
                      <a:pt x="-2" y="219"/>
                      <a:pt x="1" y="211"/>
                      <a:pt x="6" y="206"/>
                    </a:cubicBezTo>
                    <a:cubicBezTo>
                      <a:pt x="35" y="183"/>
                      <a:pt x="107" y="114"/>
                      <a:pt x="97" y="68"/>
                    </a:cubicBezTo>
                    <a:cubicBezTo>
                      <a:pt x="95" y="53"/>
                      <a:pt x="89" y="44"/>
                      <a:pt x="80" y="39"/>
                    </a:cubicBezTo>
                    <a:cubicBezTo>
                      <a:pt x="67" y="32"/>
                      <a:pt x="48" y="36"/>
                      <a:pt x="42" y="38"/>
                    </a:cubicBezTo>
                    <a:cubicBezTo>
                      <a:pt x="33" y="42"/>
                      <a:pt x="23" y="37"/>
                      <a:pt x="19" y="28"/>
                    </a:cubicBezTo>
                    <a:cubicBezTo>
                      <a:pt x="16" y="19"/>
                      <a:pt x="20" y="9"/>
                      <a:pt x="29" y="5"/>
                    </a:cubicBezTo>
                    <a:cubicBezTo>
                      <a:pt x="33" y="4"/>
                      <a:pt x="67" y="-8"/>
                      <a:pt x="97" y="8"/>
                    </a:cubicBezTo>
                    <a:cubicBezTo>
                      <a:pt x="115" y="18"/>
                      <a:pt x="127" y="36"/>
                      <a:pt x="132" y="61"/>
                    </a:cubicBezTo>
                    <a:cubicBezTo>
                      <a:pt x="142" y="112"/>
                      <a:pt x="98" y="168"/>
                      <a:pt x="63" y="202"/>
                    </a:cubicBezTo>
                    <a:lnTo>
                      <a:pt x="177" y="202"/>
                    </a:lnTo>
                    <a:cubicBezTo>
                      <a:pt x="187" y="202"/>
                      <a:pt x="195" y="210"/>
                      <a:pt x="195" y="220"/>
                    </a:cubicBezTo>
                    <a:cubicBezTo>
                      <a:pt x="195" y="230"/>
                      <a:pt x="187" y="238"/>
                      <a:pt x="177" y="238"/>
                    </a:cubicBezTo>
                    <a:close/>
                  </a:path>
                </a:pathLst>
              </a:custGeom>
              <a:solidFill>
                <a:schemeClr val="dk1"/>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extLst>
      <p:ext uri="{BB962C8B-B14F-4D97-AF65-F5344CB8AC3E}">
        <p14:creationId xmlns:p14="http://schemas.microsoft.com/office/powerpoint/2010/main" val="3056747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34"/>
          <p:cNvSpPr/>
          <p:nvPr/>
        </p:nvSpPr>
        <p:spPr>
          <a:xfrm>
            <a:off x="4768890" y="3306525"/>
            <a:ext cx="848700" cy="848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1422" name="Google Shape;1422;p34"/>
          <p:cNvSpPr/>
          <p:nvPr/>
        </p:nvSpPr>
        <p:spPr>
          <a:xfrm>
            <a:off x="4768890" y="1573925"/>
            <a:ext cx="848700" cy="848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1423" name="Google Shape;1423;p34"/>
          <p:cNvSpPr/>
          <p:nvPr/>
        </p:nvSpPr>
        <p:spPr>
          <a:xfrm>
            <a:off x="1220915" y="3306525"/>
            <a:ext cx="848700" cy="848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1424" name="Google Shape;1424;p34"/>
          <p:cNvSpPr/>
          <p:nvPr/>
        </p:nvSpPr>
        <p:spPr>
          <a:xfrm>
            <a:off x="1220915" y="1573925"/>
            <a:ext cx="848700" cy="848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1425" name="Google Shape;142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dirty="0">
                <a:latin typeface="Tahoma" panose="020B0604030504040204" pitchFamily="34" charset="0"/>
                <a:ea typeface="Tahoma" panose="020B0604030504040204" pitchFamily="34" charset="0"/>
                <a:cs typeface="Tahoma" panose="020B0604030504040204" pitchFamily="34" charset="0"/>
              </a:rPr>
              <a:t>NỘI DUNG CHÍNH</a:t>
            </a:r>
            <a:endParaRPr b="1" dirty="0">
              <a:latin typeface="Tahoma" panose="020B0604030504040204" pitchFamily="34" charset="0"/>
              <a:ea typeface="Tahoma" panose="020B0604030504040204" pitchFamily="34" charset="0"/>
              <a:cs typeface="Tahoma" panose="020B0604030504040204" pitchFamily="34" charset="0"/>
            </a:endParaRPr>
          </a:p>
        </p:txBody>
      </p:sp>
      <p:sp>
        <p:nvSpPr>
          <p:cNvPr id="1430" name="Google Shape;1430;p34"/>
          <p:cNvSpPr txBox="1">
            <a:spLocks noGrp="1"/>
          </p:cNvSpPr>
          <p:nvPr>
            <p:ph type="title" idx="5"/>
          </p:nvPr>
        </p:nvSpPr>
        <p:spPr>
          <a:xfrm>
            <a:off x="1220915" y="1774475"/>
            <a:ext cx="84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431" name="Google Shape;1431;p34"/>
          <p:cNvSpPr txBox="1">
            <a:spLocks noGrp="1"/>
          </p:cNvSpPr>
          <p:nvPr>
            <p:ph type="title" idx="6"/>
          </p:nvPr>
        </p:nvSpPr>
        <p:spPr>
          <a:xfrm>
            <a:off x="1220915" y="3507074"/>
            <a:ext cx="84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432" name="Google Shape;1432;p34"/>
          <p:cNvSpPr txBox="1">
            <a:spLocks noGrp="1"/>
          </p:cNvSpPr>
          <p:nvPr>
            <p:ph type="title" idx="7"/>
          </p:nvPr>
        </p:nvSpPr>
        <p:spPr>
          <a:xfrm>
            <a:off x="4768890" y="1774475"/>
            <a:ext cx="84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433" name="Google Shape;1433;p34"/>
          <p:cNvSpPr txBox="1">
            <a:spLocks noGrp="1"/>
          </p:cNvSpPr>
          <p:nvPr>
            <p:ph type="title" idx="8"/>
          </p:nvPr>
        </p:nvSpPr>
        <p:spPr>
          <a:xfrm>
            <a:off x="4768890" y="3507075"/>
            <a:ext cx="848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434" name="Google Shape;1434;p34"/>
          <p:cNvSpPr txBox="1">
            <a:spLocks noGrp="1"/>
          </p:cNvSpPr>
          <p:nvPr>
            <p:ph type="subTitle" idx="9"/>
          </p:nvPr>
        </p:nvSpPr>
        <p:spPr>
          <a:xfrm>
            <a:off x="1911940" y="1645690"/>
            <a:ext cx="2212453"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000" b="1" dirty="0">
                <a:latin typeface="Times New Roman" panose="02020603050405020304" pitchFamily="18" charset="0"/>
                <a:ea typeface="Tahoma" panose="020B0604030504040204" pitchFamily="34" charset="0"/>
                <a:cs typeface="Times New Roman" panose="02020603050405020304" pitchFamily="18" charset="0"/>
              </a:rPr>
              <a:t>TỔNG QUAN</a:t>
            </a:r>
            <a:endParaRPr sz="20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435" name="Google Shape;1435;p34"/>
          <p:cNvSpPr txBox="1">
            <a:spLocks noGrp="1"/>
          </p:cNvSpPr>
          <p:nvPr>
            <p:ph type="subTitle" idx="13"/>
          </p:nvPr>
        </p:nvSpPr>
        <p:spPr>
          <a:xfrm>
            <a:off x="5635765" y="1563090"/>
            <a:ext cx="2305500" cy="8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000" b="1" dirty="0">
                <a:latin typeface="Times New Roman" panose="02020603050405020304" pitchFamily="18" charset="0"/>
                <a:cs typeface="Times New Roman" panose="02020603050405020304" pitchFamily="18" charset="0"/>
              </a:rPr>
              <a:t>PHÂN TÍCH THUẬT TOÁN</a:t>
            </a:r>
            <a:endParaRPr sz="2000" b="1" dirty="0">
              <a:latin typeface="Times New Roman" panose="02020603050405020304" pitchFamily="18" charset="0"/>
              <a:cs typeface="Times New Roman" panose="02020603050405020304" pitchFamily="18" charset="0"/>
            </a:endParaRPr>
          </a:p>
        </p:txBody>
      </p:sp>
      <p:sp>
        <p:nvSpPr>
          <p:cNvPr id="1436" name="Google Shape;1436;p34"/>
          <p:cNvSpPr txBox="1">
            <a:spLocks noGrp="1"/>
          </p:cNvSpPr>
          <p:nvPr>
            <p:ph type="subTitle" idx="14"/>
          </p:nvPr>
        </p:nvSpPr>
        <p:spPr>
          <a:xfrm>
            <a:off x="1865417" y="3311845"/>
            <a:ext cx="2258976" cy="8486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000" b="1" dirty="0">
                <a:latin typeface="Times New Roman" panose="02020603050405020304" pitchFamily="18" charset="0"/>
                <a:cs typeface="Times New Roman" panose="02020603050405020304" pitchFamily="18" charset="0"/>
              </a:rPr>
              <a:t>CHỨC NĂNG</a:t>
            </a:r>
          </a:p>
          <a:p>
            <a:pPr marL="0" lvl="0" indent="0" algn="ctr" rtl="0">
              <a:spcBef>
                <a:spcPts val="0"/>
              </a:spcBef>
              <a:spcAft>
                <a:spcPts val="0"/>
              </a:spcAft>
              <a:buNone/>
            </a:pPr>
            <a:r>
              <a:rPr lang="vi-VN" sz="2000" b="1" dirty="0">
                <a:latin typeface="Times New Roman" panose="02020603050405020304" pitchFamily="18" charset="0"/>
                <a:cs typeface="Times New Roman" panose="02020603050405020304" pitchFamily="18" charset="0"/>
              </a:rPr>
              <a:t> CẢI TIẾN</a:t>
            </a:r>
          </a:p>
        </p:txBody>
      </p:sp>
      <p:sp>
        <p:nvSpPr>
          <p:cNvPr id="1437" name="Google Shape;1437;p34"/>
          <p:cNvSpPr txBox="1">
            <a:spLocks noGrp="1"/>
          </p:cNvSpPr>
          <p:nvPr>
            <p:ph type="subTitle" idx="15"/>
          </p:nvPr>
        </p:nvSpPr>
        <p:spPr>
          <a:xfrm>
            <a:off x="5617585" y="3310646"/>
            <a:ext cx="2305500" cy="8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000" b="1" dirty="0">
                <a:latin typeface="Times New Roman" panose="02020603050405020304" pitchFamily="18" charset="0"/>
                <a:cs typeface="Times New Roman" panose="02020603050405020304" pitchFamily="18" charset="0"/>
              </a:rPr>
              <a:t>KIỂM THỬ</a:t>
            </a:r>
            <a:br>
              <a:rPr lang="vi-VN" sz="2000" b="1" dirty="0">
                <a:latin typeface="Times New Roman" panose="02020603050405020304" pitchFamily="18" charset="0"/>
                <a:cs typeface="Times New Roman" panose="02020603050405020304" pitchFamily="18" charset="0"/>
              </a:rPr>
            </a:br>
            <a:r>
              <a:rPr lang="vi-VN" sz="2000" b="1" dirty="0">
                <a:latin typeface="Times New Roman" panose="02020603050405020304" pitchFamily="18" charset="0"/>
                <a:cs typeface="Times New Roman" panose="02020603050405020304" pitchFamily="18" charset="0"/>
              </a:rPr>
              <a:t>ĐÁNH GIÁ</a:t>
            </a:r>
            <a:endParaRPr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Google Shape;1612;p36"/>
          <p:cNvSpPr/>
          <p:nvPr/>
        </p:nvSpPr>
        <p:spPr>
          <a:xfrm>
            <a:off x="2367396" y="772552"/>
            <a:ext cx="1138800" cy="1138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1614" name="Google Shape;1614;p36"/>
          <p:cNvSpPr txBox="1">
            <a:spLocks noGrp="1"/>
          </p:cNvSpPr>
          <p:nvPr>
            <p:ph type="title" idx="2"/>
          </p:nvPr>
        </p:nvSpPr>
        <p:spPr>
          <a:xfrm>
            <a:off x="2378244" y="1018518"/>
            <a:ext cx="1096200" cy="66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1616" name="Google Shape;1616;p36"/>
          <p:cNvGrpSpPr/>
          <p:nvPr/>
        </p:nvGrpSpPr>
        <p:grpSpPr>
          <a:xfrm>
            <a:off x="5048925" y="314969"/>
            <a:ext cx="5812912" cy="4352456"/>
            <a:chOff x="5048925" y="314969"/>
            <a:chExt cx="5812912" cy="4352456"/>
          </a:xfrm>
        </p:grpSpPr>
        <p:grpSp>
          <p:nvGrpSpPr>
            <p:cNvPr id="1617" name="Google Shape;1617;p36"/>
            <p:cNvGrpSpPr/>
            <p:nvPr/>
          </p:nvGrpSpPr>
          <p:grpSpPr>
            <a:xfrm>
              <a:off x="5048925" y="314969"/>
              <a:ext cx="5812912" cy="4351791"/>
              <a:chOff x="5048925" y="314969"/>
              <a:chExt cx="5812912" cy="4351791"/>
            </a:xfrm>
          </p:grpSpPr>
          <p:sp>
            <p:nvSpPr>
              <p:cNvPr id="1618" name="Google Shape;1618;p36"/>
              <p:cNvSpPr/>
              <p:nvPr/>
            </p:nvSpPr>
            <p:spPr>
              <a:xfrm>
                <a:off x="5048925" y="314969"/>
                <a:ext cx="3967584" cy="4351791"/>
              </a:xfrm>
              <a:custGeom>
                <a:avLst/>
                <a:gdLst/>
                <a:ahLst/>
                <a:cxnLst/>
                <a:rect l="l" t="t" r="r" b="b"/>
                <a:pathLst>
                  <a:path w="13426" h="14726" extrusionOk="0">
                    <a:moveTo>
                      <a:pt x="12596" y="7787"/>
                    </a:moveTo>
                    <a:cubicBezTo>
                      <a:pt x="12594" y="5089"/>
                      <a:pt x="13000" y="4375"/>
                      <a:pt x="11539" y="2096"/>
                    </a:cubicBezTo>
                    <a:cubicBezTo>
                      <a:pt x="10078" y="-184"/>
                      <a:pt x="6491" y="-688"/>
                      <a:pt x="3780" y="1002"/>
                    </a:cubicBezTo>
                    <a:cubicBezTo>
                      <a:pt x="1070" y="2693"/>
                      <a:pt x="339" y="4866"/>
                      <a:pt x="339" y="4866"/>
                    </a:cubicBezTo>
                    <a:cubicBezTo>
                      <a:pt x="339" y="4866"/>
                      <a:pt x="-643" y="7406"/>
                      <a:pt x="738" y="9964"/>
                    </a:cubicBezTo>
                    <a:cubicBezTo>
                      <a:pt x="2002" y="12303"/>
                      <a:pt x="4491" y="13632"/>
                      <a:pt x="6650" y="14726"/>
                    </a:cubicBezTo>
                    <a:lnTo>
                      <a:pt x="12172" y="14726"/>
                    </a:lnTo>
                    <a:cubicBezTo>
                      <a:pt x="12498" y="14452"/>
                      <a:pt x="12783" y="14118"/>
                      <a:pt x="13016" y="13728"/>
                    </a:cubicBezTo>
                    <a:cubicBezTo>
                      <a:pt x="14140" y="11836"/>
                      <a:pt x="12598" y="10486"/>
                      <a:pt x="12596" y="778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619" name="Google Shape;1619;p36"/>
              <p:cNvGrpSpPr/>
              <p:nvPr/>
            </p:nvGrpSpPr>
            <p:grpSpPr>
              <a:xfrm>
                <a:off x="7909557" y="1852901"/>
                <a:ext cx="2952280" cy="2616428"/>
                <a:chOff x="7613594" y="1309516"/>
                <a:chExt cx="4044773" cy="3584640"/>
              </a:xfrm>
            </p:grpSpPr>
            <p:sp>
              <p:nvSpPr>
                <p:cNvPr id="1620" name="Google Shape;1620;p36"/>
                <p:cNvSpPr/>
                <p:nvPr/>
              </p:nvSpPr>
              <p:spPr>
                <a:xfrm>
                  <a:off x="8053330" y="1476752"/>
                  <a:ext cx="242450" cy="285050"/>
                </a:xfrm>
                <a:custGeom>
                  <a:avLst/>
                  <a:gdLst/>
                  <a:ahLst/>
                  <a:cxnLst/>
                  <a:rect l="l" t="t" r="r" b="b"/>
                  <a:pathLst>
                    <a:path w="9698" h="11402" extrusionOk="0">
                      <a:moveTo>
                        <a:pt x="1717" y="34"/>
                      </a:moveTo>
                      <a:cubicBezTo>
                        <a:pt x="1256" y="-88"/>
                        <a:pt x="550" y="224"/>
                        <a:pt x="333" y="441"/>
                      </a:cubicBezTo>
                      <a:cubicBezTo>
                        <a:pt x="116" y="658"/>
                        <a:pt x="-264" y="-7"/>
                        <a:pt x="414" y="1336"/>
                      </a:cubicBezTo>
                      <a:cubicBezTo>
                        <a:pt x="1093" y="2679"/>
                        <a:pt x="3481" y="6846"/>
                        <a:pt x="4404" y="8501"/>
                      </a:cubicBezTo>
                      <a:cubicBezTo>
                        <a:pt x="5327" y="10156"/>
                        <a:pt x="5312" y="10888"/>
                        <a:pt x="5950" y="11268"/>
                      </a:cubicBezTo>
                      <a:cubicBezTo>
                        <a:pt x="6588" y="11648"/>
                        <a:pt x="7606" y="11133"/>
                        <a:pt x="8230" y="10780"/>
                      </a:cubicBezTo>
                      <a:cubicBezTo>
                        <a:pt x="8854" y="10427"/>
                        <a:pt x="9682" y="9763"/>
                        <a:pt x="9695" y="9152"/>
                      </a:cubicBezTo>
                      <a:cubicBezTo>
                        <a:pt x="9709" y="8542"/>
                        <a:pt x="8718" y="7701"/>
                        <a:pt x="8311" y="7117"/>
                      </a:cubicBezTo>
                      <a:cubicBezTo>
                        <a:pt x="7904" y="6534"/>
                        <a:pt x="7579" y="6085"/>
                        <a:pt x="7253" y="5651"/>
                      </a:cubicBezTo>
                      <a:cubicBezTo>
                        <a:pt x="6927" y="5217"/>
                        <a:pt x="6751" y="4782"/>
                        <a:pt x="6357" y="4511"/>
                      </a:cubicBezTo>
                      <a:cubicBezTo>
                        <a:pt x="5964" y="4240"/>
                        <a:pt x="5408" y="4389"/>
                        <a:pt x="4892" y="4023"/>
                      </a:cubicBezTo>
                      <a:cubicBezTo>
                        <a:pt x="4377" y="3657"/>
                        <a:pt x="3563" y="2788"/>
                        <a:pt x="3264" y="2313"/>
                      </a:cubicBezTo>
                      <a:cubicBezTo>
                        <a:pt x="2966" y="1838"/>
                        <a:pt x="3359" y="1554"/>
                        <a:pt x="3101" y="1174"/>
                      </a:cubicBezTo>
                      <a:cubicBezTo>
                        <a:pt x="2843" y="794"/>
                        <a:pt x="2178" y="156"/>
                        <a:pt x="1717" y="34"/>
                      </a:cubicBezTo>
                      <a:close/>
                    </a:path>
                  </a:pathLst>
                </a:custGeom>
                <a:solidFill>
                  <a:schemeClr val="lt1"/>
                </a:solidFill>
                <a:ln w="9525" cap="flat" cmpd="sng">
                  <a:solidFill>
                    <a:srgbClr val="000000"/>
                  </a:solidFill>
                  <a:prstDash val="solid"/>
                  <a:round/>
                  <a:headEnd type="none" w="med" len="med"/>
                  <a:tailEnd type="none" w="med" len="med"/>
                </a:ln>
              </p:spPr>
            </p:sp>
            <p:grpSp>
              <p:nvGrpSpPr>
                <p:cNvPr id="1621" name="Google Shape;1621;p36"/>
                <p:cNvGrpSpPr/>
                <p:nvPr/>
              </p:nvGrpSpPr>
              <p:grpSpPr>
                <a:xfrm rot="2008170">
                  <a:off x="7790595" y="1532300"/>
                  <a:ext cx="1100446" cy="972702"/>
                  <a:chOff x="4782737" y="3559661"/>
                  <a:chExt cx="644461" cy="569631"/>
                </a:xfrm>
              </p:grpSpPr>
              <p:sp>
                <p:nvSpPr>
                  <p:cNvPr id="1622" name="Google Shape;1622;p36"/>
                  <p:cNvSpPr/>
                  <p:nvPr/>
                </p:nvSpPr>
                <p:spPr>
                  <a:xfrm rot="-4924179">
                    <a:off x="4840298" y="3612961"/>
                    <a:ext cx="105615" cy="206493"/>
                  </a:xfrm>
                  <a:custGeom>
                    <a:avLst/>
                    <a:gdLst/>
                    <a:ahLst/>
                    <a:cxnLst/>
                    <a:rect l="l" t="t" r="r" b="b"/>
                    <a:pathLst>
                      <a:path w="379" h="741" extrusionOk="0">
                        <a:moveTo>
                          <a:pt x="41" y="650"/>
                        </a:moveTo>
                        <a:cubicBezTo>
                          <a:pt x="61" y="668"/>
                          <a:pt x="114" y="709"/>
                          <a:pt x="175" y="705"/>
                        </a:cubicBezTo>
                        <a:cubicBezTo>
                          <a:pt x="250" y="701"/>
                          <a:pt x="271" y="650"/>
                          <a:pt x="272" y="647"/>
                        </a:cubicBezTo>
                        <a:lnTo>
                          <a:pt x="334" y="374"/>
                        </a:lnTo>
                        <a:lnTo>
                          <a:pt x="343" y="57"/>
                        </a:lnTo>
                        <a:cubicBezTo>
                          <a:pt x="318" y="27"/>
                          <a:pt x="293" y="34"/>
                          <a:pt x="283" y="39"/>
                        </a:cubicBezTo>
                        <a:lnTo>
                          <a:pt x="209" y="234"/>
                        </a:lnTo>
                        <a:lnTo>
                          <a:pt x="41" y="650"/>
                        </a:lnTo>
                        <a:moveTo>
                          <a:pt x="168" y="741"/>
                        </a:moveTo>
                        <a:cubicBezTo>
                          <a:pt x="78" y="741"/>
                          <a:pt x="11" y="670"/>
                          <a:pt x="8" y="667"/>
                        </a:cubicBezTo>
                        <a:lnTo>
                          <a:pt x="0" y="659"/>
                        </a:lnTo>
                        <a:lnTo>
                          <a:pt x="176" y="221"/>
                        </a:lnTo>
                        <a:lnTo>
                          <a:pt x="254" y="16"/>
                        </a:lnTo>
                        <a:lnTo>
                          <a:pt x="259" y="13"/>
                        </a:lnTo>
                        <a:cubicBezTo>
                          <a:pt x="280" y="-2"/>
                          <a:pt x="333" y="-16"/>
                          <a:pt x="375" y="41"/>
                        </a:cubicBezTo>
                        <a:lnTo>
                          <a:pt x="379" y="46"/>
                        </a:lnTo>
                        <a:lnTo>
                          <a:pt x="369" y="378"/>
                        </a:lnTo>
                        <a:lnTo>
                          <a:pt x="305" y="658"/>
                        </a:lnTo>
                        <a:cubicBezTo>
                          <a:pt x="303" y="663"/>
                          <a:pt x="275" y="735"/>
                          <a:pt x="177" y="741"/>
                        </a:cubicBezTo>
                        <a:cubicBezTo>
                          <a:pt x="174" y="741"/>
                          <a:pt x="171" y="741"/>
                          <a:pt x="168" y="74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23" name="Google Shape;1623;p36"/>
                  <p:cNvSpPr/>
                  <p:nvPr/>
                </p:nvSpPr>
                <p:spPr>
                  <a:xfrm rot="-4924179">
                    <a:off x="4857929" y="3553548"/>
                    <a:ext cx="494078" cy="581858"/>
                  </a:xfrm>
                  <a:custGeom>
                    <a:avLst/>
                    <a:gdLst/>
                    <a:ahLst/>
                    <a:cxnLst/>
                    <a:rect l="l" t="t" r="r" b="b"/>
                    <a:pathLst>
                      <a:path w="1773" h="2088" extrusionOk="0">
                        <a:moveTo>
                          <a:pt x="0" y="1619"/>
                        </a:moveTo>
                        <a:lnTo>
                          <a:pt x="438" y="2088"/>
                        </a:lnTo>
                        <a:cubicBezTo>
                          <a:pt x="762" y="1656"/>
                          <a:pt x="897" y="1500"/>
                          <a:pt x="963" y="1491"/>
                        </a:cubicBezTo>
                        <a:cubicBezTo>
                          <a:pt x="1038" y="1480"/>
                          <a:pt x="1624" y="1139"/>
                          <a:pt x="1656" y="1097"/>
                        </a:cubicBezTo>
                        <a:cubicBezTo>
                          <a:pt x="1688" y="1054"/>
                          <a:pt x="1677" y="564"/>
                          <a:pt x="1677" y="564"/>
                        </a:cubicBezTo>
                        <a:cubicBezTo>
                          <a:pt x="1677" y="564"/>
                          <a:pt x="1783" y="447"/>
                          <a:pt x="1773" y="394"/>
                        </a:cubicBezTo>
                        <a:cubicBezTo>
                          <a:pt x="1762" y="340"/>
                          <a:pt x="1538" y="138"/>
                          <a:pt x="1485" y="85"/>
                        </a:cubicBezTo>
                        <a:cubicBezTo>
                          <a:pt x="1432" y="31"/>
                          <a:pt x="1421" y="-43"/>
                          <a:pt x="1379" y="31"/>
                        </a:cubicBezTo>
                        <a:cubicBezTo>
                          <a:pt x="1336" y="106"/>
                          <a:pt x="1336" y="149"/>
                          <a:pt x="1368" y="181"/>
                        </a:cubicBezTo>
                        <a:cubicBezTo>
                          <a:pt x="1400" y="213"/>
                          <a:pt x="1389" y="287"/>
                          <a:pt x="1389" y="287"/>
                        </a:cubicBezTo>
                        <a:lnTo>
                          <a:pt x="1357" y="372"/>
                        </a:lnTo>
                        <a:lnTo>
                          <a:pt x="1336" y="511"/>
                        </a:lnTo>
                        <a:cubicBezTo>
                          <a:pt x="1336" y="511"/>
                          <a:pt x="1304" y="564"/>
                          <a:pt x="1230" y="543"/>
                        </a:cubicBezTo>
                        <a:cubicBezTo>
                          <a:pt x="1155" y="522"/>
                          <a:pt x="1102" y="458"/>
                          <a:pt x="1102" y="458"/>
                        </a:cubicBezTo>
                        <a:lnTo>
                          <a:pt x="1240" y="85"/>
                        </a:lnTo>
                        <a:cubicBezTo>
                          <a:pt x="1240" y="85"/>
                          <a:pt x="1123" y="42"/>
                          <a:pt x="1102" y="127"/>
                        </a:cubicBezTo>
                        <a:cubicBezTo>
                          <a:pt x="1080" y="213"/>
                          <a:pt x="1134" y="181"/>
                          <a:pt x="1027" y="255"/>
                        </a:cubicBezTo>
                        <a:cubicBezTo>
                          <a:pt x="921" y="330"/>
                          <a:pt x="814" y="415"/>
                          <a:pt x="814" y="522"/>
                        </a:cubicBezTo>
                        <a:cubicBezTo>
                          <a:pt x="814" y="628"/>
                          <a:pt x="633" y="1182"/>
                          <a:pt x="633" y="1182"/>
                        </a:cubicBezTo>
                        <a:cubicBezTo>
                          <a:pt x="633" y="1182"/>
                          <a:pt x="311" y="1409"/>
                          <a:pt x="0" y="1619"/>
                        </a:cubicBezTo>
                        <a:close/>
                      </a:path>
                    </a:pathLst>
                  </a:custGeom>
                  <a:solidFill>
                    <a:srgbClr val="CD7A6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624" name="Google Shape;1624;p36"/>
                <p:cNvGrpSpPr/>
                <p:nvPr/>
              </p:nvGrpSpPr>
              <p:grpSpPr>
                <a:xfrm rot="-1230908">
                  <a:off x="9748994" y="2470010"/>
                  <a:ext cx="430796" cy="314406"/>
                  <a:chOff x="4646295" y="3088628"/>
                  <a:chExt cx="309248" cy="225697"/>
                </a:xfrm>
              </p:grpSpPr>
              <p:sp>
                <p:nvSpPr>
                  <p:cNvPr id="1625" name="Google Shape;1625;p36"/>
                  <p:cNvSpPr/>
                  <p:nvPr/>
                </p:nvSpPr>
                <p:spPr>
                  <a:xfrm>
                    <a:off x="4646295" y="3088628"/>
                    <a:ext cx="142959" cy="122614"/>
                  </a:xfrm>
                  <a:custGeom>
                    <a:avLst/>
                    <a:gdLst/>
                    <a:ahLst/>
                    <a:cxnLst/>
                    <a:rect l="l" t="t" r="r" b="b"/>
                    <a:pathLst>
                      <a:path w="527" h="452" extrusionOk="0">
                        <a:moveTo>
                          <a:pt x="17" y="452"/>
                        </a:moveTo>
                        <a:lnTo>
                          <a:pt x="17" y="452"/>
                        </a:lnTo>
                        <a:cubicBezTo>
                          <a:pt x="8" y="452"/>
                          <a:pt x="0" y="444"/>
                          <a:pt x="0" y="434"/>
                        </a:cubicBezTo>
                        <a:cubicBezTo>
                          <a:pt x="0" y="315"/>
                          <a:pt x="38" y="217"/>
                          <a:pt x="112" y="144"/>
                        </a:cubicBezTo>
                        <a:cubicBezTo>
                          <a:pt x="261" y="-2"/>
                          <a:pt x="500" y="-1"/>
                          <a:pt x="510" y="0"/>
                        </a:cubicBezTo>
                        <a:cubicBezTo>
                          <a:pt x="519" y="0"/>
                          <a:pt x="527" y="8"/>
                          <a:pt x="527" y="18"/>
                        </a:cubicBezTo>
                        <a:cubicBezTo>
                          <a:pt x="527" y="27"/>
                          <a:pt x="519" y="34"/>
                          <a:pt x="509" y="35"/>
                        </a:cubicBezTo>
                        <a:cubicBezTo>
                          <a:pt x="507" y="35"/>
                          <a:pt x="275" y="33"/>
                          <a:pt x="137" y="169"/>
                        </a:cubicBezTo>
                        <a:cubicBezTo>
                          <a:pt x="70" y="235"/>
                          <a:pt x="35" y="325"/>
                          <a:pt x="35" y="434"/>
                        </a:cubicBezTo>
                        <a:cubicBezTo>
                          <a:pt x="35" y="444"/>
                          <a:pt x="27" y="452"/>
                          <a:pt x="17" y="452"/>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26" name="Google Shape;1626;p36"/>
                  <p:cNvSpPr/>
                  <p:nvPr/>
                </p:nvSpPr>
                <p:spPr>
                  <a:xfrm>
                    <a:off x="4696751" y="3140712"/>
                    <a:ext cx="94944"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27" name="Google Shape;1627;p36"/>
                  <p:cNvSpPr/>
                  <p:nvPr/>
                </p:nvSpPr>
                <p:spPr>
                  <a:xfrm>
                    <a:off x="4740426" y="3228061"/>
                    <a:ext cx="46116" cy="24143"/>
                  </a:xfrm>
                  <a:custGeom>
                    <a:avLst/>
                    <a:gdLst/>
                    <a:ahLst/>
                    <a:cxnLst/>
                    <a:rect l="l" t="t" r="r" b="b"/>
                    <a:pathLst>
                      <a:path w="170" h="89" extrusionOk="0">
                        <a:moveTo>
                          <a:pt x="57" y="89"/>
                        </a:moveTo>
                        <a:cubicBezTo>
                          <a:pt x="41" y="89"/>
                          <a:pt x="25" y="85"/>
                          <a:pt x="9" y="76"/>
                        </a:cubicBezTo>
                        <a:cubicBezTo>
                          <a:pt x="1" y="71"/>
                          <a:pt x="-2" y="61"/>
                          <a:pt x="2" y="52"/>
                        </a:cubicBezTo>
                        <a:cubicBezTo>
                          <a:pt x="7" y="44"/>
                          <a:pt x="18" y="41"/>
                          <a:pt x="26" y="45"/>
                        </a:cubicBezTo>
                        <a:cubicBezTo>
                          <a:pt x="82" y="76"/>
                          <a:pt x="136" y="10"/>
                          <a:pt x="139" y="7"/>
                        </a:cubicBezTo>
                        <a:cubicBezTo>
                          <a:pt x="145" y="0"/>
                          <a:pt x="156" y="-2"/>
                          <a:pt x="163" y="4"/>
                        </a:cubicBezTo>
                        <a:cubicBezTo>
                          <a:pt x="171" y="10"/>
                          <a:pt x="172" y="22"/>
                          <a:pt x="166" y="29"/>
                        </a:cubicBezTo>
                        <a:cubicBezTo>
                          <a:pt x="147" y="53"/>
                          <a:pt x="104" y="89"/>
                          <a:pt x="57" y="89"/>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28" name="Google Shape;1628;p36"/>
                  <p:cNvSpPr/>
                  <p:nvPr/>
                </p:nvSpPr>
                <p:spPr>
                  <a:xfrm>
                    <a:off x="4793595" y="3151020"/>
                    <a:ext cx="109322" cy="125869"/>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29" name="Google Shape;1629;p36"/>
                  <p:cNvSpPr/>
                  <p:nvPr/>
                </p:nvSpPr>
                <p:spPr>
                  <a:xfrm>
                    <a:off x="4833742" y="3178690"/>
                    <a:ext cx="121800" cy="135635"/>
                  </a:xfrm>
                  <a:custGeom>
                    <a:avLst/>
                    <a:gdLst/>
                    <a:ahLst/>
                    <a:cxnLst/>
                    <a:rect l="l" t="t" r="r" b="b"/>
                    <a:pathLst>
                      <a:path w="449" h="500" extrusionOk="0">
                        <a:moveTo>
                          <a:pt x="17" y="500"/>
                        </a:moveTo>
                        <a:cubicBezTo>
                          <a:pt x="8" y="500"/>
                          <a:pt x="0" y="492"/>
                          <a:pt x="0" y="483"/>
                        </a:cubicBezTo>
                        <a:cubicBezTo>
                          <a:pt x="-1" y="473"/>
                          <a:pt x="7" y="465"/>
                          <a:pt x="17" y="464"/>
                        </a:cubicBezTo>
                        <a:cubicBezTo>
                          <a:pt x="168" y="460"/>
                          <a:pt x="278" y="415"/>
                          <a:pt x="344" y="330"/>
                        </a:cubicBezTo>
                        <a:cubicBezTo>
                          <a:pt x="444" y="202"/>
                          <a:pt x="407" y="24"/>
                          <a:pt x="407" y="22"/>
                        </a:cubicBezTo>
                        <a:cubicBezTo>
                          <a:pt x="405" y="12"/>
                          <a:pt x="411" y="3"/>
                          <a:pt x="420" y="1"/>
                        </a:cubicBezTo>
                        <a:cubicBezTo>
                          <a:pt x="430" y="-1"/>
                          <a:pt x="439" y="5"/>
                          <a:pt x="441" y="14"/>
                        </a:cubicBezTo>
                        <a:cubicBezTo>
                          <a:pt x="443" y="22"/>
                          <a:pt x="482" y="211"/>
                          <a:pt x="372" y="352"/>
                        </a:cubicBezTo>
                        <a:cubicBezTo>
                          <a:pt x="300" y="445"/>
                          <a:pt x="180" y="495"/>
                          <a:pt x="18" y="500"/>
                        </a:cubicBezTo>
                        <a:lnTo>
                          <a:pt x="17" y="50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630" name="Google Shape;1630;p36"/>
                <p:cNvSpPr/>
                <p:nvPr/>
              </p:nvSpPr>
              <p:spPr>
                <a:xfrm rot="-1230717">
                  <a:off x="8150819" y="1824533"/>
                  <a:ext cx="3151981" cy="2599804"/>
                </a:xfrm>
                <a:custGeom>
                  <a:avLst/>
                  <a:gdLst/>
                  <a:ahLst/>
                  <a:cxnLst/>
                  <a:rect l="l" t="t" r="r" b="b"/>
                  <a:pathLst>
                    <a:path w="6285" h="5184" extrusionOk="0">
                      <a:moveTo>
                        <a:pt x="3506" y="655"/>
                      </a:moveTo>
                      <a:cubicBezTo>
                        <a:pt x="3506" y="655"/>
                        <a:pt x="2284" y="693"/>
                        <a:pt x="2198" y="750"/>
                      </a:cubicBezTo>
                      <a:cubicBezTo>
                        <a:pt x="2112" y="808"/>
                        <a:pt x="1396" y="1161"/>
                        <a:pt x="1396" y="1161"/>
                      </a:cubicBezTo>
                      <a:cubicBezTo>
                        <a:pt x="1396" y="1161"/>
                        <a:pt x="1645" y="665"/>
                        <a:pt x="1645" y="464"/>
                      </a:cubicBezTo>
                      <a:cubicBezTo>
                        <a:pt x="1645" y="264"/>
                        <a:pt x="1492" y="139"/>
                        <a:pt x="1215" y="34"/>
                      </a:cubicBezTo>
                      <a:cubicBezTo>
                        <a:pt x="938" y="-71"/>
                        <a:pt x="556" y="82"/>
                        <a:pt x="480" y="292"/>
                      </a:cubicBezTo>
                      <a:cubicBezTo>
                        <a:pt x="403" y="502"/>
                        <a:pt x="41" y="1800"/>
                        <a:pt x="2" y="2172"/>
                      </a:cubicBezTo>
                      <a:cubicBezTo>
                        <a:pt x="-36" y="2544"/>
                        <a:pt x="461" y="2869"/>
                        <a:pt x="671" y="2850"/>
                      </a:cubicBezTo>
                      <a:cubicBezTo>
                        <a:pt x="881" y="2831"/>
                        <a:pt x="1950" y="2439"/>
                        <a:pt x="1950" y="2439"/>
                      </a:cubicBezTo>
                      <a:cubicBezTo>
                        <a:pt x="1950" y="2439"/>
                        <a:pt x="1874" y="4540"/>
                        <a:pt x="1874" y="4597"/>
                      </a:cubicBezTo>
                      <a:cubicBezTo>
                        <a:pt x="1874" y="4654"/>
                        <a:pt x="1874" y="4740"/>
                        <a:pt x="1988" y="4788"/>
                      </a:cubicBezTo>
                      <a:cubicBezTo>
                        <a:pt x="2103" y="4836"/>
                        <a:pt x="2647" y="5113"/>
                        <a:pt x="3306" y="5170"/>
                      </a:cubicBezTo>
                      <a:cubicBezTo>
                        <a:pt x="3965" y="5227"/>
                        <a:pt x="4709" y="5094"/>
                        <a:pt x="4805" y="5084"/>
                      </a:cubicBezTo>
                      <a:cubicBezTo>
                        <a:pt x="4900" y="5075"/>
                        <a:pt x="4986" y="4874"/>
                        <a:pt x="4986" y="4788"/>
                      </a:cubicBezTo>
                      <a:cubicBezTo>
                        <a:pt x="4986" y="4702"/>
                        <a:pt x="5063" y="4043"/>
                        <a:pt x="5063" y="4043"/>
                      </a:cubicBezTo>
                      <a:lnTo>
                        <a:pt x="5206" y="4626"/>
                      </a:lnTo>
                      <a:cubicBezTo>
                        <a:pt x="5206" y="4626"/>
                        <a:pt x="5301" y="4731"/>
                        <a:pt x="5607" y="4759"/>
                      </a:cubicBezTo>
                      <a:cubicBezTo>
                        <a:pt x="5912" y="4788"/>
                        <a:pt x="6151" y="4635"/>
                        <a:pt x="6218" y="4483"/>
                      </a:cubicBezTo>
                      <a:cubicBezTo>
                        <a:pt x="6285" y="4330"/>
                        <a:pt x="6285" y="4292"/>
                        <a:pt x="6285" y="4292"/>
                      </a:cubicBezTo>
                      <a:cubicBezTo>
                        <a:pt x="6285" y="4292"/>
                        <a:pt x="5664" y="1924"/>
                        <a:pt x="5616" y="1714"/>
                      </a:cubicBezTo>
                      <a:cubicBezTo>
                        <a:pt x="5569" y="1505"/>
                        <a:pt x="5578" y="1505"/>
                        <a:pt x="5445" y="1352"/>
                      </a:cubicBezTo>
                      <a:cubicBezTo>
                        <a:pt x="5311" y="1199"/>
                        <a:pt x="4442" y="855"/>
                        <a:pt x="4203" y="789"/>
                      </a:cubicBezTo>
                      <a:cubicBezTo>
                        <a:pt x="3965" y="722"/>
                        <a:pt x="3506" y="655"/>
                        <a:pt x="3506" y="655"/>
                      </a:cubicBezTo>
                      <a:close/>
                    </a:path>
                  </a:pathLst>
                </a:custGeom>
                <a:solidFill>
                  <a:srgbClr val="5BE3A8"/>
                </a:solidFill>
                <a:ln w="9525" cap="flat" cmpd="sng">
                  <a:solidFill>
                    <a:srgbClr val="000000"/>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1" name="Google Shape;1631;p36"/>
                <p:cNvSpPr/>
                <p:nvPr/>
              </p:nvSpPr>
              <p:spPr>
                <a:xfrm rot="-1230717">
                  <a:off x="8150819" y="1824533"/>
                  <a:ext cx="3151981" cy="2599804"/>
                </a:xfrm>
                <a:custGeom>
                  <a:avLst/>
                  <a:gdLst/>
                  <a:ahLst/>
                  <a:cxnLst/>
                  <a:rect l="l" t="t" r="r" b="b"/>
                  <a:pathLst>
                    <a:path w="6285" h="5184" extrusionOk="0">
                      <a:moveTo>
                        <a:pt x="3506" y="655"/>
                      </a:moveTo>
                      <a:cubicBezTo>
                        <a:pt x="3506" y="655"/>
                        <a:pt x="2284" y="693"/>
                        <a:pt x="2198" y="750"/>
                      </a:cubicBezTo>
                      <a:cubicBezTo>
                        <a:pt x="2112" y="808"/>
                        <a:pt x="1396" y="1161"/>
                        <a:pt x="1396" y="1161"/>
                      </a:cubicBezTo>
                      <a:cubicBezTo>
                        <a:pt x="1396" y="1161"/>
                        <a:pt x="1645" y="665"/>
                        <a:pt x="1645" y="464"/>
                      </a:cubicBezTo>
                      <a:cubicBezTo>
                        <a:pt x="1645" y="264"/>
                        <a:pt x="1492" y="139"/>
                        <a:pt x="1215" y="34"/>
                      </a:cubicBezTo>
                      <a:cubicBezTo>
                        <a:pt x="938" y="-71"/>
                        <a:pt x="556" y="82"/>
                        <a:pt x="480" y="292"/>
                      </a:cubicBezTo>
                      <a:cubicBezTo>
                        <a:pt x="403" y="502"/>
                        <a:pt x="41" y="1800"/>
                        <a:pt x="2" y="2172"/>
                      </a:cubicBezTo>
                      <a:cubicBezTo>
                        <a:pt x="-36" y="2544"/>
                        <a:pt x="461" y="2869"/>
                        <a:pt x="671" y="2850"/>
                      </a:cubicBezTo>
                      <a:cubicBezTo>
                        <a:pt x="881" y="2831"/>
                        <a:pt x="1950" y="2439"/>
                        <a:pt x="1950" y="2439"/>
                      </a:cubicBezTo>
                      <a:cubicBezTo>
                        <a:pt x="1950" y="2439"/>
                        <a:pt x="1874" y="4540"/>
                        <a:pt x="1874" y="4597"/>
                      </a:cubicBezTo>
                      <a:cubicBezTo>
                        <a:pt x="1874" y="4654"/>
                        <a:pt x="1874" y="4740"/>
                        <a:pt x="1988" y="4788"/>
                      </a:cubicBezTo>
                      <a:cubicBezTo>
                        <a:pt x="2103" y="4836"/>
                        <a:pt x="2647" y="5113"/>
                        <a:pt x="3306" y="5170"/>
                      </a:cubicBezTo>
                      <a:cubicBezTo>
                        <a:pt x="3965" y="5227"/>
                        <a:pt x="4709" y="5094"/>
                        <a:pt x="4805" y="5084"/>
                      </a:cubicBezTo>
                      <a:cubicBezTo>
                        <a:pt x="4900" y="5075"/>
                        <a:pt x="4986" y="4874"/>
                        <a:pt x="4986" y="4788"/>
                      </a:cubicBezTo>
                      <a:cubicBezTo>
                        <a:pt x="4986" y="4702"/>
                        <a:pt x="5063" y="4043"/>
                        <a:pt x="5063" y="4043"/>
                      </a:cubicBezTo>
                      <a:lnTo>
                        <a:pt x="5206" y="4626"/>
                      </a:lnTo>
                      <a:cubicBezTo>
                        <a:pt x="5206" y="4626"/>
                        <a:pt x="5301" y="4731"/>
                        <a:pt x="5607" y="4759"/>
                      </a:cubicBezTo>
                      <a:cubicBezTo>
                        <a:pt x="5912" y="4788"/>
                        <a:pt x="6151" y="4635"/>
                        <a:pt x="6218" y="4483"/>
                      </a:cubicBezTo>
                      <a:cubicBezTo>
                        <a:pt x="6285" y="4330"/>
                        <a:pt x="6285" y="4292"/>
                        <a:pt x="6285" y="4292"/>
                      </a:cubicBezTo>
                      <a:cubicBezTo>
                        <a:pt x="6285" y="4292"/>
                        <a:pt x="5664" y="1924"/>
                        <a:pt x="5616" y="1714"/>
                      </a:cubicBezTo>
                      <a:cubicBezTo>
                        <a:pt x="5569" y="1505"/>
                        <a:pt x="5578" y="1505"/>
                        <a:pt x="5445" y="1352"/>
                      </a:cubicBezTo>
                      <a:cubicBezTo>
                        <a:pt x="5311" y="1199"/>
                        <a:pt x="4442" y="855"/>
                        <a:pt x="4203" y="789"/>
                      </a:cubicBezTo>
                      <a:cubicBezTo>
                        <a:pt x="3965" y="722"/>
                        <a:pt x="3506" y="655"/>
                        <a:pt x="3506" y="655"/>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2" name="Google Shape;1632;p36"/>
                <p:cNvSpPr/>
                <p:nvPr/>
              </p:nvSpPr>
              <p:spPr>
                <a:xfrm rot="-1230717">
                  <a:off x="8558319" y="2776684"/>
                  <a:ext cx="201105" cy="559680"/>
                </a:xfrm>
                <a:custGeom>
                  <a:avLst/>
                  <a:gdLst/>
                  <a:ahLst/>
                  <a:cxnLst/>
                  <a:rect l="l" t="t" r="r" b="b"/>
                  <a:pathLst>
                    <a:path w="401" h="1116" extrusionOk="0">
                      <a:moveTo>
                        <a:pt x="401" y="0"/>
                      </a:moveTo>
                      <a:lnTo>
                        <a:pt x="0" y="1116"/>
                      </a:lnTo>
                      <a:lnTo>
                        <a:pt x="401"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3" name="Google Shape;1633;p36"/>
                <p:cNvSpPr/>
                <p:nvPr/>
              </p:nvSpPr>
              <p:spPr>
                <a:xfrm rot="-1230717">
                  <a:off x="8701127" y="3003808"/>
                  <a:ext cx="12036" cy="273320"/>
                </a:xfrm>
                <a:custGeom>
                  <a:avLst/>
                  <a:gdLst/>
                  <a:ahLst/>
                  <a:cxnLst/>
                  <a:rect l="l" t="t" r="r" b="b"/>
                  <a:pathLst>
                    <a:path w="24" h="545" extrusionOk="0">
                      <a:moveTo>
                        <a:pt x="19" y="0"/>
                      </a:moveTo>
                      <a:cubicBezTo>
                        <a:pt x="19" y="0"/>
                        <a:pt x="38" y="287"/>
                        <a:pt x="0" y="545"/>
                      </a:cubicBezTo>
                      <a:lnTo>
                        <a:pt x="19"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4" name="Google Shape;1634;p36"/>
                <p:cNvSpPr/>
                <p:nvPr/>
              </p:nvSpPr>
              <p:spPr>
                <a:xfrm rot="-1230717">
                  <a:off x="9048044" y="2755033"/>
                  <a:ext cx="14544" cy="521064"/>
                </a:xfrm>
                <a:custGeom>
                  <a:avLst/>
                  <a:gdLst/>
                  <a:ahLst/>
                  <a:cxnLst/>
                  <a:rect l="l" t="t" r="r" b="b"/>
                  <a:pathLst>
                    <a:path w="29" h="1039" extrusionOk="0">
                      <a:moveTo>
                        <a:pt x="0" y="1039"/>
                      </a:moveTo>
                      <a:lnTo>
                        <a:pt x="29" y="0"/>
                      </a:lnTo>
                      <a:lnTo>
                        <a:pt x="0" y="1039"/>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5" name="Google Shape;1635;p36"/>
                <p:cNvSpPr/>
                <p:nvPr/>
              </p:nvSpPr>
              <p:spPr>
                <a:xfrm rot="-1230717">
                  <a:off x="8949866" y="2832600"/>
                  <a:ext cx="95788" cy="373120"/>
                </a:xfrm>
                <a:custGeom>
                  <a:avLst/>
                  <a:gdLst/>
                  <a:ahLst/>
                  <a:cxnLst/>
                  <a:rect l="l" t="t" r="r" b="b"/>
                  <a:pathLst>
                    <a:path w="191" h="744" extrusionOk="0">
                      <a:moveTo>
                        <a:pt x="191" y="744"/>
                      </a:moveTo>
                      <a:cubicBezTo>
                        <a:pt x="191" y="744"/>
                        <a:pt x="29" y="353"/>
                        <a:pt x="0" y="0"/>
                      </a:cubicBezTo>
                      <a:lnTo>
                        <a:pt x="191" y="744"/>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6" name="Google Shape;1636;p36"/>
                <p:cNvSpPr/>
                <p:nvPr/>
              </p:nvSpPr>
              <p:spPr>
                <a:xfrm rot="-1230717">
                  <a:off x="8247109" y="2202015"/>
                  <a:ext cx="345539" cy="208125"/>
                </a:xfrm>
                <a:custGeom>
                  <a:avLst/>
                  <a:gdLst/>
                  <a:ahLst/>
                  <a:cxnLst/>
                  <a:rect l="l" t="t" r="r" b="b"/>
                  <a:pathLst>
                    <a:path w="689" h="415" extrusionOk="0">
                      <a:moveTo>
                        <a:pt x="601" y="301"/>
                      </a:moveTo>
                      <a:lnTo>
                        <a:pt x="689" y="62"/>
                      </a:lnTo>
                      <a:cubicBezTo>
                        <a:pt x="336" y="166"/>
                        <a:pt x="173" y="70"/>
                        <a:pt x="106" y="0"/>
                      </a:cubicBezTo>
                      <a:lnTo>
                        <a:pt x="0" y="206"/>
                      </a:lnTo>
                      <a:cubicBezTo>
                        <a:pt x="0" y="206"/>
                        <a:pt x="0" y="359"/>
                        <a:pt x="257" y="406"/>
                      </a:cubicBezTo>
                      <a:cubicBezTo>
                        <a:pt x="515" y="454"/>
                        <a:pt x="601" y="301"/>
                        <a:pt x="601" y="301"/>
                      </a:cubicBezTo>
                      <a:close/>
                    </a:path>
                  </a:pathLst>
                </a:custGeom>
                <a:solidFill>
                  <a:srgbClr val="5BE3A8"/>
                </a:solidFill>
                <a:ln w="9525" cap="flat" cmpd="sng">
                  <a:solidFill>
                    <a:srgbClr val="000000"/>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7" name="Google Shape;1637;p36"/>
                <p:cNvSpPr/>
                <p:nvPr/>
              </p:nvSpPr>
              <p:spPr>
                <a:xfrm rot="-1230717">
                  <a:off x="8247109" y="2202015"/>
                  <a:ext cx="345539" cy="208125"/>
                </a:xfrm>
                <a:custGeom>
                  <a:avLst/>
                  <a:gdLst/>
                  <a:ahLst/>
                  <a:cxnLst/>
                  <a:rect l="l" t="t" r="r" b="b"/>
                  <a:pathLst>
                    <a:path w="689" h="415" extrusionOk="0">
                      <a:moveTo>
                        <a:pt x="601" y="301"/>
                      </a:moveTo>
                      <a:lnTo>
                        <a:pt x="689" y="62"/>
                      </a:lnTo>
                      <a:cubicBezTo>
                        <a:pt x="336" y="166"/>
                        <a:pt x="173" y="70"/>
                        <a:pt x="106" y="0"/>
                      </a:cubicBezTo>
                      <a:lnTo>
                        <a:pt x="0" y="206"/>
                      </a:lnTo>
                      <a:cubicBezTo>
                        <a:pt x="0" y="206"/>
                        <a:pt x="0" y="359"/>
                        <a:pt x="257" y="406"/>
                      </a:cubicBezTo>
                      <a:cubicBezTo>
                        <a:pt x="515" y="454"/>
                        <a:pt x="601" y="301"/>
                        <a:pt x="601" y="301"/>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638" name="Google Shape;1638;p36"/>
              <p:cNvSpPr/>
              <p:nvPr/>
            </p:nvSpPr>
            <p:spPr>
              <a:xfrm>
                <a:off x="6988288" y="2125628"/>
                <a:ext cx="61920" cy="78120"/>
              </a:xfrm>
              <a:custGeom>
                <a:avLst/>
                <a:gdLst/>
                <a:ahLst/>
                <a:cxnLst/>
                <a:rect l="l" t="t" r="r" b="b"/>
                <a:pathLst>
                  <a:path w="172" h="217" extrusionOk="0">
                    <a:moveTo>
                      <a:pt x="132" y="122"/>
                    </a:moveTo>
                    <a:cubicBezTo>
                      <a:pt x="126" y="141"/>
                      <a:pt x="115" y="159"/>
                      <a:pt x="102" y="170"/>
                    </a:cubicBezTo>
                    <a:cubicBezTo>
                      <a:pt x="95" y="175"/>
                      <a:pt x="81" y="184"/>
                      <a:pt x="66" y="179"/>
                    </a:cubicBezTo>
                    <a:cubicBezTo>
                      <a:pt x="42" y="172"/>
                      <a:pt x="30" y="134"/>
                      <a:pt x="41" y="96"/>
                    </a:cubicBezTo>
                    <a:cubicBezTo>
                      <a:pt x="51" y="61"/>
                      <a:pt x="75" y="37"/>
                      <a:pt x="98" y="37"/>
                    </a:cubicBezTo>
                    <a:cubicBezTo>
                      <a:pt x="101" y="37"/>
                      <a:pt x="104" y="37"/>
                      <a:pt x="106" y="38"/>
                    </a:cubicBezTo>
                    <a:cubicBezTo>
                      <a:pt x="131" y="45"/>
                      <a:pt x="143" y="83"/>
                      <a:pt x="132" y="122"/>
                    </a:cubicBezTo>
                    <a:moveTo>
                      <a:pt x="117" y="3"/>
                    </a:moveTo>
                    <a:cubicBezTo>
                      <a:pt x="71" y="-10"/>
                      <a:pt x="22" y="26"/>
                      <a:pt x="6" y="86"/>
                    </a:cubicBezTo>
                    <a:cubicBezTo>
                      <a:pt x="-11" y="145"/>
                      <a:pt x="11" y="202"/>
                      <a:pt x="56" y="215"/>
                    </a:cubicBezTo>
                    <a:cubicBezTo>
                      <a:pt x="62" y="216"/>
                      <a:pt x="68" y="217"/>
                      <a:pt x="75" y="217"/>
                    </a:cubicBezTo>
                    <a:cubicBezTo>
                      <a:pt x="92" y="217"/>
                      <a:pt x="109" y="211"/>
                      <a:pt x="125" y="198"/>
                    </a:cubicBezTo>
                    <a:cubicBezTo>
                      <a:pt x="144" y="182"/>
                      <a:pt x="159" y="159"/>
                      <a:pt x="167" y="132"/>
                    </a:cubicBezTo>
                    <a:cubicBezTo>
                      <a:pt x="184" y="72"/>
                      <a:pt x="162" y="15"/>
                      <a:pt x="117" y="3"/>
                    </a:cubicBezTo>
                    <a:close/>
                  </a:path>
                </a:pathLst>
              </a:custGeom>
              <a:solidFill>
                <a:schemeClr val="dk1"/>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39" name="Google Shape;1639;p36"/>
              <p:cNvSpPr/>
              <p:nvPr/>
            </p:nvSpPr>
            <p:spPr>
              <a:xfrm>
                <a:off x="7082248" y="2088908"/>
                <a:ext cx="22320" cy="30240"/>
              </a:xfrm>
              <a:custGeom>
                <a:avLst/>
                <a:gdLst/>
                <a:ahLst/>
                <a:cxnLst/>
                <a:rect l="l" t="t" r="r" b="b"/>
                <a:pathLst>
                  <a:path w="62" h="84" extrusionOk="0">
                    <a:moveTo>
                      <a:pt x="31" y="84"/>
                    </a:moveTo>
                    <a:cubicBezTo>
                      <a:pt x="48" y="84"/>
                      <a:pt x="62" y="65"/>
                      <a:pt x="62" y="42"/>
                    </a:cubicBezTo>
                    <a:cubicBezTo>
                      <a:pt x="62" y="19"/>
                      <a:pt x="48" y="0"/>
                      <a:pt x="31" y="0"/>
                    </a:cubicBezTo>
                    <a:cubicBezTo>
                      <a:pt x="14" y="0"/>
                      <a:pt x="0" y="19"/>
                      <a:pt x="0" y="42"/>
                    </a:cubicBezTo>
                    <a:cubicBezTo>
                      <a:pt x="0" y="65"/>
                      <a:pt x="14" y="84"/>
                      <a:pt x="31" y="8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40" name="Google Shape;1640;p36"/>
              <p:cNvSpPr/>
              <p:nvPr/>
            </p:nvSpPr>
            <p:spPr>
              <a:xfrm>
                <a:off x="7084048" y="2128508"/>
                <a:ext cx="21960" cy="29880"/>
              </a:xfrm>
              <a:custGeom>
                <a:avLst/>
                <a:gdLst/>
                <a:ahLst/>
                <a:cxnLst/>
                <a:rect l="l" t="t" r="r" b="b"/>
                <a:pathLst>
                  <a:path w="61" h="83" extrusionOk="0">
                    <a:moveTo>
                      <a:pt x="30" y="0"/>
                    </a:moveTo>
                    <a:cubicBezTo>
                      <a:pt x="14" y="0"/>
                      <a:pt x="0" y="19"/>
                      <a:pt x="0" y="42"/>
                    </a:cubicBezTo>
                    <a:cubicBezTo>
                      <a:pt x="0" y="64"/>
                      <a:pt x="14" y="83"/>
                      <a:pt x="30" y="83"/>
                    </a:cubicBezTo>
                    <a:cubicBezTo>
                      <a:pt x="47" y="83"/>
                      <a:pt x="61" y="64"/>
                      <a:pt x="61" y="42"/>
                    </a:cubicBezTo>
                    <a:cubicBezTo>
                      <a:pt x="61" y="19"/>
                      <a:pt x="47" y="0"/>
                      <a:pt x="3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41" name="Google Shape;1641;p36"/>
              <p:cNvSpPr/>
              <p:nvPr/>
            </p:nvSpPr>
            <p:spPr>
              <a:xfrm>
                <a:off x="7154608" y="1995667"/>
                <a:ext cx="73800" cy="274320"/>
              </a:xfrm>
              <a:custGeom>
                <a:avLst/>
                <a:gdLst/>
                <a:ahLst/>
                <a:cxnLst/>
                <a:rect l="l" t="t" r="r" b="b"/>
                <a:pathLst>
                  <a:path w="205" h="762" extrusionOk="0">
                    <a:moveTo>
                      <a:pt x="205" y="28"/>
                    </a:moveTo>
                    <a:lnTo>
                      <a:pt x="182" y="0"/>
                    </a:lnTo>
                    <a:cubicBezTo>
                      <a:pt x="178" y="3"/>
                      <a:pt x="-146" y="291"/>
                      <a:pt x="81" y="762"/>
                    </a:cubicBezTo>
                    <a:lnTo>
                      <a:pt x="114" y="746"/>
                    </a:lnTo>
                    <a:cubicBezTo>
                      <a:pt x="-101" y="301"/>
                      <a:pt x="193" y="39"/>
                      <a:pt x="205"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42" name="Google Shape;1642;p36"/>
              <p:cNvSpPr/>
              <p:nvPr/>
            </p:nvSpPr>
            <p:spPr>
              <a:xfrm>
                <a:off x="7569688" y="1993508"/>
                <a:ext cx="53280" cy="275400"/>
              </a:xfrm>
              <a:custGeom>
                <a:avLst/>
                <a:gdLst/>
                <a:ahLst/>
                <a:cxnLst/>
                <a:rect l="l" t="t" r="r" b="b"/>
                <a:pathLst>
                  <a:path w="148" h="765" extrusionOk="0">
                    <a:moveTo>
                      <a:pt x="2" y="23"/>
                    </a:moveTo>
                    <a:cubicBezTo>
                      <a:pt x="4" y="26"/>
                      <a:pt x="249" y="333"/>
                      <a:pt x="0" y="746"/>
                    </a:cubicBezTo>
                    <a:lnTo>
                      <a:pt x="31" y="765"/>
                    </a:lnTo>
                    <a:cubicBezTo>
                      <a:pt x="293" y="330"/>
                      <a:pt x="33" y="3"/>
                      <a:pt x="30" y="0"/>
                    </a:cubicBezTo>
                    <a:lnTo>
                      <a:pt x="2" y="2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43" name="Google Shape;1643;p36"/>
              <p:cNvSpPr/>
              <p:nvPr/>
            </p:nvSpPr>
            <p:spPr>
              <a:xfrm>
                <a:off x="7181968" y="2074148"/>
                <a:ext cx="121320" cy="108000"/>
              </a:xfrm>
              <a:custGeom>
                <a:avLst/>
                <a:gdLst/>
                <a:ahLst/>
                <a:cxnLst/>
                <a:rect l="l" t="t" r="r" b="b"/>
                <a:pathLst>
                  <a:path w="337" h="300" extrusionOk="0">
                    <a:moveTo>
                      <a:pt x="225" y="117"/>
                    </a:moveTo>
                    <a:cubicBezTo>
                      <a:pt x="235" y="95"/>
                      <a:pt x="245" y="73"/>
                      <a:pt x="256" y="55"/>
                    </a:cubicBezTo>
                    <a:cubicBezTo>
                      <a:pt x="263" y="42"/>
                      <a:pt x="268" y="39"/>
                      <a:pt x="268" y="38"/>
                    </a:cubicBezTo>
                    <a:cubicBezTo>
                      <a:pt x="279" y="44"/>
                      <a:pt x="294" y="90"/>
                      <a:pt x="301" y="136"/>
                    </a:cubicBezTo>
                    <a:lnTo>
                      <a:pt x="337" y="131"/>
                    </a:lnTo>
                    <a:cubicBezTo>
                      <a:pt x="332" y="95"/>
                      <a:pt x="315" y="9"/>
                      <a:pt x="275" y="2"/>
                    </a:cubicBezTo>
                    <a:cubicBezTo>
                      <a:pt x="256" y="-2"/>
                      <a:pt x="239" y="10"/>
                      <a:pt x="224" y="37"/>
                    </a:cubicBezTo>
                    <a:cubicBezTo>
                      <a:pt x="222" y="40"/>
                      <a:pt x="220" y="44"/>
                      <a:pt x="218" y="48"/>
                    </a:cubicBezTo>
                    <a:cubicBezTo>
                      <a:pt x="213" y="35"/>
                      <a:pt x="206" y="23"/>
                      <a:pt x="194" y="14"/>
                    </a:cubicBezTo>
                    <a:cubicBezTo>
                      <a:pt x="174" y="-2"/>
                      <a:pt x="156" y="-1"/>
                      <a:pt x="144" y="3"/>
                    </a:cubicBezTo>
                    <a:cubicBezTo>
                      <a:pt x="96" y="20"/>
                      <a:pt x="73" y="111"/>
                      <a:pt x="69" y="129"/>
                    </a:cubicBezTo>
                    <a:lnTo>
                      <a:pt x="105" y="137"/>
                    </a:lnTo>
                    <a:cubicBezTo>
                      <a:pt x="113" y="102"/>
                      <a:pt x="135" y="45"/>
                      <a:pt x="156" y="38"/>
                    </a:cubicBezTo>
                    <a:cubicBezTo>
                      <a:pt x="158" y="37"/>
                      <a:pt x="163" y="36"/>
                      <a:pt x="172" y="43"/>
                    </a:cubicBezTo>
                    <a:cubicBezTo>
                      <a:pt x="187" y="54"/>
                      <a:pt x="190" y="79"/>
                      <a:pt x="189" y="107"/>
                    </a:cubicBezTo>
                    <a:cubicBezTo>
                      <a:pt x="187" y="110"/>
                      <a:pt x="186" y="114"/>
                      <a:pt x="184" y="117"/>
                    </a:cubicBezTo>
                    <a:cubicBezTo>
                      <a:pt x="152" y="185"/>
                      <a:pt x="115" y="263"/>
                      <a:pt x="77" y="255"/>
                    </a:cubicBezTo>
                    <a:cubicBezTo>
                      <a:pt x="58" y="252"/>
                      <a:pt x="46" y="245"/>
                      <a:pt x="41" y="237"/>
                    </a:cubicBezTo>
                    <a:cubicBezTo>
                      <a:pt x="35" y="228"/>
                      <a:pt x="38" y="219"/>
                      <a:pt x="38" y="218"/>
                    </a:cubicBezTo>
                    <a:lnTo>
                      <a:pt x="4" y="206"/>
                    </a:lnTo>
                    <a:cubicBezTo>
                      <a:pt x="3" y="208"/>
                      <a:pt x="-5" y="231"/>
                      <a:pt x="9" y="254"/>
                    </a:cubicBezTo>
                    <a:cubicBezTo>
                      <a:pt x="19" y="273"/>
                      <a:pt x="40" y="286"/>
                      <a:pt x="70" y="291"/>
                    </a:cubicBezTo>
                    <a:cubicBezTo>
                      <a:pt x="75" y="292"/>
                      <a:pt x="79" y="293"/>
                      <a:pt x="83" y="293"/>
                    </a:cubicBezTo>
                    <a:cubicBezTo>
                      <a:pt x="120" y="293"/>
                      <a:pt x="149" y="260"/>
                      <a:pt x="174" y="217"/>
                    </a:cubicBezTo>
                    <a:cubicBezTo>
                      <a:pt x="171" y="246"/>
                      <a:pt x="173" y="269"/>
                      <a:pt x="189" y="283"/>
                    </a:cubicBezTo>
                    <a:cubicBezTo>
                      <a:pt x="202" y="294"/>
                      <a:pt x="218" y="300"/>
                      <a:pt x="237" y="300"/>
                    </a:cubicBezTo>
                    <a:cubicBezTo>
                      <a:pt x="244" y="300"/>
                      <a:pt x="252" y="299"/>
                      <a:pt x="260" y="298"/>
                    </a:cubicBezTo>
                    <a:cubicBezTo>
                      <a:pt x="292" y="290"/>
                      <a:pt x="321" y="269"/>
                      <a:pt x="331" y="246"/>
                    </a:cubicBezTo>
                    <a:lnTo>
                      <a:pt x="298" y="231"/>
                    </a:lnTo>
                    <a:cubicBezTo>
                      <a:pt x="293" y="242"/>
                      <a:pt x="274" y="257"/>
                      <a:pt x="252" y="262"/>
                    </a:cubicBezTo>
                    <a:cubicBezTo>
                      <a:pt x="242" y="264"/>
                      <a:pt x="225" y="266"/>
                      <a:pt x="213" y="255"/>
                    </a:cubicBezTo>
                    <a:cubicBezTo>
                      <a:pt x="205" y="249"/>
                      <a:pt x="213" y="203"/>
                      <a:pt x="217" y="179"/>
                    </a:cubicBezTo>
                    <a:cubicBezTo>
                      <a:pt x="220" y="158"/>
                      <a:pt x="223" y="137"/>
                      <a:pt x="225" y="1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44" name="Google Shape;1644;p36"/>
              <p:cNvSpPr/>
              <p:nvPr/>
            </p:nvSpPr>
            <p:spPr>
              <a:xfrm>
                <a:off x="7308327" y="2155508"/>
                <a:ext cx="54720" cy="63000"/>
              </a:xfrm>
              <a:custGeom>
                <a:avLst/>
                <a:gdLst/>
                <a:ahLst/>
                <a:cxnLst/>
                <a:rect l="l" t="t" r="r" b="b"/>
                <a:pathLst>
                  <a:path w="152" h="175" extrusionOk="0">
                    <a:moveTo>
                      <a:pt x="133" y="22"/>
                    </a:moveTo>
                    <a:cubicBezTo>
                      <a:pt x="130" y="21"/>
                      <a:pt x="117" y="17"/>
                      <a:pt x="106" y="32"/>
                    </a:cubicBezTo>
                    <a:cubicBezTo>
                      <a:pt x="99" y="42"/>
                      <a:pt x="80" y="61"/>
                      <a:pt x="62" y="78"/>
                    </a:cubicBezTo>
                    <a:cubicBezTo>
                      <a:pt x="59" y="81"/>
                      <a:pt x="56" y="83"/>
                      <a:pt x="53" y="86"/>
                    </a:cubicBezTo>
                    <a:cubicBezTo>
                      <a:pt x="50" y="56"/>
                      <a:pt x="44" y="23"/>
                      <a:pt x="38" y="0"/>
                    </a:cubicBezTo>
                    <a:lnTo>
                      <a:pt x="3" y="8"/>
                    </a:lnTo>
                    <a:cubicBezTo>
                      <a:pt x="12" y="50"/>
                      <a:pt x="18" y="94"/>
                      <a:pt x="19" y="120"/>
                    </a:cubicBezTo>
                    <a:cubicBezTo>
                      <a:pt x="3" y="139"/>
                      <a:pt x="-2" y="150"/>
                      <a:pt x="2" y="161"/>
                    </a:cubicBezTo>
                    <a:cubicBezTo>
                      <a:pt x="4" y="165"/>
                      <a:pt x="9" y="175"/>
                      <a:pt x="25" y="175"/>
                    </a:cubicBezTo>
                    <a:cubicBezTo>
                      <a:pt x="33" y="175"/>
                      <a:pt x="40" y="172"/>
                      <a:pt x="46" y="165"/>
                    </a:cubicBezTo>
                    <a:cubicBezTo>
                      <a:pt x="51" y="159"/>
                      <a:pt x="54" y="148"/>
                      <a:pt x="55" y="136"/>
                    </a:cubicBezTo>
                    <a:cubicBezTo>
                      <a:pt x="65" y="126"/>
                      <a:pt x="77" y="114"/>
                      <a:pt x="87" y="105"/>
                    </a:cubicBezTo>
                    <a:cubicBezTo>
                      <a:pt x="97" y="95"/>
                      <a:pt x="107" y="86"/>
                      <a:pt x="115" y="77"/>
                    </a:cubicBezTo>
                    <a:cubicBezTo>
                      <a:pt x="116" y="100"/>
                      <a:pt x="114" y="134"/>
                      <a:pt x="112" y="164"/>
                    </a:cubicBezTo>
                    <a:lnTo>
                      <a:pt x="148" y="167"/>
                    </a:lnTo>
                    <a:cubicBezTo>
                      <a:pt x="160" y="32"/>
                      <a:pt x="145" y="26"/>
                      <a:pt x="133" y="22"/>
                    </a:cubicBezTo>
                    <a:close/>
                  </a:path>
                </a:pathLst>
              </a:custGeom>
              <a:solidFill>
                <a:schemeClr val="dk1"/>
              </a:solidFill>
              <a:ln>
                <a:noFill/>
              </a:ln>
            </p:spPr>
            <p:txBody>
              <a:bodyPr spcFirstLastPara="1" wrap="square" lIns="90000" tIns="18000" rIns="90000" bIns="18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45" name="Google Shape;1645;p36"/>
              <p:cNvSpPr/>
              <p:nvPr/>
            </p:nvSpPr>
            <p:spPr>
              <a:xfrm>
                <a:off x="5983888" y="2089628"/>
                <a:ext cx="153000" cy="159120"/>
              </a:xfrm>
              <a:custGeom>
                <a:avLst/>
                <a:gdLst/>
                <a:ahLst/>
                <a:cxnLst/>
                <a:rect l="l" t="t" r="r" b="b"/>
                <a:pathLst>
                  <a:path w="425" h="442" extrusionOk="0">
                    <a:moveTo>
                      <a:pt x="273" y="376"/>
                    </a:moveTo>
                    <a:cubicBezTo>
                      <a:pt x="267" y="386"/>
                      <a:pt x="263" y="390"/>
                      <a:pt x="263" y="392"/>
                    </a:cubicBezTo>
                    <a:cubicBezTo>
                      <a:pt x="259" y="389"/>
                      <a:pt x="248" y="374"/>
                      <a:pt x="237" y="319"/>
                    </a:cubicBezTo>
                    <a:cubicBezTo>
                      <a:pt x="220" y="234"/>
                      <a:pt x="220" y="83"/>
                      <a:pt x="220" y="82"/>
                    </a:cubicBezTo>
                    <a:cubicBezTo>
                      <a:pt x="220" y="73"/>
                      <a:pt x="213" y="65"/>
                      <a:pt x="204" y="64"/>
                    </a:cubicBezTo>
                    <a:cubicBezTo>
                      <a:pt x="195" y="62"/>
                      <a:pt x="186" y="68"/>
                      <a:pt x="184" y="76"/>
                    </a:cubicBezTo>
                    <a:cubicBezTo>
                      <a:pt x="183" y="79"/>
                      <a:pt x="118" y="298"/>
                      <a:pt x="72" y="374"/>
                    </a:cubicBezTo>
                    <a:cubicBezTo>
                      <a:pt x="53" y="405"/>
                      <a:pt x="43" y="406"/>
                      <a:pt x="43" y="406"/>
                    </a:cubicBezTo>
                    <a:cubicBezTo>
                      <a:pt x="41" y="405"/>
                      <a:pt x="37" y="400"/>
                      <a:pt x="35" y="395"/>
                    </a:cubicBezTo>
                    <a:lnTo>
                      <a:pt x="18" y="401"/>
                    </a:lnTo>
                    <a:lnTo>
                      <a:pt x="0" y="407"/>
                    </a:lnTo>
                    <a:cubicBezTo>
                      <a:pt x="1" y="411"/>
                      <a:pt x="12" y="439"/>
                      <a:pt x="39" y="442"/>
                    </a:cubicBezTo>
                    <a:cubicBezTo>
                      <a:pt x="40" y="442"/>
                      <a:pt x="42" y="442"/>
                      <a:pt x="43" y="442"/>
                    </a:cubicBezTo>
                    <a:cubicBezTo>
                      <a:pt x="63" y="442"/>
                      <a:pt x="83" y="426"/>
                      <a:pt x="103" y="393"/>
                    </a:cubicBezTo>
                    <a:cubicBezTo>
                      <a:pt x="131" y="348"/>
                      <a:pt x="163" y="261"/>
                      <a:pt x="186" y="190"/>
                    </a:cubicBezTo>
                    <a:cubicBezTo>
                      <a:pt x="189" y="236"/>
                      <a:pt x="193" y="287"/>
                      <a:pt x="201" y="326"/>
                    </a:cubicBezTo>
                    <a:cubicBezTo>
                      <a:pt x="214" y="393"/>
                      <a:pt x="232" y="425"/>
                      <a:pt x="258" y="429"/>
                    </a:cubicBezTo>
                    <a:cubicBezTo>
                      <a:pt x="276" y="431"/>
                      <a:pt x="292" y="419"/>
                      <a:pt x="305" y="392"/>
                    </a:cubicBezTo>
                    <a:cubicBezTo>
                      <a:pt x="336" y="331"/>
                      <a:pt x="395" y="172"/>
                      <a:pt x="425" y="6"/>
                    </a:cubicBezTo>
                    <a:lnTo>
                      <a:pt x="389" y="0"/>
                    </a:lnTo>
                    <a:cubicBezTo>
                      <a:pt x="359" y="168"/>
                      <a:pt x="298" y="326"/>
                      <a:pt x="273" y="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46" name="Google Shape;1646;p36"/>
              <p:cNvSpPr/>
              <p:nvPr/>
            </p:nvSpPr>
            <p:spPr>
              <a:xfrm>
                <a:off x="6152368" y="2164867"/>
                <a:ext cx="156600" cy="63720"/>
              </a:xfrm>
              <a:custGeom>
                <a:avLst/>
                <a:gdLst/>
                <a:ahLst/>
                <a:cxnLst/>
                <a:rect l="l" t="t" r="r" b="b"/>
                <a:pathLst>
                  <a:path w="435" h="177" extrusionOk="0">
                    <a:moveTo>
                      <a:pt x="423" y="66"/>
                    </a:moveTo>
                    <a:lnTo>
                      <a:pt x="390" y="52"/>
                    </a:lnTo>
                    <a:lnTo>
                      <a:pt x="390" y="51"/>
                    </a:lnTo>
                    <a:lnTo>
                      <a:pt x="388" y="51"/>
                    </a:lnTo>
                    <a:lnTo>
                      <a:pt x="266" y="0"/>
                    </a:lnTo>
                    <a:lnTo>
                      <a:pt x="252" y="34"/>
                    </a:lnTo>
                    <a:lnTo>
                      <a:pt x="293" y="51"/>
                    </a:lnTo>
                    <a:lnTo>
                      <a:pt x="0" y="51"/>
                    </a:lnTo>
                    <a:lnTo>
                      <a:pt x="0" y="88"/>
                    </a:lnTo>
                    <a:lnTo>
                      <a:pt x="351" y="88"/>
                    </a:lnTo>
                    <a:cubicBezTo>
                      <a:pt x="312" y="104"/>
                      <a:pt x="266" y="128"/>
                      <a:pt x="244" y="155"/>
                    </a:cubicBezTo>
                    <a:lnTo>
                      <a:pt x="273" y="177"/>
                    </a:lnTo>
                    <a:cubicBezTo>
                      <a:pt x="299" y="145"/>
                      <a:pt x="389" y="111"/>
                      <a:pt x="422" y="100"/>
                    </a:cubicBezTo>
                    <a:cubicBezTo>
                      <a:pt x="429" y="98"/>
                      <a:pt x="434" y="91"/>
                      <a:pt x="435" y="84"/>
                    </a:cubicBezTo>
                    <a:cubicBezTo>
                      <a:pt x="435" y="76"/>
                      <a:pt x="431" y="69"/>
                      <a:pt x="423" y="66"/>
                    </a:cubicBezTo>
                    <a:close/>
                  </a:path>
                </a:pathLst>
              </a:custGeom>
              <a:solidFill>
                <a:schemeClr val="dk1"/>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47" name="Google Shape;1647;p36"/>
              <p:cNvSpPr/>
              <p:nvPr/>
            </p:nvSpPr>
            <p:spPr>
              <a:xfrm>
                <a:off x="6323368" y="2100068"/>
                <a:ext cx="116280" cy="168840"/>
              </a:xfrm>
              <a:custGeom>
                <a:avLst/>
                <a:gdLst/>
                <a:ahLst/>
                <a:cxnLst/>
                <a:rect l="l" t="t" r="r" b="b"/>
                <a:pathLst>
                  <a:path w="323" h="469" extrusionOk="0">
                    <a:moveTo>
                      <a:pt x="99" y="223"/>
                    </a:moveTo>
                    <a:cubicBezTo>
                      <a:pt x="97" y="223"/>
                      <a:pt x="96" y="223"/>
                      <a:pt x="95" y="223"/>
                    </a:cubicBezTo>
                    <a:cubicBezTo>
                      <a:pt x="90" y="224"/>
                      <a:pt x="87" y="227"/>
                      <a:pt x="84" y="230"/>
                    </a:cubicBezTo>
                    <a:lnTo>
                      <a:pt x="90" y="161"/>
                    </a:lnTo>
                    <a:cubicBezTo>
                      <a:pt x="129" y="88"/>
                      <a:pt x="172" y="39"/>
                      <a:pt x="193" y="37"/>
                    </a:cubicBezTo>
                    <a:cubicBezTo>
                      <a:pt x="195" y="37"/>
                      <a:pt x="200" y="37"/>
                      <a:pt x="205" y="48"/>
                    </a:cubicBezTo>
                    <a:cubicBezTo>
                      <a:pt x="238" y="110"/>
                      <a:pt x="222" y="140"/>
                      <a:pt x="157" y="201"/>
                    </a:cubicBezTo>
                    <a:cubicBezTo>
                      <a:pt x="133" y="223"/>
                      <a:pt x="120" y="230"/>
                      <a:pt x="115" y="232"/>
                    </a:cubicBezTo>
                    <a:cubicBezTo>
                      <a:pt x="112" y="226"/>
                      <a:pt x="105" y="223"/>
                      <a:pt x="99" y="223"/>
                    </a:cubicBezTo>
                    <a:moveTo>
                      <a:pt x="37" y="348"/>
                    </a:moveTo>
                    <a:cubicBezTo>
                      <a:pt x="36" y="326"/>
                      <a:pt x="37" y="301"/>
                      <a:pt x="44" y="274"/>
                    </a:cubicBezTo>
                    <a:lnTo>
                      <a:pt x="37" y="348"/>
                    </a:lnTo>
                    <a:moveTo>
                      <a:pt x="240" y="415"/>
                    </a:moveTo>
                    <a:cubicBezTo>
                      <a:pt x="229" y="415"/>
                      <a:pt x="219" y="410"/>
                      <a:pt x="209" y="399"/>
                    </a:cubicBezTo>
                    <a:cubicBezTo>
                      <a:pt x="176" y="363"/>
                      <a:pt x="146" y="302"/>
                      <a:pt x="129" y="265"/>
                    </a:cubicBezTo>
                    <a:cubicBezTo>
                      <a:pt x="144" y="260"/>
                      <a:pt x="161" y="247"/>
                      <a:pt x="182" y="228"/>
                    </a:cubicBezTo>
                    <a:cubicBezTo>
                      <a:pt x="244" y="169"/>
                      <a:pt x="285" y="121"/>
                      <a:pt x="238" y="31"/>
                    </a:cubicBezTo>
                    <a:cubicBezTo>
                      <a:pt x="223" y="3"/>
                      <a:pt x="202" y="0"/>
                      <a:pt x="191" y="1"/>
                    </a:cubicBezTo>
                    <a:cubicBezTo>
                      <a:pt x="161" y="3"/>
                      <a:pt x="128" y="35"/>
                      <a:pt x="98" y="79"/>
                    </a:cubicBezTo>
                    <a:lnTo>
                      <a:pt x="100" y="54"/>
                    </a:lnTo>
                    <a:lnTo>
                      <a:pt x="63" y="51"/>
                    </a:lnTo>
                    <a:lnTo>
                      <a:pt x="54" y="151"/>
                    </a:lnTo>
                    <a:cubicBezTo>
                      <a:pt x="41" y="177"/>
                      <a:pt x="30" y="203"/>
                      <a:pt x="21" y="225"/>
                    </a:cubicBezTo>
                    <a:cubicBezTo>
                      <a:pt x="-30" y="355"/>
                      <a:pt x="28" y="456"/>
                      <a:pt x="31" y="460"/>
                    </a:cubicBezTo>
                    <a:cubicBezTo>
                      <a:pt x="34" y="466"/>
                      <a:pt x="40" y="469"/>
                      <a:pt x="46" y="469"/>
                    </a:cubicBezTo>
                    <a:cubicBezTo>
                      <a:pt x="48" y="469"/>
                      <a:pt x="49" y="469"/>
                      <a:pt x="50" y="469"/>
                    </a:cubicBezTo>
                    <a:cubicBezTo>
                      <a:pt x="58" y="467"/>
                      <a:pt x="64" y="461"/>
                      <a:pt x="65" y="453"/>
                    </a:cubicBezTo>
                    <a:lnTo>
                      <a:pt x="83" y="250"/>
                    </a:lnTo>
                    <a:cubicBezTo>
                      <a:pt x="83" y="251"/>
                      <a:pt x="84" y="253"/>
                      <a:pt x="84" y="254"/>
                    </a:cubicBezTo>
                    <a:cubicBezTo>
                      <a:pt x="95" y="280"/>
                      <a:pt x="134" y="373"/>
                      <a:pt x="182" y="424"/>
                    </a:cubicBezTo>
                    <a:cubicBezTo>
                      <a:pt x="199" y="443"/>
                      <a:pt x="219" y="452"/>
                      <a:pt x="242" y="451"/>
                    </a:cubicBezTo>
                    <a:cubicBezTo>
                      <a:pt x="286" y="450"/>
                      <a:pt x="322" y="408"/>
                      <a:pt x="323" y="406"/>
                    </a:cubicBezTo>
                    <a:lnTo>
                      <a:pt x="295" y="382"/>
                    </a:lnTo>
                    <a:cubicBezTo>
                      <a:pt x="288" y="391"/>
                      <a:pt x="264" y="414"/>
                      <a:pt x="240" y="41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48" name="Google Shape;1648;p36"/>
              <p:cNvSpPr/>
              <p:nvPr/>
            </p:nvSpPr>
            <p:spPr>
              <a:xfrm>
                <a:off x="6568168" y="2043548"/>
                <a:ext cx="113760" cy="140760"/>
              </a:xfrm>
              <a:custGeom>
                <a:avLst/>
                <a:gdLst/>
                <a:ahLst/>
                <a:cxnLst/>
                <a:rect l="l" t="t" r="r" b="b"/>
                <a:pathLst>
                  <a:path w="316" h="391" extrusionOk="0">
                    <a:moveTo>
                      <a:pt x="234" y="354"/>
                    </a:moveTo>
                    <a:cubicBezTo>
                      <a:pt x="226" y="346"/>
                      <a:pt x="230" y="293"/>
                      <a:pt x="234" y="254"/>
                    </a:cubicBezTo>
                    <a:cubicBezTo>
                      <a:pt x="238" y="210"/>
                      <a:pt x="242" y="160"/>
                      <a:pt x="238" y="112"/>
                    </a:cubicBezTo>
                    <a:cubicBezTo>
                      <a:pt x="234" y="54"/>
                      <a:pt x="218" y="22"/>
                      <a:pt x="190" y="15"/>
                    </a:cubicBezTo>
                    <a:cubicBezTo>
                      <a:pt x="159" y="7"/>
                      <a:pt x="123" y="36"/>
                      <a:pt x="82" y="99"/>
                    </a:cubicBezTo>
                    <a:cubicBezTo>
                      <a:pt x="63" y="129"/>
                      <a:pt x="49" y="163"/>
                      <a:pt x="37" y="198"/>
                    </a:cubicBezTo>
                    <a:lnTo>
                      <a:pt x="37" y="0"/>
                    </a:lnTo>
                    <a:lnTo>
                      <a:pt x="0" y="0"/>
                    </a:lnTo>
                    <a:lnTo>
                      <a:pt x="0" y="363"/>
                    </a:lnTo>
                    <a:cubicBezTo>
                      <a:pt x="0" y="373"/>
                      <a:pt x="8" y="381"/>
                      <a:pt x="18" y="381"/>
                    </a:cubicBezTo>
                    <a:cubicBezTo>
                      <a:pt x="28" y="382"/>
                      <a:pt x="36" y="375"/>
                      <a:pt x="37" y="365"/>
                    </a:cubicBezTo>
                    <a:cubicBezTo>
                      <a:pt x="37" y="363"/>
                      <a:pt x="55" y="210"/>
                      <a:pt x="113" y="119"/>
                    </a:cubicBezTo>
                    <a:cubicBezTo>
                      <a:pt x="150" y="61"/>
                      <a:pt x="174" y="49"/>
                      <a:pt x="181" y="51"/>
                    </a:cubicBezTo>
                    <a:cubicBezTo>
                      <a:pt x="187" y="52"/>
                      <a:pt x="198" y="67"/>
                      <a:pt x="202" y="115"/>
                    </a:cubicBezTo>
                    <a:cubicBezTo>
                      <a:pt x="205" y="159"/>
                      <a:pt x="201" y="208"/>
                      <a:pt x="197" y="251"/>
                    </a:cubicBezTo>
                    <a:cubicBezTo>
                      <a:pt x="191" y="326"/>
                      <a:pt x="186" y="381"/>
                      <a:pt x="225" y="390"/>
                    </a:cubicBezTo>
                    <a:cubicBezTo>
                      <a:pt x="229" y="390"/>
                      <a:pt x="232" y="391"/>
                      <a:pt x="236" y="391"/>
                    </a:cubicBezTo>
                    <a:cubicBezTo>
                      <a:pt x="282" y="391"/>
                      <a:pt x="312" y="321"/>
                      <a:pt x="316" y="313"/>
                    </a:cubicBezTo>
                    <a:lnTo>
                      <a:pt x="282" y="299"/>
                    </a:lnTo>
                    <a:cubicBezTo>
                      <a:pt x="273" y="320"/>
                      <a:pt x="250" y="357"/>
                      <a:pt x="234" y="35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49" name="Google Shape;1649;p36"/>
              <p:cNvSpPr/>
              <p:nvPr/>
            </p:nvSpPr>
            <p:spPr>
              <a:xfrm>
                <a:off x="6730168" y="2062988"/>
                <a:ext cx="81360" cy="88920"/>
              </a:xfrm>
              <a:custGeom>
                <a:avLst/>
                <a:gdLst/>
                <a:ahLst/>
                <a:cxnLst/>
                <a:rect l="l" t="t" r="r" b="b"/>
                <a:pathLst>
                  <a:path w="226" h="247" extrusionOk="0">
                    <a:moveTo>
                      <a:pt x="226" y="153"/>
                    </a:moveTo>
                    <a:cubicBezTo>
                      <a:pt x="227" y="147"/>
                      <a:pt x="224" y="140"/>
                      <a:pt x="218" y="136"/>
                    </a:cubicBezTo>
                    <a:lnTo>
                      <a:pt x="21" y="0"/>
                    </a:lnTo>
                    <a:lnTo>
                      <a:pt x="1" y="31"/>
                    </a:lnTo>
                    <a:lnTo>
                      <a:pt x="169" y="147"/>
                    </a:lnTo>
                    <a:lnTo>
                      <a:pt x="0" y="213"/>
                    </a:lnTo>
                    <a:lnTo>
                      <a:pt x="13" y="247"/>
                    </a:lnTo>
                    <a:lnTo>
                      <a:pt x="215" y="168"/>
                    </a:lnTo>
                    <a:cubicBezTo>
                      <a:pt x="221" y="166"/>
                      <a:pt x="225" y="160"/>
                      <a:pt x="226" y="153"/>
                    </a:cubicBezTo>
                    <a:close/>
                  </a:path>
                </a:pathLst>
              </a:custGeom>
              <a:solidFill>
                <a:schemeClr val="dk1"/>
              </a:solidFill>
              <a:ln>
                <a:noFill/>
              </a:ln>
            </p:spPr>
            <p:txBody>
              <a:bodyPr spcFirstLastPara="1" wrap="square" lIns="90000" tIns="43900" rIns="90000" bIns="439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50" name="Google Shape;1650;p36"/>
              <p:cNvSpPr/>
              <p:nvPr/>
            </p:nvSpPr>
            <p:spPr>
              <a:xfrm>
                <a:off x="6737008" y="2141828"/>
                <a:ext cx="83160" cy="49320"/>
              </a:xfrm>
              <a:custGeom>
                <a:avLst/>
                <a:gdLst/>
                <a:ahLst/>
                <a:cxnLst/>
                <a:rect l="l" t="t" r="r" b="b"/>
                <a:pathLst>
                  <a:path w="231" h="137" extrusionOk="0">
                    <a:moveTo>
                      <a:pt x="0" y="113"/>
                    </a:moveTo>
                    <a:lnTo>
                      <a:pt x="27" y="137"/>
                    </a:lnTo>
                    <a:cubicBezTo>
                      <a:pt x="29" y="136"/>
                      <a:pt x="127" y="26"/>
                      <a:pt x="226" y="38"/>
                    </a:cubicBezTo>
                    <a:lnTo>
                      <a:pt x="231" y="2"/>
                    </a:lnTo>
                    <a:cubicBezTo>
                      <a:pt x="113" y="-12"/>
                      <a:pt x="5" y="108"/>
                      <a:pt x="0" y="113"/>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51" name="Google Shape;1651;p36"/>
              <p:cNvSpPr/>
              <p:nvPr/>
            </p:nvSpPr>
            <p:spPr>
              <a:xfrm>
                <a:off x="6863008" y="2077028"/>
                <a:ext cx="108720" cy="95760"/>
              </a:xfrm>
              <a:custGeom>
                <a:avLst/>
                <a:gdLst/>
                <a:ahLst/>
                <a:cxnLst/>
                <a:rect l="l" t="t" r="r" b="b"/>
                <a:pathLst>
                  <a:path w="302" h="266" extrusionOk="0">
                    <a:moveTo>
                      <a:pt x="241" y="205"/>
                    </a:moveTo>
                    <a:cubicBezTo>
                      <a:pt x="238" y="186"/>
                      <a:pt x="238" y="149"/>
                      <a:pt x="238" y="121"/>
                    </a:cubicBezTo>
                    <a:cubicBezTo>
                      <a:pt x="238" y="63"/>
                      <a:pt x="236" y="14"/>
                      <a:pt x="205" y="2"/>
                    </a:cubicBezTo>
                    <a:cubicBezTo>
                      <a:pt x="181" y="-6"/>
                      <a:pt x="154" y="10"/>
                      <a:pt x="114" y="57"/>
                    </a:cubicBezTo>
                    <a:cubicBezTo>
                      <a:pt x="80" y="96"/>
                      <a:pt x="56" y="133"/>
                      <a:pt x="39" y="163"/>
                    </a:cubicBezTo>
                    <a:lnTo>
                      <a:pt x="37" y="20"/>
                    </a:lnTo>
                    <a:lnTo>
                      <a:pt x="0" y="21"/>
                    </a:lnTo>
                    <a:lnTo>
                      <a:pt x="5" y="248"/>
                    </a:lnTo>
                    <a:cubicBezTo>
                      <a:pt x="5" y="257"/>
                      <a:pt x="12" y="265"/>
                      <a:pt x="21" y="266"/>
                    </a:cubicBezTo>
                    <a:cubicBezTo>
                      <a:pt x="21" y="266"/>
                      <a:pt x="22" y="266"/>
                      <a:pt x="23" y="266"/>
                    </a:cubicBezTo>
                    <a:cubicBezTo>
                      <a:pt x="31" y="266"/>
                      <a:pt x="38" y="261"/>
                      <a:pt x="40" y="253"/>
                    </a:cubicBezTo>
                    <a:cubicBezTo>
                      <a:pt x="41" y="252"/>
                      <a:pt x="63" y="172"/>
                      <a:pt x="142" y="80"/>
                    </a:cubicBezTo>
                    <a:cubicBezTo>
                      <a:pt x="179" y="37"/>
                      <a:pt x="192" y="37"/>
                      <a:pt x="191" y="36"/>
                    </a:cubicBezTo>
                    <a:cubicBezTo>
                      <a:pt x="195" y="40"/>
                      <a:pt x="202" y="55"/>
                      <a:pt x="202" y="121"/>
                    </a:cubicBezTo>
                    <a:cubicBezTo>
                      <a:pt x="202" y="198"/>
                      <a:pt x="202" y="240"/>
                      <a:pt x="230" y="248"/>
                    </a:cubicBezTo>
                    <a:cubicBezTo>
                      <a:pt x="251" y="253"/>
                      <a:pt x="270" y="235"/>
                      <a:pt x="302" y="178"/>
                    </a:cubicBezTo>
                    <a:lnTo>
                      <a:pt x="270" y="160"/>
                    </a:lnTo>
                    <a:cubicBezTo>
                      <a:pt x="256" y="185"/>
                      <a:pt x="247" y="198"/>
                      <a:pt x="241" y="2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52" name="Google Shape;1652;p36"/>
              <p:cNvSpPr/>
              <p:nvPr/>
            </p:nvSpPr>
            <p:spPr>
              <a:xfrm>
                <a:off x="7372408" y="2134628"/>
                <a:ext cx="54720" cy="12960"/>
              </a:xfrm>
              <a:custGeom>
                <a:avLst/>
                <a:gdLst/>
                <a:ahLst/>
                <a:cxnLst/>
                <a:rect l="l" t="t" r="r" b="b"/>
                <a:pathLst>
                  <a:path w="152" h="36" extrusionOk="0">
                    <a:moveTo>
                      <a:pt x="0" y="36"/>
                    </a:moveTo>
                    <a:lnTo>
                      <a:pt x="152" y="36"/>
                    </a:lnTo>
                    <a:lnTo>
                      <a:pt x="152" y="0"/>
                    </a:lnTo>
                    <a:lnTo>
                      <a:pt x="0" y="0"/>
                    </a:lnTo>
                    <a:lnTo>
                      <a:pt x="0" y="3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53" name="Google Shape;1653;p36"/>
              <p:cNvSpPr/>
              <p:nvPr/>
            </p:nvSpPr>
            <p:spPr>
              <a:xfrm>
                <a:off x="7464927" y="2078828"/>
                <a:ext cx="88200" cy="206280"/>
              </a:xfrm>
              <a:custGeom>
                <a:avLst/>
                <a:gdLst/>
                <a:ahLst/>
                <a:cxnLst/>
                <a:rect l="l" t="t" r="r" b="b"/>
                <a:pathLst>
                  <a:path w="245" h="573" extrusionOk="0">
                    <a:moveTo>
                      <a:pt x="200" y="164"/>
                    </a:moveTo>
                    <a:cubicBezTo>
                      <a:pt x="192" y="176"/>
                      <a:pt x="180" y="189"/>
                      <a:pt x="163" y="195"/>
                    </a:cubicBezTo>
                    <a:cubicBezTo>
                      <a:pt x="147" y="201"/>
                      <a:pt x="130" y="199"/>
                      <a:pt x="110" y="188"/>
                    </a:cubicBezTo>
                    <a:cubicBezTo>
                      <a:pt x="102" y="183"/>
                      <a:pt x="80" y="171"/>
                      <a:pt x="91" y="132"/>
                    </a:cubicBezTo>
                    <a:cubicBezTo>
                      <a:pt x="106" y="84"/>
                      <a:pt x="159" y="38"/>
                      <a:pt x="181" y="38"/>
                    </a:cubicBezTo>
                    <a:cubicBezTo>
                      <a:pt x="182" y="38"/>
                      <a:pt x="182" y="38"/>
                      <a:pt x="183" y="38"/>
                    </a:cubicBezTo>
                    <a:cubicBezTo>
                      <a:pt x="184" y="38"/>
                      <a:pt x="187" y="40"/>
                      <a:pt x="189" y="44"/>
                    </a:cubicBezTo>
                    <a:cubicBezTo>
                      <a:pt x="200" y="63"/>
                      <a:pt x="205" y="106"/>
                      <a:pt x="200" y="164"/>
                    </a:cubicBezTo>
                    <a:moveTo>
                      <a:pt x="220" y="25"/>
                    </a:moveTo>
                    <a:cubicBezTo>
                      <a:pt x="209" y="7"/>
                      <a:pt x="195" y="2"/>
                      <a:pt x="186" y="1"/>
                    </a:cubicBezTo>
                    <a:cubicBezTo>
                      <a:pt x="138" y="-2"/>
                      <a:pt x="73" y="66"/>
                      <a:pt x="56" y="122"/>
                    </a:cubicBezTo>
                    <a:cubicBezTo>
                      <a:pt x="43" y="164"/>
                      <a:pt x="56" y="200"/>
                      <a:pt x="92" y="220"/>
                    </a:cubicBezTo>
                    <a:cubicBezTo>
                      <a:pt x="122" y="236"/>
                      <a:pt x="150" y="239"/>
                      <a:pt x="176" y="230"/>
                    </a:cubicBezTo>
                    <a:cubicBezTo>
                      <a:pt x="182" y="228"/>
                      <a:pt x="187" y="225"/>
                      <a:pt x="192" y="222"/>
                    </a:cubicBezTo>
                    <a:cubicBezTo>
                      <a:pt x="182" y="277"/>
                      <a:pt x="165" y="340"/>
                      <a:pt x="137" y="407"/>
                    </a:cubicBezTo>
                    <a:cubicBezTo>
                      <a:pt x="83" y="534"/>
                      <a:pt x="55" y="537"/>
                      <a:pt x="54" y="537"/>
                    </a:cubicBezTo>
                    <a:cubicBezTo>
                      <a:pt x="51" y="535"/>
                      <a:pt x="36" y="515"/>
                      <a:pt x="36" y="440"/>
                    </a:cubicBezTo>
                    <a:lnTo>
                      <a:pt x="0" y="440"/>
                    </a:lnTo>
                    <a:cubicBezTo>
                      <a:pt x="0" y="522"/>
                      <a:pt x="16" y="566"/>
                      <a:pt x="47" y="572"/>
                    </a:cubicBezTo>
                    <a:cubicBezTo>
                      <a:pt x="50" y="573"/>
                      <a:pt x="52" y="573"/>
                      <a:pt x="55" y="573"/>
                    </a:cubicBezTo>
                    <a:cubicBezTo>
                      <a:pt x="79" y="573"/>
                      <a:pt x="116" y="551"/>
                      <a:pt x="170" y="421"/>
                    </a:cubicBezTo>
                    <a:cubicBezTo>
                      <a:pt x="208" y="333"/>
                      <a:pt x="228" y="247"/>
                      <a:pt x="236" y="176"/>
                    </a:cubicBezTo>
                    <a:cubicBezTo>
                      <a:pt x="242" y="166"/>
                      <a:pt x="245" y="159"/>
                      <a:pt x="245" y="158"/>
                    </a:cubicBezTo>
                    <a:lnTo>
                      <a:pt x="237" y="155"/>
                    </a:lnTo>
                    <a:cubicBezTo>
                      <a:pt x="241" y="96"/>
                      <a:pt x="235" y="50"/>
                      <a:pt x="220" y="2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54" name="Google Shape;1654;p36"/>
              <p:cNvSpPr/>
              <p:nvPr/>
            </p:nvSpPr>
            <p:spPr>
              <a:xfrm>
                <a:off x="7652488" y="2058668"/>
                <a:ext cx="106560" cy="106560"/>
              </a:xfrm>
              <a:custGeom>
                <a:avLst/>
                <a:gdLst/>
                <a:ahLst/>
                <a:cxnLst/>
                <a:rect l="l" t="t" r="r" b="b"/>
                <a:pathLst>
                  <a:path w="296" h="296" extrusionOk="0">
                    <a:moveTo>
                      <a:pt x="69" y="204"/>
                    </a:moveTo>
                    <a:lnTo>
                      <a:pt x="296" y="29"/>
                    </a:lnTo>
                    <a:lnTo>
                      <a:pt x="274" y="0"/>
                    </a:lnTo>
                    <a:lnTo>
                      <a:pt x="7" y="206"/>
                    </a:lnTo>
                    <a:cubicBezTo>
                      <a:pt x="0" y="211"/>
                      <a:pt x="-2" y="219"/>
                      <a:pt x="1" y="227"/>
                    </a:cubicBezTo>
                    <a:cubicBezTo>
                      <a:pt x="4" y="234"/>
                      <a:pt x="11" y="239"/>
                      <a:pt x="19" y="238"/>
                    </a:cubicBezTo>
                    <a:cubicBezTo>
                      <a:pt x="20" y="238"/>
                      <a:pt x="140" y="231"/>
                      <a:pt x="182" y="296"/>
                    </a:cubicBezTo>
                    <a:lnTo>
                      <a:pt x="213" y="276"/>
                    </a:lnTo>
                    <a:cubicBezTo>
                      <a:pt x="180" y="225"/>
                      <a:pt x="115" y="209"/>
                      <a:pt x="69" y="20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55" name="Google Shape;1655;p36"/>
              <p:cNvSpPr/>
              <p:nvPr/>
            </p:nvSpPr>
            <p:spPr>
              <a:xfrm>
                <a:off x="7756528" y="2044628"/>
                <a:ext cx="88920" cy="133560"/>
              </a:xfrm>
              <a:custGeom>
                <a:avLst/>
                <a:gdLst/>
                <a:ahLst/>
                <a:cxnLst/>
                <a:rect l="l" t="t" r="r" b="b"/>
                <a:pathLst>
                  <a:path w="247" h="371" extrusionOk="0">
                    <a:moveTo>
                      <a:pt x="226" y="301"/>
                    </a:moveTo>
                    <a:cubicBezTo>
                      <a:pt x="183" y="330"/>
                      <a:pt x="95" y="346"/>
                      <a:pt x="56" y="323"/>
                    </a:cubicBezTo>
                    <a:cubicBezTo>
                      <a:pt x="41" y="314"/>
                      <a:pt x="34" y="300"/>
                      <a:pt x="36" y="278"/>
                    </a:cubicBezTo>
                    <a:cubicBezTo>
                      <a:pt x="42" y="212"/>
                      <a:pt x="111" y="191"/>
                      <a:pt x="147" y="184"/>
                    </a:cubicBezTo>
                    <a:cubicBezTo>
                      <a:pt x="155" y="184"/>
                      <a:pt x="163" y="183"/>
                      <a:pt x="171" y="181"/>
                    </a:cubicBezTo>
                    <a:cubicBezTo>
                      <a:pt x="180" y="178"/>
                      <a:pt x="186" y="169"/>
                      <a:pt x="185" y="160"/>
                    </a:cubicBezTo>
                    <a:cubicBezTo>
                      <a:pt x="183" y="151"/>
                      <a:pt x="175" y="144"/>
                      <a:pt x="165" y="145"/>
                    </a:cubicBezTo>
                    <a:cubicBezTo>
                      <a:pt x="159" y="145"/>
                      <a:pt x="151" y="146"/>
                      <a:pt x="143" y="147"/>
                    </a:cubicBezTo>
                    <a:cubicBezTo>
                      <a:pt x="121" y="147"/>
                      <a:pt x="102" y="138"/>
                      <a:pt x="92" y="122"/>
                    </a:cubicBezTo>
                    <a:cubicBezTo>
                      <a:pt x="81" y="103"/>
                      <a:pt x="86" y="80"/>
                      <a:pt x="106" y="57"/>
                    </a:cubicBezTo>
                    <a:cubicBezTo>
                      <a:pt x="118" y="43"/>
                      <a:pt x="130" y="36"/>
                      <a:pt x="142" y="38"/>
                    </a:cubicBezTo>
                    <a:cubicBezTo>
                      <a:pt x="168" y="39"/>
                      <a:pt x="192" y="69"/>
                      <a:pt x="199" y="81"/>
                    </a:cubicBezTo>
                    <a:lnTo>
                      <a:pt x="230" y="61"/>
                    </a:lnTo>
                    <a:cubicBezTo>
                      <a:pt x="227" y="55"/>
                      <a:pt x="193" y="5"/>
                      <a:pt x="145" y="1"/>
                    </a:cubicBezTo>
                    <a:cubicBezTo>
                      <a:pt x="121" y="-1"/>
                      <a:pt x="98" y="10"/>
                      <a:pt x="78" y="33"/>
                    </a:cubicBezTo>
                    <a:cubicBezTo>
                      <a:pt x="48" y="68"/>
                      <a:pt x="41" y="108"/>
                      <a:pt x="61" y="141"/>
                    </a:cubicBezTo>
                    <a:cubicBezTo>
                      <a:pt x="67" y="151"/>
                      <a:pt x="75" y="159"/>
                      <a:pt x="84" y="165"/>
                    </a:cubicBezTo>
                    <a:cubicBezTo>
                      <a:pt x="42" y="185"/>
                      <a:pt x="4" y="219"/>
                      <a:pt x="0" y="275"/>
                    </a:cubicBezTo>
                    <a:cubicBezTo>
                      <a:pt x="-4" y="320"/>
                      <a:pt x="18" y="343"/>
                      <a:pt x="38" y="355"/>
                    </a:cubicBezTo>
                    <a:cubicBezTo>
                      <a:pt x="57" y="366"/>
                      <a:pt x="82" y="371"/>
                      <a:pt x="108" y="371"/>
                    </a:cubicBezTo>
                    <a:cubicBezTo>
                      <a:pt x="159" y="371"/>
                      <a:pt x="215" y="353"/>
                      <a:pt x="247" y="331"/>
                    </a:cubicBezTo>
                    <a:lnTo>
                      <a:pt x="226" y="30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56" name="Google Shape;1656;p36"/>
              <p:cNvSpPr/>
              <p:nvPr/>
            </p:nvSpPr>
            <p:spPr>
              <a:xfrm>
                <a:off x="6083608" y="2478548"/>
                <a:ext cx="11880" cy="59760"/>
              </a:xfrm>
              <a:custGeom>
                <a:avLst/>
                <a:gdLst/>
                <a:ahLst/>
                <a:cxnLst/>
                <a:rect l="l" t="t" r="r" b="b"/>
                <a:pathLst>
                  <a:path w="33" h="166" extrusionOk="0">
                    <a:moveTo>
                      <a:pt x="33" y="0"/>
                    </a:moveTo>
                    <a:lnTo>
                      <a:pt x="0" y="0"/>
                    </a:lnTo>
                    <a:lnTo>
                      <a:pt x="0" y="166"/>
                    </a:lnTo>
                    <a:lnTo>
                      <a:pt x="33" y="166"/>
                    </a:lnTo>
                    <a:lnTo>
                      <a:pt x="33" y="0"/>
                    </a:lnTo>
                    <a:close/>
                  </a:path>
                </a:pathLst>
              </a:custGeom>
              <a:solidFill>
                <a:schemeClr val="dk1"/>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57" name="Google Shape;1657;p36"/>
              <p:cNvSpPr/>
              <p:nvPr/>
            </p:nvSpPr>
            <p:spPr>
              <a:xfrm>
                <a:off x="6083608" y="3065348"/>
                <a:ext cx="11880" cy="105480"/>
              </a:xfrm>
              <a:custGeom>
                <a:avLst/>
                <a:gdLst/>
                <a:ahLst/>
                <a:cxnLst/>
                <a:rect l="l" t="t" r="r" b="b"/>
                <a:pathLst>
                  <a:path w="33" h="293" extrusionOk="0">
                    <a:moveTo>
                      <a:pt x="0" y="293"/>
                    </a:moveTo>
                    <a:lnTo>
                      <a:pt x="33" y="293"/>
                    </a:lnTo>
                    <a:lnTo>
                      <a:pt x="33" y="0"/>
                    </a:lnTo>
                    <a:lnTo>
                      <a:pt x="0" y="0"/>
                    </a:lnTo>
                    <a:lnTo>
                      <a:pt x="0" y="2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58" name="Google Shape;1658;p36"/>
              <p:cNvSpPr/>
              <p:nvPr/>
            </p:nvSpPr>
            <p:spPr>
              <a:xfrm>
                <a:off x="6083608" y="3275948"/>
                <a:ext cx="11880" cy="60480"/>
              </a:xfrm>
              <a:custGeom>
                <a:avLst/>
                <a:gdLst/>
                <a:ahLst/>
                <a:cxnLst/>
                <a:rect l="l" t="t" r="r" b="b"/>
                <a:pathLst>
                  <a:path w="33" h="168" extrusionOk="0">
                    <a:moveTo>
                      <a:pt x="0" y="168"/>
                    </a:moveTo>
                    <a:lnTo>
                      <a:pt x="33" y="168"/>
                    </a:lnTo>
                    <a:lnTo>
                      <a:pt x="33" y="0"/>
                    </a:lnTo>
                    <a:lnTo>
                      <a:pt x="0" y="0"/>
                    </a:lnTo>
                    <a:lnTo>
                      <a:pt x="0" y="168"/>
                    </a:lnTo>
                    <a:close/>
                  </a:path>
                </a:pathLst>
              </a:custGeom>
              <a:solidFill>
                <a:schemeClr val="dk1"/>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59" name="Google Shape;1659;p36"/>
              <p:cNvSpPr/>
              <p:nvPr/>
            </p:nvSpPr>
            <p:spPr>
              <a:xfrm>
                <a:off x="6670048" y="2478548"/>
                <a:ext cx="11880" cy="59760"/>
              </a:xfrm>
              <a:custGeom>
                <a:avLst/>
                <a:gdLst/>
                <a:ahLst/>
                <a:cxnLst/>
                <a:rect l="l" t="t" r="r" b="b"/>
                <a:pathLst>
                  <a:path w="33" h="166" extrusionOk="0">
                    <a:moveTo>
                      <a:pt x="33" y="0"/>
                    </a:moveTo>
                    <a:lnTo>
                      <a:pt x="0" y="0"/>
                    </a:lnTo>
                    <a:lnTo>
                      <a:pt x="0" y="166"/>
                    </a:lnTo>
                    <a:lnTo>
                      <a:pt x="33" y="166"/>
                    </a:lnTo>
                    <a:lnTo>
                      <a:pt x="33" y="0"/>
                    </a:lnTo>
                    <a:close/>
                  </a:path>
                </a:pathLst>
              </a:custGeom>
              <a:solidFill>
                <a:schemeClr val="dk1"/>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60" name="Google Shape;1660;p36"/>
              <p:cNvSpPr/>
              <p:nvPr/>
            </p:nvSpPr>
            <p:spPr>
              <a:xfrm>
                <a:off x="6670048" y="2643788"/>
                <a:ext cx="11880" cy="105480"/>
              </a:xfrm>
              <a:custGeom>
                <a:avLst/>
                <a:gdLst/>
                <a:ahLst/>
                <a:cxnLst/>
                <a:rect l="l" t="t" r="r" b="b"/>
                <a:pathLst>
                  <a:path w="33" h="293" extrusionOk="0">
                    <a:moveTo>
                      <a:pt x="0" y="293"/>
                    </a:moveTo>
                    <a:lnTo>
                      <a:pt x="33" y="293"/>
                    </a:lnTo>
                    <a:lnTo>
                      <a:pt x="33" y="0"/>
                    </a:lnTo>
                    <a:lnTo>
                      <a:pt x="0" y="0"/>
                    </a:lnTo>
                    <a:lnTo>
                      <a:pt x="0" y="2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61" name="Google Shape;1661;p36"/>
              <p:cNvSpPr/>
              <p:nvPr/>
            </p:nvSpPr>
            <p:spPr>
              <a:xfrm>
                <a:off x="6670048" y="3065348"/>
                <a:ext cx="11880" cy="105480"/>
              </a:xfrm>
              <a:custGeom>
                <a:avLst/>
                <a:gdLst/>
                <a:ahLst/>
                <a:cxnLst/>
                <a:rect l="l" t="t" r="r" b="b"/>
                <a:pathLst>
                  <a:path w="33" h="293" extrusionOk="0">
                    <a:moveTo>
                      <a:pt x="0" y="293"/>
                    </a:moveTo>
                    <a:lnTo>
                      <a:pt x="33" y="293"/>
                    </a:lnTo>
                    <a:lnTo>
                      <a:pt x="33" y="0"/>
                    </a:lnTo>
                    <a:lnTo>
                      <a:pt x="0" y="0"/>
                    </a:lnTo>
                    <a:lnTo>
                      <a:pt x="0" y="2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62" name="Google Shape;1662;p36"/>
              <p:cNvSpPr/>
              <p:nvPr/>
            </p:nvSpPr>
            <p:spPr>
              <a:xfrm>
                <a:off x="6670048" y="3275948"/>
                <a:ext cx="11880" cy="60480"/>
              </a:xfrm>
              <a:custGeom>
                <a:avLst/>
                <a:gdLst/>
                <a:ahLst/>
                <a:cxnLst/>
                <a:rect l="l" t="t" r="r" b="b"/>
                <a:pathLst>
                  <a:path w="33" h="168" extrusionOk="0">
                    <a:moveTo>
                      <a:pt x="0" y="168"/>
                    </a:moveTo>
                    <a:lnTo>
                      <a:pt x="33" y="168"/>
                    </a:lnTo>
                    <a:lnTo>
                      <a:pt x="33" y="0"/>
                    </a:lnTo>
                    <a:lnTo>
                      <a:pt x="0" y="0"/>
                    </a:lnTo>
                    <a:lnTo>
                      <a:pt x="0" y="168"/>
                    </a:lnTo>
                    <a:close/>
                  </a:path>
                </a:pathLst>
              </a:custGeom>
              <a:solidFill>
                <a:schemeClr val="dk1"/>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63" name="Google Shape;1663;p36"/>
              <p:cNvSpPr/>
              <p:nvPr/>
            </p:nvSpPr>
            <p:spPr>
              <a:xfrm>
                <a:off x="7382848" y="2304126"/>
                <a:ext cx="12240" cy="60480"/>
              </a:xfrm>
              <a:custGeom>
                <a:avLst/>
                <a:gdLst/>
                <a:ahLst/>
                <a:cxnLst/>
                <a:rect l="l" t="t" r="r" b="b"/>
                <a:pathLst>
                  <a:path w="34" h="168" extrusionOk="0">
                    <a:moveTo>
                      <a:pt x="34" y="0"/>
                    </a:moveTo>
                    <a:lnTo>
                      <a:pt x="0" y="0"/>
                    </a:lnTo>
                    <a:lnTo>
                      <a:pt x="0" y="168"/>
                    </a:lnTo>
                    <a:lnTo>
                      <a:pt x="34" y="168"/>
                    </a:lnTo>
                    <a:lnTo>
                      <a:pt x="34" y="0"/>
                    </a:lnTo>
                    <a:close/>
                  </a:path>
                </a:pathLst>
              </a:custGeom>
              <a:solidFill>
                <a:schemeClr val="dk1"/>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64" name="Google Shape;1664;p36"/>
              <p:cNvSpPr/>
              <p:nvPr/>
            </p:nvSpPr>
            <p:spPr>
              <a:xfrm>
                <a:off x="7382848" y="3062107"/>
                <a:ext cx="12240" cy="106920"/>
              </a:xfrm>
              <a:custGeom>
                <a:avLst/>
                <a:gdLst/>
                <a:ahLst/>
                <a:cxnLst/>
                <a:rect l="l" t="t" r="r" b="b"/>
                <a:pathLst>
                  <a:path w="34" h="297" extrusionOk="0">
                    <a:moveTo>
                      <a:pt x="0" y="297"/>
                    </a:moveTo>
                    <a:lnTo>
                      <a:pt x="34" y="297"/>
                    </a:lnTo>
                    <a:lnTo>
                      <a:pt x="34" y="0"/>
                    </a:lnTo>
                    <a:lnTo>
                      <a:pt x="0" y="0"/>
                    </a:lnTo>
                    <a:lnTo>
                      <a:pt x="0" y="29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65" name="Google Shape;1665;p36"/>
              <p:cNvSpPr/>
              <p:nvPr/>
            </p:nvSpPr>
            <p:spPr>
              <a:xfrm>
                <a:off x="7382848" y="2633708"/>
                <a:ext cx="12240" cy="107280"/>
              </a:xfrm>
              <a:custGeom>
                <a:avLst/>
                <a:gdLst/>
                <a:ahLst/>
                <a:cxnLst/>
                <a:rect l="l" t="t" r="r" b="b"/>
                <a:pathLst>
                  <a:path w="34" h="298" extrusionOk="0">
                    <a:moveTo>
                      <a:pt x="0" y="298"/>
                    </a:moveTo>
                    <a:lnTo>
                      <a:pt x="34" y="298"/>
                    </a:lnTo>
                    <a:lnTo>
                      <a:pt x="34" y="0"/>
                    </a:lnTo>
                    <a:lnTo>
                      <a:pt x="0" y="0"/>
                    </a:lnTo>
                    <a:lnTo>
                      <a:pt x="0" y="298"/>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66" name="Google Shape;1666;p36"/>
              <p:cNvSpPr/>
              <p:nvPr/>
            </p:nvSpPr>
            <p:spPr>
              <a:xfrm>
                <a:off x="7382848" y="3275948"/>
                <a:ext cx="12240" cy="60480"/>
              </a:xfrm>
              <a:custGeom>
                <a:avLst/>
                <a:gdLst/>
                <a:ahLst/>
                <a:cxnLst/>
                <a:rect l="l" t="t" r="r" b="b"/>
                <a:pathLst>
                  <a:path w="34" h="168" extrusionOk="0">
                    <a:moveTo>
                      <a:pt x="0" y="168"/>
                    </a:moveTo>
                    <a:lnTo>
                      <a:pt x="34" y="168"/>
                    </a:lnTo>
                    <a:lnTo>
                      <a:pt x="34" y="0"/>
                    </a:lnTo>
                    <a:lnTo>
                      <a:pt x="0" y="0"/>
                    </a:lnTo>
                    <a:lnTo>
                      <a:pt x="0" y="168"/>
                    </a:lnTo>
                    <a:close/>
                  </a:path>
                </a:pathLst>
              </a:custGeom>
              <a:solidFill>
                <a:schemeClr val="dk1"/>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67" name="Google Shape;1667;p36"/>
              <p:cNvSpPr/>
              <p:nvPr/>
            </p:nvSpPr>
            <p:spPr>
              <a:xfrm>
                <a:off x="5894247" y="2420228"/>
                <a:ext cx="1917720" cy="742680"/>
              </a:xfrm>
              <a:custGeom>
                <a:avLst/>
                <a:gdLst/>
                <a:ahLst/>
                <a:cxnLst/>
                <a:rect l="l" t="t" r="r" b="b"/>
                <a:pathLst>
                  <a:path w="5327" h="2063" extrusionOk="0">
                    <a:moveTo>
                      <a:pt x="4169" y="1235"/>
                    </a:moveTo>
                    <a:lnTo>
                      <a:pt x="4169" y="1188"/>
                    </a:lnTo>
                    <a:lnTo>
                      <a:pt x="4135" y="1188"/>
                    </a:lnTo>
                    <a:lnTo>
                      <a:pt x="4135" y="1235"/>
                    </a:lnTo>
                    <a:lnTo>
                      <a:pt x="3486" y="1235"/>
                    </a:lnTo>
                    <a:cubicBezTo>
                      <a:pt x="3518" y="1153"/>
                      <a:pt x="3543" y="1058"/>
                      <a:pt x="3559" y="952"/>
                    </a:cubicBezTo>
                    <a:cubicBezTo>
                      <a:pt x="3620" y="572"/>
                      <a:pt x="3760" y="280"/>
                      <a:pt x="3944" y="153"/>
                    </a:cubicBezTo>
                    <a:cubicBezTo>
                      <a:pt x="4006" y="110"/>
                      <a:pt x="4072" y="88"/>
                      <a:pt x="4135" y="82"/>
                    </a:cubicBezTo>
                    <a:lnTo>
                      <a:pt x="4135" y="296"/>
                    </a:lnTo>
                    <a:lnTo>
                      <a:pt x="4169" y="296"/>
                    </a:lnTo>
                    <a:lnTo>
                      <a:pt x="4169" y="80"/>
                    </a:lnTo>
                    <a:cubicBezTo>
                      <a:pt x="4294" y="79"/>
                      <a:pt x="4412" y="136"/>
                      <a:pt x="4487" y="217"/>
                    </a:cubicBezTo>
                    <a:cubicBezTo>
                      <a:pt x="4612" y="353"/>
                      <a:pt x="4656" y="751"/>
                      <a:pt x="4656" y="1051"/>
                    </a:cubicBezTo>
                    <a:cubicBezTo>
                      <a:pt x="4656" y="1069"/>
                      <a:pt x="4656" y="1088"/>
                      <a:pt x="4656" y="1107"/>
                    </a:cubicBezTo>
                    <a:cubicBezTo>
                      <a:pt x="4655" y="1148"/>
                      <a:pt x="4655" y="1191"/>
                      <a:pt x="4656" y="1235"/>
                    </a:cubicBezTo>
                    <a:lnTo>
                      <a:pt x="4169" y="1235"/>
                    </a:lnTo>
                    <a:moveTo>
                      <a:pt x="3064" y="1599"/>
                    </a:moveTo>
                    <a:cubicBezTo>
                      <a:pt x="2873" y="1631"/>
                      <a:pt x="2753" y="1444"/>
                      <a:pt x="2684" y="1269"/>
                    </a:cubicBezTo>
                    <a:lnTo>
                      <a:pt x="3436" y="1269"/>
                    </a:lnTo>
                    <a:cubicBezTo>
                      <a:pt x="3352" y="1458"/>
                      <a:pt x="3225" y="1573"/>
                      <a:pt x="3064" y="1599"/>
                    </a:cubicBezTo>
                    <a:moveTo>
                      <a:pt x="2188" y="1235"/>
                    </a:moveTo>
                    <a:lnTo>
                      <a:pt x="2188" y="1207"/>
                    </a:lnTo>
                    <a:lnTo>
                      <a:pt x="2155" y="1207"/>
                    </a:lnTo>
                    <a:lnTo>
                      <a:pt x="2155" y="1235"/>
                    </a:lnTo>
                    <a:lnTo>
                      <a:pt x="1718" y="1235"/>
                    </a:lnTo>
                    <a:cubicBezTo>
                      <a:pt x="1726" y="1207"/>
                      <a:pt x="1734" y="1176"/>
                      <a:pt x="1740" y="1143"/>
                    </a:cubicBezTo>
                    <a:cubicBezTo>
                      <a:pt x="1813" y="779"/>
                      <a:pt x="1977" y="558"/>
                      <a:pt x="2178" y="552"/>
                    </a:cubicBezTo>
                    <a:cubicBezTo>
                      <a:pt x="2373" y="546"/>
                      <a:pt x="2528" y="792"/>
                      <a:pt x="2580" y="1037"/>
                    </a:cubicBezTo>
                    <a:cubicBezTo>
                      <a:pt x="2590" y="1082"/>
                      <a:pt x="2608" y="1155"/>
                      <a:pt x="2636" y="1235"/>
                    </a:cubicBezTo>
                    <a:lnTo>
                      <a:pt x="2188" y="1235"/>
                    </a:lnTo>
                    <a:moveTo>
                      <a:pt x="1298" y="1651"/>
                    </a:moveTo>
                    <a:cubicBezTo>
                      <a:pt x="1101" y="1727"/>
                      <a:pt x="1006" y="1550"/>
                      <a:pt x="989" y="1514"/>
                    </a:cubicBezTo>
                    <a:cubicBezTo>
                      <a:pt x="972" y="1478"/>
                      <a:pt x="945" y="1379"/>
                      <a:pt x="916" y="1275"/>
                    </a:cubicBezTo>
                    <a:cubicBezTo>
                      <a:pt x="916" y="1273"/>
                      <a:pt x="915" y="1271"/>
                      <a:pt x="915" y="1269"/>
                    </a:cubicBezTo>
                    <a:lnTo>
                      <a:pt x="1674" y="1269"/>
                    </a:lnTo>
                    <a:cubicBezTo>
                      <a:pt x="1589" y="1538"/>
                      <a:pt x="1447" y="1593"/>
                      <a:pt x="1298" y="1651"/>
                    </a:cubicBezTo>
                    <a:moveTo>
                      <a:pt x="559" y="1235"/>
                    </a:moveTo>
                    <a:lnTo>
                      <a:pt x="559" y="1207"/>
                    </a:lnTo>
                    <a:lnTo>
                      <a:pt x="526" y="1207"/>
                    </a:lnTo>
                    <a:lnTo>
                      <a:pt x="526" y="1235"/>
                    </a:lnTo>
                    <a:lnTo>
                      <a:pt x="274" y="1235"/>
                    </a:lnTo>
                    <a:cubicBezTo>
                      <a:pt x="321" y="1057"/>
                      <a:pt x="373" y="892"/>
                      <a:pt x="415" y="843"/>
                    </a:cubicBezTo>
                    <a:cubicBezTo>
                      <a:pt x="445" y="808"/>
                      <a:pt x="484" y="786"/>
                      <a:pt x="526" y="777"/>
                    </a:cubicBezTo>
                    <a:lnTo>
                      <a:pt x="526" y="914"/>
                    </a:lnTo>
                    <a:lnTo>
                      <a:pt x="559" y="914"/>
                    </a:lnTo>
                    <a:lnTo>
                      <a:pt x="559" y="773"/>
                    </a:lnTo>
                    <a:cubicBezTo>
                      <a:pt x="565" y="772"/>
                      <a:pt x="571" y="772"/>
                      <a:pt x="576" y="772"/>
                    </a:cubicBezTo>
                    <a:cubicBezTo>
                      <a:pt x="642" y="775"/>
                      <a:pt x="705" y="808"/>
                      <a:pt x="742" y="859"/>
                    </a:cubicBezTo>
                    <a:cubicBezTo>
                      <a:pt x="780" y="912"/>
                      <a:pt x="829" y="1083"/>
                      <a:pt x="871" y="1235"/>
                    </a:cubicBezTo>
                    <a:lnTo>
                      <a:pt x="559" y="1235"/>
                    </a:lnTo>
                    <a:moveTo>
                      <a:pt x="4691" y="1269"/>
                    </a:moveTo>
                    <a:lnTo>
                      <a:pt x="4829" y="1269"/>
                    </a:lnTo>
                    <a:lnTo>
                      <a:pt x="4829" y="1235"/>
                    </a:lnTo>
                    <a:lnTo>
                      <a:pt x="4690" y="1235"/>
                    </a:lnTo>
                    <a:cubicBezTo>
                      <a:pt x="4689" y="1192"/>
                      <a:pt x="4689" y="1149"/>
                      <a:pt x="4689" y="1107"/>
                    </a:cubicBezTo>
                    <a:cubicBezTo>
                      <a:pt x="4689" y="1088"/>
                      <a:pt x="4689" y="1069"/>
                      <a:pt x="4689" y="1051"/>
                    </a:cubicBezTo>
                    <a:cubicBezTo>
                      <a:pt x="4689" y="730"/>
                      <a:pt x="4643" y="337"/>
                      <a:pt x="4512" y="194"/>
                    </a:cubicBezTo>
                    <a:cubicBezTo>
                      <a:pt x="4466" y="145"/>
                      <a:pt x="4404" y="104"/>
                      <a:pt x="4336" y="78"/>
                    </a:cubicBezTo>
                    <a:lnTo>
                      <a:pt x="4471" y="78"/>
                    </a:lnTo>
                    <a:lnTo>
                      <a:pt x="4471" y="44"/>
                    </a:lnTo>
                    <a:lnTo>
                      <a:pt x="4169" y="44"/>
                    </a:lnTo>
                    <a:lnTo>
                      <a:pt x="4169" y="0"/>
                    </a:lnTo>
                    <a:lnTo>
                      <a:pt x="4135" y="0"/>
                    </a:lnTo>
                    <a:lnTo>
                      <a:pt x="4135" y="44"/>
                    </a:lnTo>
                    <a:lnTo>
                      <a:pt x="3879" y="44"/>
                    </a:lnTo>
                    <a:lnTo>
                      <a:pt x="3879" y="78"/>
                    </a:lnTo>
                    <a:lnTo>
                      <a:pt x="4014" y="78"/>
                    </a:lnTo>
                    <a:cubicBezTo>
                      <a:pt x="3984" y="90"/>
                      <a:pt x="3954" y="105"/>
                      <a:pt x="3925" y="125"/>
                    </a:cubicBezTo>
                    <a:cubicBezTo>
                      <a:pt x="3734" y="257"/>
                      <a:pt x="3588" y="557"/>
                      <a:pt x="3526" y="947"/>
                    </a:cubicBezTo>
                    <a:cubicBezTo>
                      <a:pt x="3509" y="1056"/>
                      <a:pt x="3483" y="1152"/>
                      <a:pt x="3450" y="1235"/>
                    </a:cubicBezTo>
                    <a:lnTo>
                      <a:pt x="2672" y="1235"/>
                    </a:lnTo>
                    <a:cubicBezTo>
                      <a:pt x="2642" y="1152"/>
                      <a:pt x="2623" y="1076"/>
                      <a:pt x="2613" y="1030"/>
                    </a:cubicBezTo>
                    <a:cubicBezTo>
                      <a:pt x="2568" y="817"/>
                      <a:pt x="2445" y="591"/>
                      <a:pt x="2271" y="534"/>
                    </a:cubicBezTo>
                    <a:cubicBezTo>
                      <a:pt x="2387" y="531"/>
                      <a:pt x="2473" y="534"/>
                      <a:pt x="2488" y="544"/>
                    </a:cubicBezTo>
                    <a:cubicBezTo>
                      <a:pt x="2487" y="543"/>
                      <a:pt x="2485" y="540"/>
                      <a:pt x="2485" y="536"/>
                    </a:cubicBezTo>
                    <a:lnTo>
                      <a:pt x="2518" y="536"/>
                    </a:lnTo>
                    <a:cubicBezTo>
                      <a:pt x="2518" y="529"/>
                      <a:pt x="2516" y="523"/>
                      <a:pt x="2511" y="519"/>
                    </a:cubicBezTo>
                    <a:cubicBezTo>
                      <a:pt x="2469" y="480"/>
                      <a:pt x="2030" y="509"/>
                      <a:pt x="1896" y="519"/>
                    </a:cubicBezTo>
                    <a:lnTo>
                      <a:pt x="1898" y="552"/>
                    </a:lnTo>
                    <a:cubicBezTo>
                      <a:pt x="1954" y="548"/>
                      <a:pt x="2012" y="545"/>
                      <a:pt x="2067" y="542"/>
                    </a:cubicBezTo>
                    <a:cubicBezTo>
                      <a:pt x="1900" y="608"/>
                      <a:pt x="1771" y="817"/>
                      <a:pt x="1707" y="1137"/>
                    </a:cubicBezTo>
                    <a:cubicBezTo>
                      <a:pt x="1700" y="1173"/>
                      <a:pt x="1692" y="1205"/>
                      <a:pt x="1683" y="1235"/>
                    </a:cubicBezTo>
                    <a:lnTo>
                      <a:pt x="906" y="1235"/>
                    </a:lnTo>
                    <a:cubicBezTo>
                      <a:pt x="861" y="1072"/>
                      <a:pt x="811" y="898"/>
                      <a:pt x="769" y="839"/>
                    </a:cubicBezTo>
                    <a:cubicBezTo>
                      <a:pt x="741" y="800"/>
                      <a:pt x="699" y="771"/>
                      <a:pt x="652" y="754"/>
                    </a:cubicBezTo>
                    <a:lnTo>
                      <a:pt x="951" y="754"/>
                    </a:lnTo>
                    <a:lnTo>
                      <a:pt x="951" y="720"/>
                    </a:lnTo>
                    <a:lnTo>
                      <a:pt x="559" y="720"/>
                    </a:lnTo>
                    <a:lnTo>
                      <a:pt x="559" y="621"/>
                    </a:lnTo>
                    <a:lnTo>
                      <a:pt x="526" y="621"/>
                    </a:lnTo>
                    <a:lnTo>
                      <a:pt x="526" y="720"/>
                    </a:lnTo>
                    <a:lnTo>
                      <a:pt x="223" y="720"/>
                    </a:lnTo>
                    <a:lnTo>
                      <a:pt x="223" y="754"/>
                    </a:lnTo>
                    <a:lnTo>
                      <a:pt x="485" y="754"/>
                    </a:lnTo>
                    <a:cubicBezTo>
                      <a:pt x="449" y="768"/>
                      <a:pt x="417" y="790"/>
                      <a:pt x="390" y="821"/>
                    </a:cubicBezTo>
                    <a:cubicBezTo>
                      <a:pt x="344" y="875"/>
                      <a:pt x="288" y="1050"/>
                      <a:pt x="240" y="1235"/>
                    </a:cubicBezTo>
                    <a:lnTo>
                      <a:pt x="0" y="1235"/>
                    </a:lnTo>
                    <a:lnTo>
                      <a:pt x="0" y="1269"/>
                    </a:lnTo>
                    <a:lnTo>
                      <a:pt x="231" y="1269"/>
                    </a:lnTo>
                    <a:cubicBezTo>
                      <a:pt x="170" y="1507"/>
                      <a:pt x="121" y="1751"/>
                      <a:pt x="117" y="1769"/>
                    </a:cubicBezTo>
                    <a:lnTo>
                      <a:pt x="150" y="1776"/>
                    </a:lnTo>
                    <a:cubicBezTo>
                      <a:pt x="151" y="1771"/>
                      <a:pt x="203" y="1514"/>
                      <a:pt x="266" y="1269"/>
                    </a:cubicBezTo>
                    <a:lnTo>
                      <a:pt x="526" y="1269"/>
                    </a:lnTo>
                    <a:lnTo>
                      <a:pt x="526" y="1499"/>
                    </a:lnTo>
                    <a:lnTo>
                      <a:pt x="559" y="1499"/>
                    </a:lnTo>
                    <a:lnTo>
                      <a:pt x="559" y="1269"/>
                    </a:lnTo>
                    <a:lnTo>
                      <a:pt x="880" y="1269"/>
                    </a:lnTo>
                    <a:cubicBezTo>
                      <a:pt x="881" y="1274"/>
                      <a:pt x="883" y="1279"/>
                      <a:pt x="884" y="1284"/>
                    </a:cubicBezTo>
                    <a:cubicBezTo>
                      <a:pt x="914" y="1394"/>
                      <a:pt x="940" y="1489"/>
                      <a:pt x="958" y="1528"/>
                    </a:cubicBezTo>
                    <a:cubicBezTo>
                      <a:pt x="988" y="1591"/>
                      <a:pt x="1040" y="1653"/>
                      <a:pt x="1110" y="1683"/>
                    </a:cubicBezTo>
                    <a:lnTo>
                      <a:pt x="912" y="1683"/>
                    </a:lnTo>
                    <a:lnTo>
                      <a:pt x="912" y="1717"/>
                    </a:lnTo>
                    <a:lnTo>
                      <a:pt x="1623" y="1717"/>
                    </a:lnTo>
                    <a:lnTo>
                      <a:pt x="1623" y="1683"/>
                    </a:lnTo>
                    <a:lnTo>
                      <a:pt x="1306" y="1683"/>
                    </a:lnTo>
                    <a:cubicBezTo>
                      <a:pt x="1308" y="1683"/>
                      <a:pt x="1309" y="1682"/>
                      <a:pt x="1310" y="1682"/>
                    </a:cubicBezTo>
                    <a:cubicBezTo>
                      <a:pt x="1462" y="1623"/>
                      <a:pt x="1619" y="1562"/>
                      <a:pt x="1709" y="1269"/>
                    </a:cubicBezTo>
                    <a:lnTo>
                      <a:pt x="2155" y="1269"/>
                    </a:lnTo>
                    <a:lnTo>
                      <a:pt x="2155" y="1499"/>
                    </a:lnTo>
                    <a:lnTo>
                      <a:pt x="2188" y="1499"/>
                    </a:lnTo>
                    <a:lnTo>
                      <a:pt x="2188" y="1269"/>
                    </a:lnTo>
                    <a:lnTo>
                      <a:pt x="2649" y="1269"/>
                    </a:lnTo>
                    <a:cubicBezTo>
                      <a:pt x="2707" y="1421"/>
                      <a:pt x="2803" y="1587"/>
                      <a:pt x="2951" y="1627"/>
                    </a:cubicBezTo>
                    <a:lnTo>
                      <a:pt x="2782" y="1627"/>
                    </a:lnTo>
                    <a:lnTo>
                      <a:pt x="2782" y="1661"/>
                    </a:lnTo>
                    <a:lnTo>
                      <a:pt x="3409" y="1661"/>
                    </a:lnTo>
                    <a:lnTo>
                      <a:pt x="3409" y="1627"/>
                    </a:lnTo>
                    <a:lnTo>
                      <a:pt x="3094" y="1627"/>
                    </a:lnTo>
                    <a:cubicBezTo>
                      <a:pt x="3259" y="1591"/>
                      <a:pt x="3388" y="1467"/>
                      <a:pt x="3472" y="1269"/>
                    </a:cubicBezTo>
                    <a:lnTo>
                      <a:pt x="4135" y="1269"/>
                    </a:lnTo>
                    <a:lnTo>
                      <a:pt x="4135" y="1485"/>
                    </a:lnTo>
                    <a:lnTo>
                      <a:pt x="4169" y="1485"/>
                    </a:lnTo>
                    <a:lnTo>
                      <a:pt x="4169" y="1269"/>
                    </a:lnTo>
                    <a:lnTo>
                      <a:pt x="4657" y="1269"/>
                    </a:lnTo>
                    <a:cubicBezTo>
                      <a:pt x="4670" y="1559"/>
                      <a:pt x="4758" y="1892"/>
                      <a:pt x="5317" y="2063"/>
                    </a:cubicBezTo>
                    <a:lnTo>
                      <a:pt x="5327" y="2031"/>
                    </a:lnTo>
                    <a:cubicBezTo>
                      <a:pt x="4787" y="1866"/>
                      <a:pt x="4703" y="1556"/>
                      <a:pt x="4691" y="12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68" name="Google Shape;1668;p36"/>
              <p:cNvSpPr/>
              <p:nvPr/>
            </p:nvSpPr>
            <p:spPr>
              <a:xfrm>
                <a:off x="6272248" y="3071468"/>
                <a:ext cx="79560" cy="134280"/>
              </a:xfrm>
              <a:custGeom>
                <a:avLst/>
                <a:gdLst/>
                <a:ahLst/>
                <a:cxnLst/>
                <a:rect l="l" t="t" r="r" b="b"/>
                <a:pathLst>
                  <a:path w="221" h="373" extrusionOk="0">
                    <a:moveTo>
                      <a:pt x="145" y="107"/>
                    </a:moveTo>
                    <a:cubicBezTo>
                      <a:pt x="166" y="70"/>
                      <a:pt x="180" y="52"/>
                      <a:pt x="187" y="43"/>
                    </a:cubicBezTo>
                    <a:cubicBezTo>
                      <a:pt x="188" y="48"/>
                      <a:pt x="187" y="54"/>
                      <a:pt x="187" y="63"/>
                    </a:cubicBezTo>
                    <a:cubicBezTo>
                      <a:pt x="185" y="84"/>
                      <a:pt x="161" y="111"/>
                      <a:pt x="129" y="138"/>
                    </a:cubicBezTo>
                    <a:cubicBezTo>
                      <a:pt x="134" y="127"/>
                      <a:pt x="139" y="116"/>
                      <a:pt x="145" y="107"/>
                    </a:cubicBezTo>
                    <a:moveTo>
                      <a:pt x="118" y="372"/>
                    </a:moveTo>
                    <a:cubicBezTo>
                      <a:pt x="199" y="353"/>
                      <a:pt x="219" y="285"/>
                      <a:pt x="220" y="282"/>
                    </a:cubicBezTo>
                    <a:lnTo>
                      <a:pt x="187" y="273"/>
                    </a:lnTo>
                    <a:cubicBezTo>
                      <a:pt x="187" y="275"/>
                      <a:pt x="172" y="325"/>
                      <a:pt x="110" y="339"/>
                    </a:cubicBezTo>
                    <a:cubicBezTo>
                      <a:pt x="101" y="341"/>
                      <a:pt x="99" y="339"/>
                      <a:pt x="97" y="336"/>
                    </a:cubicBezTo>
                    <a:cubicBezTo>
                      <a:pt x="82" y="316"/>
                      <a:pt x="89" y="257"/>
                      <a:pt x="107" y="197"/>
                    </a:cubicBezTo>
                    <a:cubicBezTo>
                      <a:pt x="160" y="160"/>
                      <a:pt x="217" y="110"/>
                      <a:pt x="220" y="66"/>
                    </a:cubicBezTo>
                    <a:cubicBezTo>
                      <a:pt x="222" y="38"/>
                      <a:pt x="223" y="8"/>
                      <a:pt x="201" y="1"/>
                    </a:cubicBezTo>
                    <a:cubicBezTo>
                      <a:pt x="180" y="-5"/>
                      <a:pt x="159" y="16"/>
                      <a:pt x="116" y="90"/>
                    </a:cubicBezTo>
                    <a:cubicBezTo>
                      <a:pt x="102" y="113"/>
                      <a:pt x="89" y="143"/>
                      <a:pt x="78" y="176"/>
                    </a:cubicBezTo>
                    <a:cubicBezTo>
                      <a:pt x="51" y="194"/>
                      <a:pt x="23" y="211"/>
                      <a:pt x="0" y="223"/>
                    </a:cubicBezTo>
                    <a:lnTo>
                      <a:pt x="15" y="253"/>
                    </a:lnTo>
                    <a:cubicBezTo>
                      <a:pt x="21" y="250"/>
                      <a:pt x="40" y="239"/>
                      <a:pt x="65" y="225"/>
                    </a:cubicBezTo>
                    <a:cubicBezTo>
                      <a:pt x="52" y="278"/>
                      <a:pt x="51" y="329"/>
                      <a:pt x="70" y="356"/>
                    </a:cubicBezTo>
                    <a:cubicBezTo>
                      <a:pt x="78" y="367"/>
                      <a:pt x="90" y="373"/>
                      <a:pt x="105" y="373"/>
                    </a:cubicBezTo>
                    <a:cubicBezTo>
                      <a:pt x="109" y="373"/>
                      <a:pt x="113" y="373"/>
                      <a:pt x="118" y="3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69" name="Google Shape;1669;p36"/>
              <p:cNvSpPr/>
              <p:nvPr/>
            </p:nvSpPr>
            <p:spPr>
              <a:xfrm>
                <a:off x="6364768" y="3144908"/>
                <a:ext cx="42120" cy="56880"/>
              </a:xfrm>
              <a:custGeom>
                <a:avLst/>
                <a:gdLst/>
                <a:ahLst/>
                <a:cxnLst/>
                <a:rect l="l" t="t" r="r" b="b"/>
                <a:pathLst>
                  <a:path w="117" h="158" extrusionOk="0">
                    <a:moveTo>
                      <a:pt x="9" y="152"/>
                    </a:moveTo>
                    <a:cubicBezTo>
                      <a:pt x="11" y="154"/>
                      <a:pt x="17" y="158"/>
                      <a:pt x="25" y="158"/>
                    </a:cubicBezTo>
                    <a:cubicBezTo>
                      <a:pt x="28" y="158"/>
                      <a:pt x="33" y="158"/>
                      <a:pt x="37" y="156"/>
                    </a:cubicBezTo>
                    <a:cubicBezTo>
                      <a:pt x="80" y="137"/>
                      <a:pt x="116" y="85"/>
                      <a:pt x="117" y="83"/>
                    </a:cubicBezTo>
                    <a:lnTo>
                      <a:pt x="89" y="64"/>
                    </a:lnTo>
                    <a:cubicBezTo>
                      <a:pt x="89" y="64"/>
                      <a:pt x="64" y="102"/>
                      <a:pt x="33" y="120"/>
                    </a:cubicBezTo>
                    <a:cubicBezTo>
                      <a:pt x="35" y="99"/>
                      <a:pt x="47" y="55"/>
                      <a:pt x="63" y="12"/>
                    </a:cubicBezTo>
                    <a:lnTo>
                      <a:pt x="31" y="0"/>
                    </a:lnTo>
                    <a:cubicBezTo>
                      <a:pt x="-16" y="128"/>
                      <a:pt x="3" y="146"/>
                      <a:pt x="9" y="152"/>
                    </a:cubicBezTo>
                    <a:close/>
                  </a:path>
                </a:pathLst>
              </a:custGeom>
              <a:solidFill>
                <a:schemeClr val="dk1"/>
              </a:solidFill>
              <a:ln>
                <a:noFill/>
              </a:ln>
            </p:spPr>
            <p:txBody>
              <a:bodyPr spcFirstLastPara="1" wrap="square" lIns="90000" tIns="11875" rIns="90000" bIns="11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70" name="Google Shape;1670;p36"/>
              <p:cNvSpPr/>
              <p:nvPr/>
            </p:nvSpPr>
            <p:spPr>
              <a:xfrm>
                <a:off x="6405808" y="3130868"/>
                <a:ext cx="103680" cy="68760"/>
              </a:xfrm>
              <a:custGeom>
                <a:avLst/>
                <a:gdLst/>
                <a:ahLst/>
                <a:cxnLst/>
                <a:rect l="l" t="t" r="r" b="b"/>
                <a:pathLst>
                  <a:path w="288" h="191" extrusionOk="0">
                    <a:moveTo>
                      <a:pt x="34" y="35"/>
                    </a:moveTo>
                    <a:lnTo>
                      <a:pt x="1" y="170"/>
                    </a:lnTo>
                    <a:cubicBezTo>
                      <a:pt x="-1" y="178"/>
                      <a:pt x="3" y="187"/>
                      <a:pt x="12" y="190"/>
                    </a:cubicBezTo>
                    <a:cubicBezTo>
                      <a:pt x="13" y="190"/>
                      <a:pt x="15" y="191"/>
                      <a:pt x="17" y="191"/>
                    </a:cubicBezTo>
                    <a:cubicBezTo>
                      <a:pt x="24" y="191"/>
                      <a:pt x="30" y="187"/>
                      <a:pt x="32" y="181"/>
                    </a:cubicBezTo>
                    <a:cubicBezTo>
                      <a:pt x="65" y="110"/>
                      <a:pt x="108" y="45"/>
                      <a:pt x="123" y="44"/>
                    </a:cubicBezTo>
                    <a:cubicBezTo>
                      <a:pt x="123" y="44"/>
                      <a:pt x="124" y="45"/>
                      <a:pt x="126" y="47"/>
                    </a:cubicBezTo>
                    <a:cubicBezTo>
                      <a:pt x="155" y="102"/>
                      <a:pt x="136" y="162"/>
                      <a:pt x="136" y="163"/>
                    </a:cubicBezTo>
                    <a:cubicBezTo>
                      <a:pt x="133" y="171"/>
                      <a:pt x="137" y="180"/>
                      <a:pt x="145" y="184"/>
                    </a:cubicBezTo>
                    <a:cubicBezTo>
                      <a:pt x="153" y="187"/>
                      <a:pt x="162" y="184"/>
                      <a:pt x="166" y="176"/>
                    </a:cubicBezTo>
                    <a:cubicBezTo>
                      <a:pt x="193" y="126"/>
                      <a:pt x="226" y="70"/>
                      <a:pt x="246" y="45"/>
                    </a:cubicBezTo>
                    <a:cubicBezTo>
                      <a:pt x="246" y="62"/>
                      <a:pt x="245" y="78"/>
                      <a:pt x="243" y="93"/>
                    </a:cubicBezTo>
                    <a:cubicBezTo>
                      <a:pt x="240" y="129"/>
                      <a:pt x="238" y="155"/>
                      <a:pt x="254" y="170"/>
                    </a:cubicBezTo>
                    <a:cubicBezTo>
                      <a:pt x="262" y="178"/>
                      <a:pt x="273" y="181"/>
                      <a:pt x="288" y="179"/>
                    </a:cubicBezTo>
                    <a:lnTo>
                      <a:pt x="284" y="146"/>
                    </a:lnTo>
                    <a:cubicBezTo>
                      <a:pt x="282" y="146"/>
                      <a:pt x="281" y="146"/>
                      <a:pt x="280" y="146"/>
                    </a:cubicBezTo>
                    <a:cubicBezTo>
                      <a:pt x="278" y="146"/>
                      <a:pt x="277" y="146"/>
                      <a:pt x="277" y="146"/>
                    </a:cubicBezTo>
                    <a:cubicBezTo>
                      <a:pt x="273" y="141"/>
                      <a:pt x="275" y="115"/>
                      <a:pt x="277" y="96"/>
                    </a:cubicBezTo>
                    <a:cubicBezTo>
                      <a:pt x="278" y="77"/>
                      <a:pt x="280" y="57"/>
                      <a:pt x="280" y="34"/>
                    </a:cubicBezTo>
                    <a:cubicBezTo>
                      <a:pt x="280" y="15"/>
                      <a:pt x="274" y="3"/>
                      <a:pt x="261" y="0"/>
                    </a:cubicBezTo>
                    <a:cubicBezTo>
                      <a:pt x="252" y="-2"/>
                      <a:pt x="233" y="-7"/>
                      <a:pt x="174" y="93"/>
                    </a:cubicBezTo>
                    <a:cubicBezTo>
                      <a:pt x="172" y="73"/>
                      <a:pt x="166" y="52"/>
                      <a:pt x="155" y="31"/>
                    </a:cubicBezTo>
                    <a:cubicBezTo>
                      <a:pt x="145" y="13"/>
                      <a:pt x="131" y="11"/>
                      <a:pt x="123" y="11"/>
                    </a:cubicBezTo>
                    <a:cubicBezTo>
                      <a:pt x="104" y="11"/>
                      <a:pt x="83" y="31"/>
                      <a:pt x="64" y="57"/>
                    </a:cubicBezTo>
                    <a:lnTo>
                      <a:pt x="67" y="44"/>
                    </a:lnTo>
                    <a:lnTo>
                      <a:pt x="34" y="35"/>
                    </a:lnTo>
                    <a:close/>
                  </a:path>
                </a:pathLst>
              </a:custGeom>
              <a:solidFill>
                <a:schemeClr val="dk1"/>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71" name="Google Shape;1671;p36"/>
              <p:cNvSpPr/>
              <p:nvPr/>
            </p:nvSpPr>
            <p:spPr>
              <a:xfrm>
                <a:off x="6383847" y="3105668"/>
                <a:ext cx="14040" cy="12240"/>
              </a:xfrm>
              <a:custGeom>
                <a:avLst/>
                <a:gdLst/>
                <a:ahLst/>
                <a:cxnLst/>
                <a:rect l="l" t="t" r="r" b="b"/>
                <a:pathLst>
                  <a:path w="39" h="34" extrusionOk="0">
                    <a:moveTo>
                      <a:pt x="39" y="6"/>
                    </a:moveTo>
                    <a:lnTo>
                      <a:pt x="6" y="0"/>
                    </a:lnTo>
                    <a:lnTo>
                      <a:pt x="0" y="28"/>
                    </a:lnTo>
                    <a:lnTo>
                      <a:pt x="33" y="34"/>
                    </a:lnTo>
                    <a:lnTo>
                      <a:pt x="39" y="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72" name="Google Shape;1672;p36"/>
              <p:cNvSpPr/>
              <p:nvPr/>
            </p:nvSpPr>
            <p:spPr>
              <a:xfrm>
                <a:off x="6301047" y="3245348"/>
                <a:ext cx="287640" cy="81000"/>
              </a:xfrm>
              <a:custGeom>
                <a:avLst/>
                <a:gdLst/>
                <a:ahLst/>
                <a:cxnLst/>
                <a:rect l="l" t="t" r="r" b="b"/>
                <a:pathLst>
                  <a:path w="799" h="225" extrusionOk="0">
                    <a:moveTo>
                      <a:pt x="682" y="192"/>
                    </a:moveTo>
                    <a:cubicBezTo>
                      <a:pt x="673" y="192"/>
                      <a:pt x="670" y="190"/>
                      <a:pt x="669" y="189"/>
                    </a:cubicBezTo>
                    <a:cubicBezTo>
                      <a:pt x="660" y="180"/>
                      <a:pt x="660" y="151"/>
                      <a:pt x="660" y="127"/>
                    </a:cubicBezTo>
                    <a:cubicBezTo>
                      <a:pt x="660" y="96"/>
                      <a:pt x="661" y="65"/>
                      <a:pt x="647" y="43"/>
                    </a:cubicBezTo>
                    <a:cubicBezTo>
                      <a:pt x="641" y="33"/>
                      <a:pt x="632" y="27"/>
                      <a:pt x="621" y="28"/>
                    </a:cubicBezTo>
                    <a:cubicBezTo>
                      <a:pt x="601" y="29"/>
                      <a:pt x="576" y="55"/>
                      <a:pt x="552" y="88"/>
                    </a:cubicBezTo>
                    <a:cubicBezTo>
                      <a:pt x="551" y="85"/>
                      <a:pt x="548" y="83"/>
                      <a:pt x="545" y="82"/>
                    </a:cubicBezTo>
                    <a:cubicBezTo>
                      <a:pt x="538" y="78"/>
                      <a:pt x="529" y="80"/>
                      <a:pt x="524" y="87"/>
                    </a:cubicBezTo>
                    <a:cubicBezTo>
                      <a:pt x="504" y="114"/>
                      <a:pt x="438" y="191"/>
                      <a:pt x="398" y="176"/>
                    </a:cubicBezTo>
                    <a:cubicBezTo>
                      <a:pt x="360" y="162"/>
                      <a:pt x="377" y="75"/>
                      <a:pt x="386" y="45"/>
                    </a:cubicBezTo>
                    <a:cubicBezTo>
                      <a:pt x="388" y="37"/>
                      <a:pt x="384" y="28"/>
                      <a:pt x="376" y="25"/>
                    </a:cubicBezTo>
                    <a:cubicBezTo>
                      <a:pt x="368" y="22"/>
                      <a:pt x="359" y="25"/>
                      <a:pt x="355" y="33"/>
                    </a:cubicBezTo>
                    <a:cubicBezTo>
                      <a:pt x="331" y="81"/>
                      <a:pt x="283" y="152"/>
                      <a:pt x="254" y="158"/>
                    </a:cubicBezTo>
                    <a:cubicBezTo>
                      <a:pt x="251" y="159"/>
                      <a:pt x="249" y="159"/>
                      <a:pt x="248" y="160"/>
                    </a:cubicBezTo>
                    <a:cubicBezTo>
                      <a:pt x="245" y="151"/>
                      <a:pt x="252" y="121"/>
                      <a:pt x="257" y="98"/>
                    </a:cubicBezTo>
                    <a:cubicBezTo>
                      <a:pt x="261" y="80"/>
                      <a:pt x="266" y="59"/>
                      <a:pt x="269" y="37"/>
                    </a:cubicBezTo>
                    <a:cubicBezTo>
                      <a:pt x="270" y="30"/>
                      <a:pt x="273" y="8"/>
                      <a:pt x="255" y="2"/>
                    </a:cubicBezTo>
                    <a:cubicBezTo>
                      <a:pt x="245" y="-2"/>
                      <a:pt x="229" y="-8"/>
                      <a:pt x="162" y="96"/>
                    </a:cubicBezTo>
                    <a:cubicBezTo>
                      <a:pt x="163" y="82"/>
                      <a:pt x="165" y="67"/>
                      <a:pt x="168" y="48"/>
                    </a:cubicBezTo>
                    <a:cubicBezTo>
                      <a:pt x="171" y="30"/>
                      <a:pt x="166" y="18"/>
                      <a:pt x="154" y="13"/>
                    </a:cubicBezTo>
                    <a:cubicBezTo>
                      <a:pt x="147" y="10"/>
                      <a:pt x="133" y="4"/>
                      <a:pt x="87" y="54"/>
                    </a:cubicBezTo>
                    <a:lnTo>
                      <a:pt x="105" y="14"/>
                    </a:lnTo>
                    <a:lnTo>
                      <a:pt x="75" y="0"/>
                    </a:lnTo>
                    <a:lnTo>
                      <a:pt x="2" y="162"/>
                    </a:lnTo>
                    <a:cubicBezTo>
                      <a:pt x="-2" y="170"/>
                      <a:pt x="1" y="179"/>
                      <a:pt x="9" y="184"/>
                    </a:cubicBezTo>
                    <a:cubicBezTo>
                      <a:pt x="16" y="188"/>
                      <a:pt x="26" y="186"/>
                      <a:pt x="31" y="179"/>
                    </a:cubicBezTo>
                    <a:cubicBezTo>
                      <a:pt x="66" y="131"/>
                      <a:pt x="109" y="77"/>
                      <a:pt x="133" y="55"/>
                    </a:cubicBezTo>
                    <a:cubicBezTo>
                      <a:pt x="124" y="126"/>
                      <a:pt x="123" y="162"/>
                      <a:pt x="123" y="164"/>
                    </a:cubicBezTo>
                    <a:cubicBezTo>
                      <a:pt x="123" y="171"/>
                      <a:pt x="128" y="178"/>
                      <a:pt x="136" y="180"/>
                    </a:cubicBezTo>
                    <a:cubicBezTo>
                      <a:pt x="143" y="182"/>
                      <a:pt x="151" y="179"/>
                      <a:pt x="155" y="172"/>
                    </a:cubicBezTo>
                    <a:cubicBezTo>
                      <a:pt x="180" y="130"/>
                      <a:pt x="211" y="83"/>
                      <a:pt x="232" y="56"/>
                    </a:cubicBezTo>
                    <a:cubicBezTo>
                      <a:pt x="229" y="68"/>
                      <a:pt x="227" y="80"/>
                      <a:pt x="224" y="91"/>
                    </a:cubicBezTo>
                    <a:cubicBezTo>
                      <a:pt x="214" y="135"/>
                      <a:pt x="207" y="166"/>
                      <a:pt x="224" y="184"/>
                    </a:cubicBezTo>
                    <a:cubicBezTo>
                      <a:pt x="233" y="192"/>
                      <a:pt x="245" y="195"/>
                      <a:pt x="261" y="191"/>
                    </a:cubicBezTo>
                    <a:cubicBezTo>
                      <a:pt x="289" y="185"/>
                      <a:pt x="318" y="154"/>
                      <a:pt x="340" y="122"/>
                    </a:cubicBezTo>
                    <a:cubicBezTo>
                      <a:pt x="341" y="158"/>
                      <a:pt x="351" y="194"/>
                      <a:pt x="386" y="207"/>
                    </a:cubicBezTo>
                    <a:cubicBezTo>
                      <a:pt x="423" y="221"/>
                      <a:pt x="463" y="197"/>
                      <a:pt x="494" y="170"/>
                    </a:cubicBezTo>
                    <a:lnTo>
                      <a:pt x="483" y="203"/>
                    </a:lnTo>
                    <a:cubicBezTo>
                      <a:pt x="480" y="211"/>
                      <a:pt x="484" y="220"/>
                      <a:pt x="492" y="224"/>
                    </a:cubicBezTo>
                    <a:cubicBezTo>
                      <a:pt x="500" y="227"/>
                      <a:pt x="509" y="224"/>
                      <a:pt x="513" y="216"/>
                    </a:cubicBezTo>
                    <a:cubicBezTo>
                      <a:pt x="553" y="141"/>
                      <a:pt x="601" y="72"/>
                      <a:pt x="620" y="63"/>
                    </a:cubicBezTo>
                    <a:cubicBezTo>
                      <a:pt x="627" y="77"/>
                      <a:pt x="627" y="103"/>
                      <a:pt x="627" y="126"/>
                    </a:cubicBezTo>
                    <a:cubicBezTo>
                      <a:pt x="626" y="162"/>
                      <a:pt x="626" y="195"/>
                      <a:pt x="646" y="213"/>
                    </a:cubicBezTo>
                    <a:cubicBezTo>
                      <a:pt x="654" y="221"/>
                      <a:pt x="665" y="225"/>
                      <a:pt x="679" y="225"/>
                    </a:cubicBezTo>
                    <a:cubicBezTo>
                      <a:pt x="681" y="225"/>
                      <a:pt x="683" y="225"/>
                      <a:pt x="685" y="225"/>
                    </a:cubicBezTo>
                    <a:cubicBezTo>
                      <a:pt x="756" y="219"/>
                      <a:pt x="798" y="190"/>
                      <a:pt x="799" y="189"/>
                    </a:cubicBezTo>
                    <a:lnTo>
                      <a:pt x="780" y="161"/>
                    </a:lnTo>
                    <a:cubicBezTo>
                      <a:pt x="779" y="161"/>
                      <a:pt x="743" y="187"/>
                      <a:pt x="682" y="192"/>
                    </a:cubicBezTo>
                    <a:close/>
                  </a:path>
                </a:pathLst>
              </a:custGeom>
              <a:solidFill>
                <a:schemeClr val="dk1"/>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73" name="Google Shape;1673;p36"/>
              <p:cNvSpPr/>
              <p:nvPr/>
            </p:nvSpPr>
            <p:spPr>
              <a:xfrm>
                <a:off x="6442168" y="3223748"/>
                <a:ext cx="12240" cy="16200"/>
              </a:xfrm>
              <a:custGeom>
                <a:avLst/>
                <a:gdLst/>
                <a:ahLst/>
                <a:cxnLst/>
                <a:rect l="l" t="t" r="r" b="b"/>
                <a:pathLst>
                  <a:path w="34" h="45" extrusionOk="0">
                    <a:moveTo>
                      <a:pt x="0" y="45"/>
                    </a:moveTo>
                    <a:lnTo>
                      <a:pt x="34" y="45"/>
                    </a:lnTo>
                    <a:lnTo>
                      <a:pt x="34" y="0"/>
                    </a:lnTo>
                    <a:lnTo>
                      <a:pt x="0" y="0"/>
                    </a:lnTo>
                    <a:lnTo>
                      <a:pt x="0" y="45"/>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74" name="Google Shape;1674;p36"/>
              <p:cNvSpPr/>
              <p:nvPr/>
            </p:nvSpPr>
            <p:spPr>
              <a:xfrm>
                <a:off x="6915568" y="3061028"/>
                <a:ext cx="62640" cy="119880"/>
              </a:xfrm>
              <a:custGeom>
                <a:avLst/>
                <a:gdLst/>
                <a:ahLst/>
                <a:cxnLst/>
                <a:rect l="l" t="t" r="r" b="b"/>
                <a:pathLst>
                  <a:path w="174" h="333" extrusionOk="0">
                    <a:moveTo>
                      <a:pt x="128" y="71"/>
                    </a:moveTo>
                    <a:cubicBezTo>
                      <a:pt x="133" y="59"/>
                      <a:pt x="136" y="51"/>
                      <a:pt x="139" y="45"/>
                    </a:cubicBezTo>
                    <a:cubicBezTo>
                      <a:pt x="140" y="50"/>
                      <a:pt x="141" y="57"/>
                      <a:pt x="141" y="65"/>
                    </a:cubicBezTo>
                    <a:cubicBezTo>
                      <a:pt x="141" y="77"/>
                      <a:pt x="129" y="94"/>
                      <a:pt x="112" y="112"/>
                    </a:cubicBezTo>
                    <a:cubicBezTo>
                      <a:pt x="118" y="97"/>
                      <a:pt x="124" y="83"/>
                      <a:pt x="128" y="71"/>
                    </a:cubicBezTo>
                    <a:moveTo>
                      <a:pt x="32" y="303"/>
                    </a:moveTo>
                    <a:cubicBezTo>
                      <a:pt x="38" y="316"/>
                      <a:pt x="49" y="324"/>
                      <a:pt x="64" y="328"/>
                    </a:cubicBezTo>
                    <a:cubicBezTo>
                      <a:pt x="78" y="332"/>
                      <a:pt x="91" y="333"/>
                      <a:pt x="102" y="333"/>
                    </a:cubicBezTo>
                    <a:cubicBezTo>
                      <a:pt x="151" y="333"/>
                      <a:pt x="166" y="304"/>
                      <a:pt x="167" y="302"/>
                    </a:cubicBezTo>
                    <a:lnTo>
                      <a:pt x="137" y="287"/>
                    </a:lnTo>
                    <a:cubicBezTo>
                      <a:pt x="136" y="288"/>
                      <a:pt x="123" y="308"/>
                      <a:pt x="72" y="296"/>
                    </a:cubicBezTo>
                    <a:cubicBezTo>
                      <a:pt x="66" y="294"/>
                      <a:pt x="63" y="291"/>
                      <a:pt x="62" y="288"/>
                    </a:cubicBezTo>
                    <a:cubicBezTo>
                      <a:pt x="53" y="270"/>
                      <a:pt x="66" y="226"/>
                      <a:pt x="83" y="183"/>
                    </a:cubicBezTo>
                    <a:cubicBezTo>
                      <a:pt x="128" y="148"/>
                      <a:pt x="174" y="101"/>
                      <a:pt x="174" y="65"/>
                    </a:cubicBezTo>
                    <a:cubicBezTo>
                      <a:pt x="174" y="25"/>
                      <a:pt x="165" y="3"/>
                      <a:pt x="147" y="0"/>
                    </a:cubicBezTo>
                    <a:cubicBezTo>
                      <a:pt x="123" y="-4"/>
                      <a:pt x="108" y="28"/>
                      <a:pt x="97" y="60"/>
                    </a:cubicBezTo>
                    <a:cubicBezTo>
                      <a:pt x="91" y="76"/>
                      <a:pt x="83" y="95"/>
                      <a:pt x="74" y="116"/>
                    </a:cubicBezTo>
                    <a:cubicBezTo>
                      <a:pt x="68" y="131"/>
                      <a:pt x="61" y="146"/>
                      <a:pt x="55" y="161"/>
                    </a:cubicBezTo>
                    <a:cubicBezTo>
                      <a:pt x="31" y="179"/>
                      <a:pt x="8" y="193"/>
                      <a:pt x="0" y="194"/>
                    </a:cubicBezTo>
                    <a:lnTo>
                      <a:pt x="1" y="228"/>
                    </a:lnTo>
                    <a:cubicBezTo>
                      <a:pt x="8" y="228"/>
                      <a:pt x="20" y="223"/>
                      <a:pt x="36" y="214"/>
                    </a:cubicBezTo>
                    <a:cubicBezTo>
                      <a:pt x="25" y="250"/>
                      <a:pt x="21" y="281"/>
                      <a:pt x="32" y="3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75" name="Google Shape;1675;p36"/>
              <p:cNvSpPr/>
              <p:nvPr/>
            </p:nvSpPr>
            <p:spPr>
              <a:xfrm>
                <a:off x="6980727" y="3103148"/>
                <a:ext cx="51840" cy="60120"/>
              </a:xfrm>
              <a:custGeom>
                <a:avLst/>
                <a:gdLst/>
                <a:ahLst/>
                <a:cxnLst/>
                <a:rect l="l" t="t" r="r" b="b"/>
                <a:pathLst>
                  <a:path w="144" h="167" extrusionOk="0">
                    <a:moveTo>
                      <a:pt x="75" y="122"/>
                    </a:moveTo>
                    <a:cubicBezTo>
                      <a:pt x="67" y="132"/>
                      <a:pt x="53" y="136"/>
                      <a:pt x="44" y="132"/>
                    </a:cubicBezTo>
                    <a:cubicBezTo>
                      <a:pt x="35" y="126"/>
                      <a:pt x="29" y="106"/>
                      <a:pt x="43" y="66"/>
                    </a:cubicBezTo>
                    <a:cubicBezTo>
                      <a:pt x="47" y="55"/>
                      <a:pt x="55" y="36"/>
                      <a:pt x="67" y="34"/>
                    </a:cubicBezTo>
                    <a:cubicBezTo>
                      <a:pt x="68" y="33"/>
                      <a:pt x="69" y="33"/>
                      <a:pt x="70" y="33"/>
                    </a:cubicBezTo>
                    <a:cubicBezTo>
                      <a:pt x="82" y="33"/>
                      <a:pt x="99" y="48"/>
                      <a:pt x="109" y="59"/>
                    </a:cubicBezTo>
                    <a:cubicBezTo>
                      <a:pt x="104" y="72"/>
                      <a:pt x="94" y="100"/>
                      <a:pt x="75" y="122"/>
                    </a:cubicBezTo>
                    <a:moveTo>
                      <a:pt x="62" y="0"/>
                    </a:moveTo>
                    <a:cubicBezTo>
                      <a:pt x="40" y="4"/>
                      <a:pt x="22" y="22"/>
                      <a:pt x="11" y="55"/>
                    </a:cubicBezTo>
                    <a:cubicBezTo>
                      <a:pt x="-15" y="127"/>
                      <a:pt x="14" y="153"/>
                      <a:pt x="28" y="161"/>
                    </a:cubicBezTo>
                    <a:cubicBezTo>
                      <a:pt x="35" y="165"/>
                      <a:pt x="44" y="167"/>
                      <a:pt x="53" y="167"/>
                    </a:cubicBezTo>
                    <a:cubicBezTo>
                      <a:pt x="71" y="167"/>
                      <a:pt x="89" y="159"/>
                      <a:pt x="101" y="144"/>
                    </a:cubicBezTo>
                    <a:cubicBezTo>
                      <a:pt x="131" y="108"/>
                      <a:pt x="143" y="61"/>
                      <a:pt x="144" y="59"/>
                    </a:cubicBezTo>
                    <a:cubicBezTo>
                      <a:pt x="145" y="54"/>
                      <a:pt x="144" y="49"/>
                      <a:pt x="141" y="45"/>
                    </a:cubicBezTo>
                    <a:cubicBezTo>
                      <a:pt x="137" y="40"/>
                      <a:pt x="102" y="-6"/>
                      <a:pt x="62" y="0"/>
                    </a:cubicBezTo>
                    <a:close/>
                  </a:path>
                </a:pathLst>
              </a:custGeom>
              <a:solidFill>
                <a:schemeClr val="dk1"/>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76" name="Google Shape;1676;p36"/>
              <p:cNvSpPr/>
              <p:nvPr/>
            </p:nvSpPr>
            <p:spPr>
              <a:xfrm>
                <a:off x="7067127" y="3062828"/>
                <a:ext cx="63000" cy="96120"/>
              </a:xfrm>
              <a:custGeom>
                <a:avLst/>
                <a:gdLst/>
                <a:ahLst/>
                <a:cxnLst/>
                <a:rect l="l" t="t" r="r" b="b"/>
                <a:pathLst>
                  <a:path w="175" h="267" extrusionOk="0">
                    <a:moveTo>
                      <a:pt x="32" y="267"/>
                    </a:moveTo>
                    <a:lnTo>
                      <a:pt x="54" y="189"/>
                    </a:lnTo>
                    <a:lnTo>
                      <a:pt x="110" y="256"/>
                    </a:lnTo>
                    <a:lnTo>
                      <a:pt x="136" y="235"/>
                    </a:lnTo>
                    <a:lnTo>
                      <a:pt x="70" y="155"/>
                    </a:lnTo>
                    <a:lnTo>
                      <a:pt x="175" y="98"/>
                    </a:lnTo>
                    <a:lnTo>
                      <a:pt x="159" y="68"/>
                    </a:lnTo>
                    <a:lnTo>
                      <a:pt x="76" y="114"/>
                    </a:lnTo>
                    <a:lnTo>
                      <a:pt x="105" y="9"/>
                    </a:lnTo>
                    <a:lnTo>
                      <a:pt x="73" y="0"/>
                    </a:lnTo>
                    <a:lnTo>
                      <a:pt x="34" y="137"/>
                    </a:lnTo>
                    <a:cubicBezTo>
                      <a:pt x="31" y="140"/>
                      <a:pt x="28" y="143"/>
                      <a:pt x="28" y="147"/>
                    </a:cubicBezTo>
                    <a:cubicBezTo>
                      <a:pt x="27" y="150"/>
                      <a:pt x="28" y="153"/>
                      <a:pt x="29" y="156"/>
                    </a:cubicBezTo>
                    <a:lnTo>
                      <a:pt x="0" y="257"/>
                    </a:lnTo>
                    <a:lnTo>
                      <a:pt x="32" y="26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77" name="Google Shape;1677;p36"/>
              <p:cNvSpPr/>
              <p:nvPr/>
            </p:nvSpPr>
            <p:spPr>
              <a:xfrm>
                <a:off x="7135527" y="3151028"/>
                <a:ext cx="18720" cy="20160"/>
              </a:xfrm>
              <a:custGeom>
                <a:avLst/>
                <a:gdLst/>
                <a:ahLst/>
                <a:cxnLst/>
                <a:rect l="l" t="t" r="r" b="b"/>
                <a:pathLst>
                  <a:path w="52" h="56" extrusionOk="0">
                    <a:moveTo>
                      <a:pt x="52" y="28"/>
                    </a:moveTo>
                    <a:cubicBezTo>
                      <a:pt x="52" y="13"/>
                      <a:pt x="40" y="0"/>
                      <a:pt x="26" y="0"/>
                    </a:cubicBezTo>
                    <a:cubicBezTo>
                      <a:pt x="11" y="0"/>
                      <a:pt x="0" y="13"/>
                      <a:pt x="0" y="28"/>
                    </a:cubicBezTo>
                    <a:cubicBezTo>
                      <a:pt x="0" y="44"/>
                      <a:pt x="11" y="56"/>
                      <a:pt x="26" y="56"/>
                    </a:cubicBezTo>
                    <a:cubicBezTo>
                      <a:pt x="40" y="56"/>
                      <a:pt x="52" y="44"/>
                      <a:pt x="52" y="2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78" name="Google Shape;1678;p36"/>
              <p:cNvSpPr/>
              <p:nvPr/>
            </p:nvSpPr>
            <p:spPr>
              <a:xfrm>
                <a:off x="6917727" y="3226628"/>
                <a:ext cx="101880" cy="76320"/>
              </a:xfrm>
              <a:custGeom>
                <a:avLst/>
                <a:gdLst/>
                <a:ahLst/>
                <a:cxnLst/>
                <a:rect l="l" t="t" r="r" b="b"/>
                <a:pathLst>
                  <a:path w="283" h="212" extrusionOk="0">
                    <a:moveTo>
                      <a:pt x="36" y="171"/>
                    </a:moveTo>
                    <a:cubicBezTo>
                      <a:pt x="39" y="162"/>
                      <a:pt x="44" y="150"/>
                      <a:pt x="52" y="137"/>
                    </a:cubicBezTo>
                    <a:cubicBezTo>
                      <a:pt x="48" y="151"/>
                      <a:pt x="43" y="163"/>
                      <a:pt x="36" y="171"/>
                    </a:cubicBezTo>
                    <a:moveTo>
                      <a:pt x="232" y="3"/>
                    </a:moveTo>
                    <a:cubicBezTo>
                      <a:pt x="196" y="-1"/>
                      <a:pt x="172" y="44"/>
                      <a:pt x="157" y="94"/>
                    </a:cubicBezTo>
                    <a:cubicBezTo>
                      <a:pt x="152" y="76"/>
                      <a:pt x="146" y="58"/>
                      <a:pt x="138" y="44"/>
                    </a:cubicBezTo>
                    <a:cubicBezTo>
                      <a:pt x="130" y="33"/>
                      <a:pt x="115" y="24"/>
                      <a:pt x="94" y="35"/>
                    </a:cubicBezTo>
                    <a:cubicBezTo>
                      <a:pt x="92" y="36"/>
                      <a:pt x="91" y="37"/>
                      <a:pt x="89" y="38"/>
                    </a:cubicBezTo>
                    <a:cubicBezTo>
                      <a:pt x="87" y="21"/>
                      <a:pt x="85" y="7"/>
                      <a:pt x="84" y="0"/>
                    </a:cubicBezTo>
                    <a:lnTo>
                      <a:pt x="51" y="6"/>
                    </a:lnTo>
                    <a:cubicBezTo>
                      <a:pt x="54" y="25"/>
                      <a:pt x="56" y="48"/>
                      <a:pt x="57" y="70"/>
                    </a:cubicBezTo>
                    <a:cubicBezTo>
                      <a:pt x="24" y="110"/>
                      <a:pt x="-9" y="172"/>
                      <a:pt x="3" y="197"/>
                    </a:cubicBezTo>
                    <a:cubicBezTo>
                      <a:pt x="6" y="205"/>
                      <a:pt x="14" y="212"/>
                      <a:pt x="26" y="212"/>
                    </a:cubicBezTo>
                    <a:cubicBezTo>
                      <a:pt x="30" y="212"/>
                      <a:pt x="34" y="211"/>
                      <a:pt x="40" y="209"/>
                    </a:cubicBezTo>
                    <a:cubicBezTo>
                      <a:pt x="82" y="194"/>
                      <a:pt x="91" y="134"/>
                      <a:pt x="91" y="81"/>
                    </a:cubicBezTo>
                    <a:cubicBezTo>
                      <a:pt x="100" y="71"/>
                      <a:pt x="107" y="66"/>
                      <a:pt x="110" y="65"/>
                    </a:cubicBezTo>
                    <a:cubicBezTo>
                      <a:pt x="130" y="99"/>
                      <a:pt x="135" y="169"/>
                      <a:pt x="135" y="193"/>
                    </a:cubicBezTo>
                    <a:cubicBezTo>
                      <a:pt x="135" y="202"/>
                      <a:pt x="141" y="209"/>
                      <a:pt x="150" y="210"/>
                    </a:cubicBezTo>
                    <a:cubicBezTo>
                      <a:pt x="159" y="211"/>
                      <a:pt x="167" y="205"/>
                      <a:pt x="168" y="196"/>
                    </a:cubicBezTo>
                    <a:cubicBezTo>
                      <a:pt x="181" y="112"/>
                      <a:pt x="209" y="34"/>
                      <a:pt x="228" y="36"/>
                    </a:cubicBezTo>
                    <a:cubicBezTo>
                      <a:pt x="245" y="38"/>
                      <a:pt x="254" y="111"/>
                      <a:pt x="247" y="186"/>
                    </a:cubicBezTo>
                    <a:lnTo>
                      <a:pt x="280" y="189"/>
                    </a:lnTo>
                    <a:cubicBezTo>
                      <a:pt x="284" y="147"/>
                      <a:pt x="294" y="10"/>
                      <a:pt x="232" y="3"/>
                    </a:cubicBezTo>
                    <a:close/>
                  </a:path>
                </a:pathLst>
              </a:custGeom>
              <a:solidFill>
                <a:schemeClr val="dk1"/>
              </a:solidFill>
              <a:ln>
                <a:noFill/>
              </a:ln>
            </p:spPr>
            <p:txBody>
              <a:bodyPr spcFirstLastPara="1" wrap="square" lIns="90000" tIns="31300" rIns="90000" bIns="31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79" name="Google Shape;1679;p36"/>
              <p:cNvSpPr/>
              <p:nvPr/>
            </p:nvSpPr>
            <p:spPr>
              <a:xfrm>
                <a:off x="7032568" y="3232388"/>
                <a:ext cx="51840" cy="70200"/>
              </a:xfrm>
              <a:custGeom>
                <a:avLst/>
                <a:gdLst/>
                <a:ahLst/>
                <a:cxnLst/>
                <a:rect l="l" t="t" r="r" b="b"/>
                <a:pathLst>
                  <a:path w="144" h="195" extrusionOk="0">
                    <a:moveTo>
                      <a:pt x="67" y="161"/>
                    </a:moveTo>
                    <a:cubicBezTo>
                      <a:pt x="62" y="162"/>
                      <a:pt x="55" y="162"/>
                      <a:pt x="45" y="153"/>
                    </a:cubicBezTo>
                    <a:cubicBezTo>
                      <a:pt x="13" y="125"/>
                      <a:pt x="58" y="45"/>
                      <a:pt x="76" y="19"/>
                    </a:cubicBezTo>
                    <a:lnTo>
                      <a:pt x="48" y="0"/>
                    </a:lnTo>
                    <a:cubicBezTo>
                      <a:pt x="39" y="12"/>
                      <a:pt x="-37" y="125"/>
                      <a:pt x="23" y="179"/>
                    </a:cubicBezTo>
                    <a:cubicBezTo>
                      <a:pt x="37" y="192"/>
                      <a:pt x="52" y="195"/>
                      <a:pt x="63" y="195"/>
                    </a:cubicBezTo>
                    <a:cubicBezTo>
                      <a:pt x="67" y="195"/>
                      <a:pt x="70" y="195"/>
                      <a:pt x="73" y="194"/>
                    </a:cubicBezTo>
                    <a:cubicBezTo>
                      <a:pt x="114" y="187"/>
                      <a:pt x="141" y="135"/>
                      <a:pt x="144" y="129"/>
                    </a:cubicBezTo>
                    <a:lnTo>
                      <a:pt x="114" y="114"/>
                    </a:lnTo>
                    <a:cubicBezTo>
                      <a:pt x="108" y="125"/>
                      <a:pt x="88" y="157"/>
                      <a:pt x="67" y="161"/>
                    </a:cubicBezTo>
                    <a:close/>
                  </a:path>
                </a:pathLst>
              </a:custGeom>
              <a:solidFill>
                <a:schemeClr val="dk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80" name="Google Shape;1680;p36"/>
              <p:cNvSpPr/>
              <p:nvPr/>
            </p:nvSpPr>
            <p:spPr>
              <a:xfrm>
                <a:off x="7055968" y="3197828"/>
                <a:ext cx="19800" cy="21240"/>
              </a:xfrm>
              <a:custGeom>
                <a:avLst/>
                <a:gdLst/>
                <a:ahLst/>
                <a:cxnLst/>
                <a:rect l="l" t="t" r="r" b="b"/>
                <a:pathLst>
                  <a:path w="55" h="59" extrusionOk="0">
                    <a:moveTo>
                      <a:pt x="0" y="40"/>
                    </a:moveTo>
                    <a:lnTo>
                      <a:pt x="27" y="59"/>
                    </a:lnTo>
                    <a:lnTo>
                      <a:pt x="55" y="20"/>
                    </a:lnTo>
                    <a:lnTo>
                      <a:pt x="28" y="0"/>
                    </a:lnTo>
                    <a:lnTo>
                      <a:pt x="0" y="4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81" name="Google Shape;1681;p36"/>
              <p:cNvSpPr/>
              <p:nvPr/>
            </p:nvSpPr>
            <p:spPr>
              <a:xfrm>
                <a:off x="7090888" y="3221588"/>
                <a:ext cx="95760" cy="74520"/>
              </a:xfrm>
              <a:custGeom>
                <a:avLst/>
                <a:gdLst/>
                <a:ahLst/>
                <a:cxnLst/>
                <a:rect l="l" t="t" r="r" b="b"/>
                <a:pathLst>
                  <a:path w="266" h="207" extrusionOk="0">
                    <a:moveTo>
                      <a:pt x="187" y="151"/>
                    </a:moveTo>
                    <a:cubicBezTo>
                      <a:pt x="177" y="150"/>
                      <a:pt x="174" y="119"/>
                      <a:pt x="172" y="99"/>
                    </a:cubicBezTo>
                    <a:cubicBezTo>
                      <a:pt x="168" y="65"/>
                      <a:pt x="163" y="27"/>
                      <a:pt x="132" y="23"/>
                    </a:cubicBezTo>
                    <a:cubicBezTo>
                      <a:pt x="108" y="19"/>
                      <a:pt x="82" y="46"/>
                      <a:pt x="60" y="82"/>
                    </a:cubicBezTo>
                    <a:cubicBezTo>
                      <a:pt x="61" y="69"/>
                      <a:pt x="62" y="56"/>
                      <a:pt x="62" y="45"/>
                    </a:cubicBezTo>
                    <a:cubicBezTo>
                      <a:pt x="62" y="36"/>
                      <a:pt x="62" y="11"/>
                      <a:pt x="42" y="2"/>
                    </a:cubicBezTo>
                    <a:cubicBezTo>
                      <a:pt x="23" y="-6"/>
                      <a:pt x="4" y="13"/>
                      <a:pt x="0" y="16"/>
                    </a:cubicBezTo>
                    <a:lnTo>
                      <a:pt x="24" y="40"/>
                    </a:lnTo>
                    <a:cubicBezTo>
                      <a:pt x="25" y="39"/>
                      <a:pt x="26" y="38"/>
                      <a:pt x="28" y="36"/>
                    </a:cubicBezTo>
                    <a:cubicBezTo>
                      <a:pt x="28" y="38"/>
                      <a:pt x="29" y="41"/>
                      <a:pt x="29" y="45"/>
                    </a:cubicBezTo>
                    <a:cubicBezTo>
                      <a:pt x="29" y="93"/>
                      <a:pt x="7" y="186"/>
                      <a:pt x="7" y="187"/>
                    </a:cubicBezTo>
                    <a:cubicBezTo>
                      <a:pt x="5" y="195"/>
                      <a:pt x="9" y="204"/>
                      <a:pt x="18" y="206"/>
                    </a:cubicBezTo>
                    <a:cubicBezTo>
                      <a:pt x="19" y="207"/>
                      <a:pt x="21" y="207"/>
                      <a:pt x="23" y="207"/>
                    </a:cubicBezTo>
                    <a:cubicBezTo>
                      <a:pt x="30" y="207"/>
                      <a:pt x="36" y="203"/>
                      <a:pt x="38" y="197"/>
                    </a:cubicBezTo>
                    <a:cubicBezTo>
                      <a:pt x="69" y="125"/>
                      <a:pt x="112" y="57"/>
                      <a:pt x="127" y="56"/>
                    </a:cubicBezTo>
                    <a:cubicBezTo>
                      <a:pt x="133" y="57"/>
                      <a:pt x="137" y="90"/>
                      <a:pt x="138" y="102"/>
                    </a:cubicBezTo>
                    <a:cubicBezTo>
                      <a:pt x="142" y="137"/>
                      <a:pt x="147" y="180"/>
                      <a:pt x="183" y="185"/>
                    </a:cubicBezTo>
                    <a:cubicBezTo>
                      <a:pt x="237" y="191"/>
                      <a:pt x="264" y="158"/>
                      <a:pt x="266" y="156"/>
                    </a:cubicBezTo>
                    <a:lnTo>
                      <a:pt x="239" y="135"/>
                    </a:lnTo>
                    <a:cubicBezTo>
                      <a:pt x="239" y="135"/>
                      <a:pt x="222" y="156"/>
                      <a:pt x="187" y="151"/>
                    </a:cubicBezTo>
                    <a:close/>
                  </a:path>
                </a:pathLst>
              </a:custGeom>
              <a:solidFill>
                <a:schemeClr val="dk1"/>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82" name="Google Shape;1682;p36"/>
              <p:cNvSpPr/>
              <p:nvPr/>
            </p:nvSpPr>
            <p:spPr>
              <a:xfrm rot="133222">
                <a:off x="6276288" y="3555258"/>
                <a:ext cx="79560" cy="110520"/>
              </a:xfrm>
              <a:custGeom>
                <a:avLst/>
                <a:gdLst/>
                <a:ahLst/>
                <a:cxnLst/>
                <a:rect l="l" t="t" r="r" b="b"/>
                <a:pathLst>
                  <a:path w="221" h="307" extrusionOk="0">
                    <a:moveTo>
                      <a:pt x="116" y="163"/>
                    </a:moveTo>
                    <a:cubicBezTo>
                      <a:pt x="100" y="255"/>
                      <a:pt x="96" y="289"/>
                      <a:pt x="115" y="302"/>
                    </a:cubicBezTo>
                    <a:cubicBezTo>
                      <a:pt x="117" y="304"/>
                      <a:pt x="122" y="307"/>
                      <a:pt x="129" y="307"/>
                    </a:cubicBezTo>
                    <a:cubicBezTo>
                      <a:pt x="133" y="307"/>
                      <a:pt x="137" y="306"/>
                      <a:pt x="142" y="304"/>
                    </a:cubicBezTo>
                    <a:cubicBezTo>
                      <a:pt x="190" y="279"/>
                      <a:pt x="220" y="232"/>
                      <a:pt x="221" y="230"/>
                    </a:cubicBezTo>
                    <a:lnTo>
                      <a:pt x="193" y="213"/>
                    </a:lnTo>
                    <a:cubicBezTo>
                      <a:pt x="193" y="213"/>
                      <a:pt x="171" y="247"/>
                      <a:pt x="136" y="268"/>
                    </a:cubicBezTo>
                    <a:cubicBezTo>
                      <a:pt x="136" y="247"/>
                      <a:pt x="144" y="201"/>
                      <a:pt x="149" y="169"/>
                    </a:cubicBezTo>
                    <a:cubicBezTo>
                      <a:pt x="160" y="108"/>
                      <a:pt x="170" y="49"/>
                      <a:pt x="162" y="21"/>
                    </a:cubicBezTo>
                    <a:cubicBezTo>
                      <a:pt x="156" y="3"/>
                      <a:pt x="144" y="1"/>
                      <a:pt x="139" y="0"/>
                    </a:cubicBezTo>
                    <a:cubicBezTo>
                      <a:pt x="130" y="0"/>
                      <a:pt x="106" y="-2"/>
                      <a:pt x="41" y="123"/>
                    </a:cubicBezTo>
                    <a:lnTo>
                      <a:pt x="50" y="16"/>
                    </a:lnTo>
                    <a:lnTo>
                      <a:pt x="17" y="13"/>
                    </a:lnTo>
                    <a:lnTo>
                      <a:pt x="0" y="209"/>
                    </a:lnTo>
                    <a:cubicBezTo>
                      <a:pt x="-1" y="217"/>
                      <a:pt x="5" y="224"/>
                      <a:pt x="12" y="227"/>
                    </a:cubicBezTo>
                    <a:cubicBezTo>
                      <a:pt x="20" y="228"/>
                      <a:pt x="29" y="225"/>
                      <a:pt x="32" y="217"/>
                    </a:cubicBezTo>
                    <a:cubicBezTo>
                      <a:pt x="65" y="146"/>
                      <a:pt x="109" y="67"/>
                      <a:pt x="131" y="41"/>
                    </a:cubicBezTo>
                    <a:cubicBezTo>
                      <a:pt x="133" y="68"/>
                      <a:pt x="124" y="120"/>
                      <a:pt x="116" y="1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83" name="Google Shape;1683;p36"/>
              <p:cNvSpPr/>
              <p:nvPr/>
            </p:nvSpPr>
            <p:spPr>
              <a:xfrm rot="133222">
                <a:off x="6301351" y="3538899"/>
                <a:ext cx="279360" cy="248040"/>
              </a:xfrm>
              <a:custGeom>
                <a:avLst/>
                <a:gdLst/>
                <a:ahLst/>
                <a:cxnLst/>
                <a:rect l="l" t="t" r="r" b="b"/>
                <a:pathLst>
                  <a:path w="776" h="689" extrusionOk="0">
                    <a:moveTo>
                      <a:pt x="673" y="39"/>
                    </a:moveTo>
                    <a:cubicBezTo>
                      <a:pt x="643" y="45"/>
                      <a:pt x="607" y="51"/>
                      <a:pt x="561" y="57"/>
                    </a:cubicBezTo>
                    <a:cubicBezTo>
                      <a:pt x="452" y="69"/>
                      <a:pt x="381" y="37"/>
                      <a:pt x="334" y="15"/>
                    </a:cubicBezTo>
                    <a:cubicBezTo>
                      <a:pt x="320" y="9"/>
                      <a:pt x="309" y="4"/>
                      <a:pt x="299" y="1"/>
                    </a:cubicBezTo>
                    <a:cubicBezTo>
                      <a:pt x="283" y="-3"/>
                      <a:pt x="272" y="1"/>
                      <a:pt x="266" y="6"/>
                    </a:cubicBezTo>
                    <a:cubicBezTo>
                      <a:pt x="238" y="27"/>
                      <a:pt x="238" y="88"/>
                      <a:pt x="238" y="253"/>
                    </a:cubicBezTo>
                    <a:cubicBezTo>
                      <a:pt x="238" y="385"/>
                      <a:pt x="149" y="555"/>
                      <a:pt x="106" y="627"/>
                    </a:cubicBezTo>
                    <a:cubicBezTo>
                      <a:pt x="99" y="593"/>
                      <a:pt x="90" y="542"/>
                      <a:pt x="87" y="498"/>
                    </a:cubicBezTo>
                    <a:cubicBezTo>
                      <a:pt x="85" y="466"/>
                      <a:pt x="75" y="445"/>
                      <a:pt x="56" y="435"/>
                    </a:cubicBezTo>
                    <a:cubicBezTo>
                      <a:pt x="31" y="422"/>
                      <a:pt x="3" y="438"/>
                      <a:pt x="0" y="440"/>
                    </a:cubicBezTo>
                    <a:lnTo>
                      <a:pt x="18" y="468"/>
                    </a:lnTo>
                    <a:cubicBezTo>
                      <a:pt x="20" y="467"/>
                      <a:pt x="33" y="461"/>
                      <a:pt x="41" y="465"/>
                    </a:cubicBezTo>
                    <a:cubicBezTo>
                      <a:pt x="48" y="469"/>
                      <a:pt x="52" y="481"/>
                      <a:pt x="54" y="500"/>
                    </a:cubicBezTo>
                    <a:cubicBezTo>
                      <a:pt x="59" y="579"/>
                      <a:pt x="81" y="672"/>
                      <a:pt x="82" y="676"/>
                    </a:cubicBezTo>
                    <a:cubicBezTo>
                      <a:pt x="84" y="683"/>
                      <a:pt x="89" y="688"/>
                      <a:pt x="96" y="689"/>
                    </a:cubicBezTo>
                    <a:cubicBezTo>
                      <a:pt x="97" y="689"/>
                      <a:pt x="98" y="689"/>
                      <a:pt x="98" y="689"/>
                    </a:cubicBezTo>
                    <a:cubicBezTo>
                      <a:pt x="104" y="689"/>
                      <a:pt x="109" y="686"/>
                      <a:pt x="113" y="681"/>
                    </a:cubicBezTo>
                    <a:cubicBezTo>
                      <a:pt x="119" y="672"/>
                      <a:pt x="272" y="435"/>
                      <a:pt x="272" y="253"/>
                    </a:cubicBezTo>
                    <a:cubicBezTo>
                      <a:pt x="272" y="139"/>
                      <a:pt x="272" y="42"/>
                      <a:pt x="286" y="33"/>
                    </a:cubicBezTo>
                    <a:cubicBezTo>
                      <a:pt x="286" y="33"/>
                      <a:pt x="287" y="33"/>
                      <a:pt x="290" y="34"/>
                    </a:cubicBezTo>
                    <a:cubicBezTo>
                      <a:pt x="297" y="36"/>
                      <a:pt x="308" y="40"/>
                      <a:pt x="320" y="46"/>
                    </a:cubicBezTo>
                    <a:cubicBezTo>
                      <a:pt x="368" y="68"/>
                      <a:pt x="447" y="104"/>
                      <a:pt x="565" y="90"/>
                    </a:cubicBezTo>
                    <a:cubicBezTo>
                      <a:pt x="612" y="85"/>
                      <a:pt x="649" y="78"/>
                      <a:pt x="679" y="72"/>
                    </a:cubicBezTo>
                    <a:cubicBezTo>
                      <a:pt x="707" y="67"/>
                      <a:pt x="737" y="61"/>
                      <a:pt x="742" y="63"/>
                    </a:cubicBezTo>
                    <a:cubicBezTo>
                      <a:pt x="742" y="63"/>
                      <a:pt x="743" y="65"/>
                      <a:pt x="742" y="72"/>
                    </a:cubicBezTo>
                    <a:cubicBezTo>
                      <a:pt x="737" y="121"/>
                      <a:pt x="726" y="187"/>
                      <a:pt x="726" y="188"/>
                    </a:cubicBezTo>
                    <a:lnTo>
                      <a:pt x="759" y="194"/>
                    </a:lnTo>
                    <a:cubicBezTo>
                      <a:pt x="759" y="193"/>
                      <a:pt x="770" y="125"/>
                      <a:pt x="776" y="75"/>
                    </a:cubicBezTo>
                    <a:cubicBezTo>
                      <a:pt x="776" y="69"/>
                      <a:pt x="778" y="51"/>
                      <a:pt x="766" y="40"/>
                    </a:cubicBezTo>
                    <a:cubicBezTo>
                      <a:pt x="749" y="24"/>
                      <a:pt x="724" y="29"/>
                      <a:pt x="673" y="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84" name="Google Shape;1684;p36"/>
              <p:cNvSpPr/>
              <p:nvPr/>
            </p:nvSpPr>
            <p:spPr>
              <a:xfrm rot="133222">
                <a:off x="6413633" y="3593429"/>
                <a:ext cx="82080" cy="141480"/>
              </a:xfrm>
              <a:custGeom>
                <a:avLst/>
                <a:gdLst/>
                <a:ahLst/>
                <a:cxnLst/>
                <a:rect l="l" t="t" r="r" b="b"/>
                <a:pathLst>
                  <a:path w="228" h="393" extrusionOk="0">
                    <a:moveTo>
                      <a:pt x="153" y="209"/>
                    </a:moveTo>
                    <a:lnTo>
                      <a:pt x="46" y="213"/>
                    </a:lnTo>
                    <a:cubicBezTo>
                      <a:pt x="53" y="198"/>
                      <a:pt x="64" y="175"/>
                      <a:pt x="76" y="142"/>
                    </a:cubicBezTo>
                    <a:cubicBezTo>
                      <a:pt x="105" y="68"/>
                      <a:pt x="111" y="6"/>
                      <a:pt x="111" y="3"/>
                    </a:cubicBezTo>
                    <a:lnTo>
                      <a:pt x="78" y="0"/>
                    </a:lnTo>
                    <a:cubicBezTo>
                      <a:pt x="78" y="1"/>
                      <a:pt x="72" y="61"/>
                      <a:pt x="45" y="130"/>
                    </a:cubicBezTo>
                    <a:cubicBezTo>
                      <a:pt x="19" y="199"/>
                      <a:pt x="3" y="221"/>
                      <a:pt x="3" y="221"/>
                    </a:cubicBezTo>
                    <a:cubicBezTo>
                      <a:pt x="-1" y="226"/>
                      <a:pt x="-2" y="233"/>
                      <a:pt x="1" y="239"/>
                    </a:cubicBezTo>
                    <a:cubicBezTo>
                      <a:pt x="4" y="245"/>
                      <a:pt x="10" y="248"/>
                      <a:pt x="16" y="248"/>
                    </a:cubicBezTo>
                    <a:lnTo>
                      <a:pt x="17" y="248"/>
                    </a:lnTo>
                    <a:lnTo>
                      <a:pt x="143" y="243"/>
                    </a:lnTo>
                    <a:lnTo>
                      <a:pt x="101" y="383"/>
                    </a:lnTo>
                    <a:lnTo>
                      <a:pt x="133" y="393"/>
                    </a:lnTo>
                    <a:lnTo>
                      <a:pt x="228" y="79"/>
                    </a:lnTo>
                    <a:lnTo>
                      <a:pt x="196" y="70"/>
                    </a:lnTo>
                    <a:lnTo>
                      <a:pt x="153" y="20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85" name="Google Shape;1685;p36"/>
              <p:cNvSpPr/>
              <p:nvPr/>
            </p:nvSpPr>
            <p:spPr>
              <a:xfrm rot="133222">
                <a:off x="6639543" y="3534816"/>
                <a:ext cx="433080" cy="245880"/>
              </a:xfrm>
              <a:custGeom>
                <a:avLst/>
                <a:gdLst/>
                <a:ahLst/>
                <a:cxnLst/>
                <a:rect l="l" t="t" r="r" b="b"/>
                <a:pathLst>
                  <a:path w="1203" h="683" extrusionOk="0">
                    <a:moveTo>
                      <a:pt x="1170" y="4"/>
                    </a:moveTo>
                    <a:cubicBezTo>
                      <a:pt x="1155" y="-5"/>
                      <a:pt x="1133" y="2"/>
                      <a:pt x="1089" y="15"/>
                    </a:cubicBezTo>
                    <a:cubicBezTo>
                      <a:pt x="1036" y="31"/>
                      <a:pt x="956" y="54"/>
                      <a:pt x="874" y="51"/>
                    </a:cubicBezTo>
                    <a:cubicBezTo>
                      <a:pt x="724" y="45"/>
                      <a:pt x="284" y="51"/>
                      <a:pt x="280" y="51"/>
                    </a:cubicBezTo>
                    <a:cubicBezTo>
                      <a:pt x="272" y="51"/>
                      <a:pt x="265" y="57"/>
                      <a:pt x="264" y="64"/>
                    </a:cubicBezTo>
                    <a:cubicBezTo>
                      <a:pt x="263" y="69"/>
                      <a:pt x="152" y="556"/>
                      <a:pt x="108" y="642"/>
                    </a:cubicBezTo>
                    <a:cubicBezTo>
                      <a:pt x="107" y="645"/>
                      <a:pt x="106" y="646"/>
                      <a:pt x="105" y="647"/>
                    </a:cubicBezTo>
                    <a:cubicBezTo>
                      <a:pt x="87" y="630"/>
                      <a:pt x="55" y="529"/>
                      <a:pt x="33" y="417"/>
                    </a:cubicBezTo>
                    <a:lnTo>
                      <a:pt x="0" y="424"/>
                    </a:lnTo>
                    <a:cubicBezTo>
                      <a:pt x="19" y="518"/>
                      <a:pt x="56" y="676"/>
                      <a:pt x="102" y="682"/>
                    </a:cubicBezTo>
                    <a:cubicBezTo>
                      <a:pt x="104" y="683"/>
                      <a:pt x="105" y="683"/>
                      <a:pt x="106" y="683"/>
                    </a:cubicBezTo>
                    <a:cubicBezTo>
                      <a:pt x="116" y="683"/>
                      <a:pt x="128" y="678"/>
                      <a:pt x="138" y="657"/>
                    </a:cubicBezTo>
                    <a:cubicBezTo>
                      <a:pt x="180" y="574"/>
                      <a:pt x="275" y="164"/>
                      <a:pt x="293" y="84"/>
                    </a:cubicBezTo>
                    <a:cubicBezTo>
                      <a:pt x="368" y="84"/>
                      <a:pt x="738" y="80"/>
                      <a:pt x="873" y="85"/>
                    </a:cubicBezTo>
                    <a:cubicBezTo>
                      <a:pt x="961" y="88"/>
                      <a:pt x="1044" y="63"/>
                      <a:pt x="1098" y="47"/>
                    </a:cubicBezTo>
                    <a:cubicBezTo>
                      <a:pt x="1118" y="42"/>
                      <a:pt x="1139" y="35"/>
                      <a:pt x="1150" y="34"/>
                    </a:cubicBezTo>
                    <a:cubicBezTo>
                      <a:pt x="1156" y="65"/>
                      <a:pt x="1170" y="120"/>
                      <a:pt x="1171" y="122"/>
                    </a:cubicBezTo>
                    <a:lnTo>
                      <a:pt x="1203" y="114"/>
                    </a:lnTo>
                    <a:cubicBezTo>
                      <a:pt x="1203" y="113"/>
                      <a:pt x="1186" y="47"/>
                      <a:pt x="1181" y="20"/>
                    </a:cubicBezTo>
                    <a:cubicBezTo>
                      <a:pt x="1180" y="13"/>
                      <a:pt x="1176" y="8"/>
                      <a:pt x="117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86" name="Google Shape;1686;p36"/>
              <p:cNvSpPr/>
              <p:nvPr/>
            </p:nvSpPr>
            <p:spPr>
              <a:xfrm rot="133222">
                <a:off x="7095438" y="3504388"/>
                <a:ext cx="54720" cy="87120"/>
              </a:xfrm>
              <a:custGeom>
                <a:avLst/>
                <a:gdLst/>
                <a:ahLst/>
                <a:cxnLst/>
                <a:rect l="l" t="t" r="r" b="b"/>
                <a:pathLst>
                  <a:path w="152" h="242" extrusionOk="0">
                    <a:moveTo>
                      <a:pt x="118" y="219"/>
                    </a:moveTo>
                    <a:lnTo>
                      <a:pt x="151" y="221"/>
                    </a:lnTo>
                    <a:cubicBezTo>
                      <a:pt x="151" y="216"/>
                      <a:pt x="157" y="99"/>
                      <a:pt x="134" y="25"/>
                    </a:cubicBezTo>
                    <a:cubicBezTo>
                      <a:pt x="127" y="4"/>
                      <a:pt x="115" y="0"/>
                      <a:pt x="107" y="0"/>
                    </a:cubicBezTo>
                    <a:cubicBezTo>
                      <a:pt x="99" y="1"/>
                      <a:pt x="81" y="0"/>
                      <a:pt x="47" y="83"/>
                    </a:cubicBezTo>
                    <a:lnTo>
                      <a:pt x="50" y="48"/>
                    </a:lnTo>
                    <a:lnTo>
                      <a:pt x="17" y="45"/>
                    </a:lnTo>
                    <a:lnTo>
                      <a:pt x="0" y="224"/>
                    </a:lnTo>
                    <a:cubicBezTo>
                      <a:pt x="-1" y="233"/>
                      <a:pt x="5" y="240"/>
                      <a:pt x="14" y="242"/>
                    </a:cubicBezTo>
                    <a:cubicBezTo>
                      <a:pt x="15" y="242"/>
                      <a:pt x="16" y="242"/>
                      <a:pt x="17" y="242"/>
                    </a:cubicBezTo>
                    <a:cubicBezTo>
                      <a:pt x="24" y="242"/>
                      <a:pt x="31" y="238"/>
                      <a:pt x="33" y="230"/>
                    </a:cubicBezTo>
                    <a:cubicBezTo>
                      <a:pt x="55" y="156"/>
                      <a:pt x="85" y="71"/>
                      <a:pt x="104" y="42"/>
                    </a:cubicBezTo>
                    <a:cubicBezTo>
                      <a:pt x="122" y="112"/>
                      <a:pt x="118" y="218"/>
                      <a:pt x="118" y="219"/>
                    </a:cubicBezTo>
                    <a:close/>
                  </a:path>
                </a:pathLst>
              </a:custGeom>
              <a:solidFill>
                <a:schemeClr val="dk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87" name="Google Shape;1687;p36"/>
              <p:cNvSpPr/>
              <p:nvPr/>
            </p:nvSpPr>
            <p:spPr>
              <a:xfrm rot="133222">
                <a:off x="6903142" y="3587109"/>
                <a:ext cx="97920" cy="66600"/>
              </a:xfrm>
              <a:custGeom>
                <a:avLst/>
                <a:gdLst/>
                <a:ahLst/>
                <a:cxnLst/>
                <a:rect l="l" t="t" r="r" b="b"/>
                <a:pathLst>
                  <a:path w="272" h="185" extrusionOk="0">
                    <a:moveTo>
                      <a:pt x="170" y="143"/>
                    </a:moveTo>
                    <a:cubicBezTo>
                      <a:pt x="168" y="144"/>
                      <a:pt x="167" y="144"/>
                      <a:pt x="166" y="145"/>
                    </a:cubicBezTo>
                    <a:cubicBezTo>
                      <a:pt x="164" y="134"/>
                      <a:pt x="166" y="109"/>
                      <a:pt x="167" y="92"/>
                    </a:cubicBezTo>
                    <a:cubicBezTo>
                      <a:pt x="168" y="70"/>
                      <a:pt x="170" y="47"/>
                      <a:pt x="168" y="26"/>
                    </a:cubicBezTo>
                    <a:cubicBezTo>
                      <a:pt x="166" y="6"/>
                      <a:pt x="154" y="1"/>
                      <a:pt x="149" y="0"/>
                    </a:cubicBezTo>
                    <a:cubicBezTo>
                      <a:pt x="141" y="-2"/>
                      <a:pt x="121" y="-7"/>
                      <a:pt x="60" y="76"/>
                    </a:cubicBezTo>
                    <a:lnTo>
                      <a:pt x="78" y="10"/>
                    </a:lnTo>
                    <a:lnTo>
                      <a:pt x="45" y="1"/>
                    </a:lnTo>
                    <a:lnTo>
                      <a:pt x="0" y="163"/>
                    </a:lnTo>
                    <a:cubicBezTo>
                      <a:pt x="-2" y="171"/>
                      <a:pt x="2" y="180"/>
                      <a:pt x="10" y="183"/>
                    </a:cubicBezTo>
                    <a:cubicBezTo>
                      <a:pt x="12" y="184"/>
                      <a:pt x="14" y="185"/>
                      <a:pt x="17" y="185"/>
                    </a:cubicBezTo>
                    <a:cubicBezTo>
                      <a:pt x="22" y="185"/>
                      <a:pt x="28" y="182"/>
                      <a:pt x="31" y="177"/>
                    </a:cubicBezTo>
                    <a:cubicBezTo>
                      <a:pt x="66" y="121"/>
                      <a:pt x="112" y="60"/>
                      <a:pt x="135" y="39"/>
                    </a:cubicBezTo>
                    <a:cubicBezTo>
                      <a:pt x="135" y="55"/>
                      <a:pt x="134" y="73"/>
                      <a:pt x="133" y="90"/>
                    </a:cubicBezTo>
                    <a:cubicBezTo>
                      <a:pt x="130" y="133"/>
                      <a:pt x="128" y="165"/>
                      <a:pt x="149" y="177"/>
                    </a:cubicBezTo>
                    <a:cubicBezTo>
                      <a:pt x="160" y="183"/>
                      <a:pt x="173" y="181"/>
                      <a:pt x="188" y="171"/>
                    </a:cubicBezTo>
                    <a:lnTo>
                      <a:pt x="272" y="115"/>
                    </a:lnTo>
                    <a:lnTo>
                      <a:pt x="254" y="87"/>
                    </a:lnTo>
                    <a:lnTo>
                      <a:pt x="170" y="143"/>
                    </a:lnTo>
                    <a:close/>
                  </a:path>
                </a:pathLst>
              </a:custGeom>
              <a:solidFill>
                <a:schemeClr val="dk1"/>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88" name="Google Shape;1688;p36"/>
              <p:cNvSpPr/>
              <p:nvPr/>
            </p:nvSpPr>
            <p:spPr>
              <a:xfrm rot="133222">
                <a:off x="6758020" y="3621531"/>
                <a:ext cx="25920" cy="104400"/>
              </a:xfrm>
              <a:custGeom>
                <a:avLst/>
                <a:gdLst/>
                <a:ahLst/>
                <a:cxnLst/>
                <a:rect l="l" t="t" r="r" b="b"/>
                <a:pathLst>
                  <a:path w="72" h="290" extrusionOk="0">
                    <a:moveTo>
                      <a:pt x="0" y="286"/>
                    </a:moveTo>
                    <a:lnTo>
                      <a:pt x="33" y="290"/>
                    </a:lnTo>
                    <a:lnTo>
                      <a:pt x="72" y="5"/>
                    </a:lnTo>
                    <a:lnTo>
                      <a:pt x="39" y="0"/>
                    </a:lnTo>
                    <a:lnTo>
                      <a:pt x="0" y="28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89" name="Google Shape;1689;p36"/>
              <p:cNvSpPr/>
              <p:nvPr/>
            </p:nvSpPr>
            <p:spPr>
              <a:xfrm rot="133222">
                <a:off x="6796768" y="3610130"/>
                <a:ext cx="66240" cy="117720"/>
              </a:xfrm>
              <a:custGeom>
                <a:avLst/>
                <a:gdLst/>
                <a:ahLst/>
                <a:cxnLst/>
                <a:rect l="l" t="t" r="r" b="b"/>
                <a:pathLst>
                  <a:path w="184" h="327" extrusionOk="0">
                    <a:moveTo>
                      <a:pt x="166" y="130"/>
                    </a:moveTo>
                    <a:cubicBezTo>
                      <a:pt x="149" y="118"/>
                      <a:pt x="123" y="120"/>
                      <a:pt x="99" y="126"/>
                    </a:cubicBezTo>
                    <a:cubicBezTo>
                      <a:pt x="111" y="106"/>
                      <a:pt x="123" y="80"/>
                      <a:pt x="127" y="49"/>
                    </a:cubicBezTo>
                    <a:cubicBezTo>
                      <a:pt x="129" y="39"/>
                      <a:pt x="133" y="11"/>
                      <a:pt x="113" y="2"/>
                    </a:cubicBezTo>
                    <a:cubicBezTo>
                      <a:pt x="95" y="-6"/>
                      <a:pt x="69" y="9"/>
                      <a:pt x="36" y="46"/>
                    </a:cubicBezTo>
                    <a:lnTo>
                      <a:pt x="62" y="68"/>
                    </a:lnTo>
                    <a:cubicBezTo>
                      <a:pt x="73" y="56"/>
                      <a:pt x="86" y="44"/>
                      <a:pt x="95" y="37"/>
                    </a:cubicBezTo>
                    <a:cubicBezTo>
                      <a:pt x="95" y="39"/>
                      <a:pt x="94" y="41"/>
                      <a:pt x="94" y="44"/>
                    </a:cubicBezTo>
                    <a:cubicBezTo>
                      <a:pt x="84" y="109"/>
                      <a:pt x="38" y="151"/>
                      <a:pt x="38" y="151"/>
                    </a:cubicBezTo>
                    <a:cubicBezTo>
                      <a:pt x="32" y="157"/>
                      <a:pt x="31" y="166"/>
                      <a:pt x="35" y="173"/>
                    </a:cubicBezTo>
                    <a:cubicBezTo>
                      <a:pt x="40" y="180"/>
                      <a:pt x="49" y="182"/>
                      <a:pt x="57" y="179"/>
                    </a:cubicBezTo>
                    <a:cubicBezTo>
                      <a:pt x="85" y="164"/>
                      <a:pt x="132" y="148"/>
                      <a:pt x="146" y="158"/>
                    </a:cubicBezTo>
                    <a:cubicBezTo>
                      <a:pt x="151" y="161"/>
                      <a:pt x="151" y="171"/>
                      <a:pt x="150" y="178"/>
                    </a:cubicBezTo>
                    <a:cubicBezTo>
                      <a:pt x="143" y="232"/>
                      <a:pt x="90" y="291"/>
                      <a:pt x="56" y="294"/>
                    </a:cubicBezTo>
                    <a:cubicBezTo>
                      <a:pt x="52" y="294"/>
                      <a:pt x="39" y="295"/>
                      <a:pt x="32" y="271"/>
                    </a:cubicBezTo>
                    <a:lnTo>
                      <a:pt x="0" y="281"/>
                    </a:lnTo>
                    <a:cubicBezTo>
                      <a:pt x="12" y="321"/>
                      <a:pt x="40" y="327"/>
                      <a:pt x="55" y="327"/>
                    </a:cubicBezTo>
                    <a:cubicBezTo>
                      <a:pt x="56" y="327"/>
                      <a:pt x="58" y="327"/>
                      <a:pt x="59" y="327"/>
                    </a:cubicBezTo>
                    <a:cubicBezTo>
                      <a:pt x="111" y="323"/>
                      <a:pt x="175" y="249"/>
                      <a:pt x="183" y="183"/>
                    </a:cubicBezTo>
                    <a:cubicBezTo>
                      <a:pt x="187" y="153"/>
                      <a:pt x="176" y="138"/>
                      <a:pt x="166" y="1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90" name="Google Shape;1690;p36"/>
              <p:cNvSpPr/>
              <p:nvPr/>
            </p:nvSpPr>
            <p:spPr>
              <a:xfrm rot="133222">
                <a:off x="6637867" y="3556259"/>
                <a:ext cx="59040" cy="77760"/>
              </a:xfrm>
              <a:custGeom>
                <a:avLst/>
                <a:gdLst/>
                <a:ahLst/>
                <a:cxnLst/>
                <a:rect l="l" t="t" r="r" b="b"/>
                <a:pathLst>
                  <a:path w="164" h="216" extrusionOk="0">
                    <a:moveTo>
                      <a:pt x="32" y="191"/>
                    </a:moveTo>
                    <a:cubicBezTo>
                      <a:pt x="58" y="136"/>
                      <a:pt x="92" y="75"/>
                      <a:pt x="113" y="47"/>
                    </a:cubicBezTo>
                    <a:cubicBezTo>
                      <a:pt x="113" y="63"/>
                      <a:pt x="112" y="83"/>
                      <a:pt x="112" y="102"/>
                    </a:cubicBezTo>
                    <a:cubicBezTo>
                      <a:pt x="109" y="175"/>
                      <a:pt x="109" y="207"/>
                      <a:pt x="131" y="215"/>
                    </a:cubicBezTo>
                    <a:cubicBezTo>
                      <a:pt x="133" y="216"/>
                      <a:pt x="136" y="216"/>
                      <a:pt x="138" y="216"/>
                    </a:cubicBezTo>
                    <a:cubicBezTo>
                      <a:pt x="147" y="216"/>
                      <a:pt x="156" y="211"/>
                      <a:pt x="164" y="200"/>
                    </a:cubicBezTo>
                    <a:lnTo>
                      <a:pt x="147" y="186"/>
                    </a:lnTo>
                    <a:cubicBezTo>
                      <a:pt x="143" y="174"/>
                      <a:pt x="144" y="132"/>
                      <a:pt x="145" y="103"/>
                    </a:cubicBezTo>
                    <a:cubicBezTo>
                      <a:pt x="146" y="75"/>
                      <a:pt x="147" y="46"/>
                      <a:pt x="145" y="25"/>
                    </a:cubicBezTo>
                    <a:cubicBezTo>
                      <a:pt x="144" y="6"/>
                      <a:pt x="133" y="1"/>
                      <a:pt x="126" y="0"/>
                    </a:cubicBezTo>
                    <a:cubicBezTo>
                      <a:pt x="116" y="-2"/>
                      <a:pt x="97" y="-6"/>
                      <a:pt x="34" y="113"/>
                    </a:cubicBezTo>
                    <a:lnTo>
                      <a:pt x="34" y="33"/>
                    </a:lnTo>
                    <a:lnTo>
                      <a:pt x="0" y="33"/>
                    </a:lnTo>
                    <a:lnTo>
                      <a:pt x="0" y="184"/>
                    </a:lnTo>
                    <a:cubicBezTo>
                      <a:pt x="0" y="192"/>
                      <a:pt x="5" y="198"/>
                      <a:pt x="13" y="200"/>
                    </a:cubicBezTo>
                    <a:cubicBezTo>
                      <a:pt x="21" y="202"/>
                      <a:pt x="28" y="198"/>
                      <a:pt x="32" y="191"/>
                    </a:cubicBezTo>
                    <a:close/>
                  </a:path>
                </a:pathLst>
              </a:custGeom>
              <a:solidFill>
                <a:schemeClr val="dk1"/>
              </a:solidFill>
              <a:ln>
                <a:noFill/>
              </a:ln>
            </p:spPr>
            <p:txBody>
              <a:bodyPr spcFirstLastPara="1" wrap="square" lIns="90000" tIns="32750" rIns="90000" bIns="32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91" name="Google Shape;1691;p36"/>
              <p:cNvSpPr/>
              <p:nvPr/>
            </p:nvSpPr>
            <p:spPr>
              <a:xfrm rot="133222">
                <a:off x="7122229" y="3483113"/>
                <a:ext cx="350280" cy="240120"/>
              </a:xfrm>
              <a:custGeom>
                <a:avLst/>
                <a:gdLst/>
                <a:ahLst/>
                <a:cxnLst/>
                <a:rect l="l" t="t" r="r" b="b"/>
                <a:pathLst>
                  <a:path w="973" h="667" extrusionOk="0">
                    <a:moveTo>
                      <a:pt x="270" y="69"/>
                    </a:moveTo>
                    <a:cubicBezTo>
                      <a:pt x="263" y="70"/>
                      <a:pt x="258" y="75"/>
                      <a:pt x="256" y="81"/>
                    </a:cubicBezTo>
                    <a:lnTo>
                      <a:pt x="128" y="600"/>
                    </a:lnTo>
                    <a:lnTo>
                      <a:pt x="30" y="386"/>
                    </a:lnTo>
                    <a:lnTo>
                      <a:pt x="0" y="400"/>
                    </a:lnTo>
                    <a:lnTo>
                      <a:pt x="117" y="658"/>
                    </a:lnTo>
                    <a:cubicBezTo>
                      <a:pt x="120" y="664"/>
                      <a:pt x="126" y="667"/>
                      <a:pt x="133" y="667"/>
                    </a:cubicBezTo>
                    <a:lnTo>
                      <a:pt x="134" y="667"/>
                    </a:lnTo>
                    <a:cubicBezTo>
                      <a:pt x="141" y="667"/>
                      <a:pt x="147" y="662"/>
                      <a:pt x="149" y="655"/>
                    </a:cubicBezTo>
                    <a:lnTo>
                      <a:pt x="286" y="100"/>
                    </a:lnTo>
                    <a:cubicBezTo>
                      <a:pt x="359" y="89"/>
                      <a:pt x="771" y="25"/>
                      <a:pt x="972" y="35"/>
                    </a:cubicBezTo>
                    <a:lnTo>
                      <a:pt x="973" y="1"/>
                    </a:lnTo>
                    <a:cubicBezTo>
                      <a:pt x="750" y="-10"/>
                      <a:pt x="289" y="65"/>
                      <a:pt x="270" y="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92" name="Google Shape;1692;p36"/>
              <p:cNvSpPr/>
              <p:nvPr/>
            </p:nvSpPr>
            <p:spPr>
              <a:xfrm rot="133222">
                <a:off x="6558085" y="3675135"/>
                <a:ext cx="14760" cy="14760"/>
              </a:xfrm>
              <a:custGeom>
                <a:avLst/>
                <a:gdLst/>
                <a:ahLst/>
                <a:cxnLst/>
                <a:rect l="l" t="t" r="r" b="b"/>
                <a:pathLst>
                  <a:path w="41" h="41" extrusionOk="0">
                    <a:moveTo>
                      <a:pt x="20" y="0"/>
                    </a:moveTo>
                    <a:cubicBezTo>
                      <a:pt x="9" y="0"/>
                      <a:pt x="0" y="9"/>
                      <a:pt x="0" y="20"/>
                    </a:cubicBezTo>
                    <a:cubicBezTo>
                      <a:pt x="0" y="32"/>
                      <a:pt x="9" y="41"/>
                      <a:pt x="20" y="41"/>
                    </a:cubicBezTo>
                    <a:cubicBezTo>
                      <a:pt x="32" y="41"/>
                      <a:pt x="41" y="32"/>
                      <a:pt x="41" y="20"/>
                    </a:cubicBezTo>
                    <a:cubicBezTo>
                      <a:pt x="41" y="9"/>
                      <a:pt x="32" y="0"/>
                      <a:pt x="2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93" name="Google Shape;1693;p36"/>
              <p:cNvSpPr/>
              <p:nvPr/>
            </p:nvSpPr>
            <p:spPr>
              <a:xfrm>
                <a:off x="6058768" y="693383"/>
                <a:ext cx="103680" cy="316800"/>
              </a:xfrm>
              <a:custGeom>
                <a:avLst/>
                <a:gdLst/>
                <a:ahLst/>
                <a:cxnLst/>
                <a:rect l="l" t="t" r="r" b="b"/>
                <a:pathLst>
                  <a:path w="288" h="880" extrusionOk="0">
                    <a:moveTo>
                      <a:pt x="271" y="0"/>
                    </a:moveTo>
                    <a:cubicBezTo>
                      <a:pt x="263" y="0"/>
                      <a:pt x="194" y="-3"/>
                      <a:pt x="167" y="36"/>
                    </a:cubicBezTo>
                    <a:cubicBezTo>
                      <a:pt x="158" y="49"/>
                      <a:pt x="150" y="72"/>
                      <a:pt x="164" y="107"/>
                    </a:cubicBezTo>
                    <a:cubicBezTo>
                      <a:pt x="180" y="144"/>
                      <a:pt x="225" y="268"/>
                      <a:pt x="164" y="306"/>
                    </a:cubicBezTo>
                    <a:cubicBezTo>
                      <a:pt x="105" y="343"/>
                      <a:pt x="9" y="402"/>
                      <a:pt x="9" y="402"/>
                    </a:cubicBezTo>
                    <a:cubicBezTo>
                      <a:pt x="3" y="406"/>
                      <a:pt x="0" y="412"/>
                      <a:pt x="0" y="419"/>
                    </a:cubicBezTo>
                    <a:cubicBezTo>
                      <a:pt x="1" y="426"/>
                      <a:pt x="5" y="432"/>
                      <a:pt x="11" y="435"/>
                    </a:cubicBezTo>
                    <a:cubicBezTo>
                      <a:pt x="12" y="435"/>
                      <a:pt x="121" y="484"/>
                      <a:pt x="141" y="591"/>
                    </a:cubicBezTo>
                    <a:cubicBezTo>
                      <a:pt x="162" y="701"/>
                      <a:pt x="85" y="844"/>
                      <a:pt x="84" y="845"/>
                    </a:cubicBezTo>
                    <a:cubicBezTo>
                      <a:pt x="81" y="851"/>
                      <a:pt x="81" y="857"/>
                      <a:pt x="84" y="863"/>
                    </a:cubicBezTo>
                    <a:cubicBezTo>
                      <a:pt x="87" y="868"/>
                      <a:pt x="93" y="872"/>
                      <a:pt x="99" y="872"/>
                    </a:cubicBezTo>
                    <a:lnTo>
                      <a:pt x="247" y="880"/>
                    </a:lnTo>
                    <a:lnTo>
                      <a:pt x="248" y="880"/>
                    </a:lnTo>
                    <a:cubicBezTo>
                      <a:pt x="258" y="880"/>
                      <a:pt x="266" y="872"/>
                      <a:pt x="266" y="862"/>
                    </a:cubicBezTo>
                    <a:cubicBezTo>
                      <a:pt x="267" y="852"/>
                      <a:pt x="259" y="844"/>
                      <a:pt x="249" y="843"/>
                    </a:cubicBezTo>
                    <a:lnTo>
                      <a:pt x="129" y="837"/>
                    </a:lnTo>
                    <a:cubicBezTo>
                      <a:pt x="152" y="788"/>
                      <a:pt x="195" y="679"/>
                      <a:pt x="177" y="584"/>
                    </a:cubicBezTo>
                    <a:cubicBezTo>
                      <a:pt x="160" y="495"/>
                      <a:pt x="94" y="441"/>
                      <a:pt x="55" y="417"/>
                    </a:cubicBezTo>
                    <a:cubicBezTo>
                      <a:pt x="88" y="397"/>
                      <a:pt x="144" y="362"/>
                      <a:pt x="184" y="337"/>
                    </a:cubicBezTo>
                    <a:cubicBezTo>
                      <a:pt x="242" y="301"/>
                      <a:pt x="248" y="212"/>
                      <a:pt x="198" y="93"/>
                    </a:cubicBezTo>
                    <a:cubicBezTo>
                      <a:pt x="192" y="77"/>
                      <a:pt x="191" y="65"/>
                      <a:pt x="197" y="57"/>
                    </a:cubicBezTo>
                    <a:cubicBezTo>
                      <a:pt x="210" y="38"/>
                      <a:pt x="255" y="36"/>
                      <a:pt x="269" y="37"/>
                    </a:cubicBezTo>
                    <a:cubicBezTo>
                      <a:pt x="279" y="37"/>
                      <a:pt x="288" y="30"/>
                      <a:pt x="288" y="20"/>
                    </a:cubicBezTo>
                    <a:cubicBezTo>
                      <a:pt x="289" y="10"/>
                      <a:pt x="281" y="1"/>
                      <a:pt x="271"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94" name="Google Shape;1694;p36"/>
              <p:cNvSpPr/>
              <p:nvPr/>
            </p:nvSpPr>
            <p:spPr>
              <a:xfrm>
                <a:off x="6380968" y="707063"/>
                <a:ext cx="75960" cy="296640"/>
              </a:xfrm>
              <a:custGeom>
                <a:avLst/>
                <a:gdLst/>
                <a:ahLst/>
                <a:cxnLst/>
                <a:rect l="l" t="t" r="r" b="b"/>
                <a:pathLst>
                  <a:path w="211" h="824" extrusionOk="0">
                    <a:moveTo>
                      <a:pt x="190" y="342"/>
                    </a:moveTo>
                    <a:cubicBezTo>
                      <a:pt x="186" y="339"/>
                      <a:pt x="180" y="338"/>
                      <a:pt x="175" y="340"/>
                    </a:cubicBezTo>
                    <a:cubicBezTo>
                      <a:pt x="174" y="340"/>
                      <a:pt x="118" y="359"/>
                      <a:pt x="67" y="314"/>
                    </a:cubicBezTo>
                    <a:cubicBezTo>
                      <a:pt x="47" y="297"/>
                      <a:pt x="90" y="241"/>
                      <a:pt x="124" y="195"/>
                    </a:cubicBezTo>
                    <a:cubicBezTo>
                      <a:pt x="163" y="145"/>
                      <a:pt x="199" y="97"/>
                      <a:pt x="199" y="55"/>
                    </a:cubicBezTo>
                    <a:cubicBezTo>
                      <a:pt x="199" y="29"/>
                      <a:pt x="186" y="16"/>
                      <a:pt x="176" y="9"/>
                    </a:cubicBezTo>
                    <a:cubicBezTo>
                      <a:pt x="130" y="-19"/>
                      <a:pt x="30" y="28"/>
                      <a:pt x="10" y="38"/>
                    </a:cubicBezTo>
                    <a:cubicBezTo>
                      <a:pt x="1" y="43"/>
                      <a:pt x="-3" y="54"/>
                      <a:pt x="2" y="63"/>
                    </a:cubicBezTo>
                    <a:cubicBezTo>
                      <a:pt x="6" y="72"/>
                      <a:pt x="17" y="75"/>
                      <a:pt x="26" y="71"/>
                    </a:cubicBezTo>
                    <a:cubicBezTo>
                      <a:pt x="66" y="51"/>
                      <a:pt x="136" y="27"/>
                      <a:pt x="157" y="40"/>
                    </a:cubicBezTo>
                    <a:cubicBezTo>
                      <a:pt x="158" y="41"/>
                      <a:pt x="162" y="44"/>
                      <a:pt x="162" y="55"/>
                    </a:cubicBezTo>
                    <a:cubicBezTo>
                      <a:pt x="162" y="84"/>
                      <a:pt x="127" y="132"/>
                      <a:pt x="95" y="173"/>
                    </a:cubicBezTo>
                    <a:cubicBezTo>
                      <a:pt x="47" y="236"/>
                      <a:pt x="-3" y="302"/>
                      <a:pt x="43" y="342"/>
                    </a:cubicBezTo>
                    <a:cubicBezTo>
                      <a:pt x="88" y="382"/>
                      <a:pt x="137" y="383"/>
                      <a:pt x="165" y="380"/>
                    </a:cubicBezTo>
                    <a:cubicBezTo>
                      <a:pt x="180" y="516"/>
                      <a:pt x="184" y="724"/>
                      <a:pt x="134" y="756"/>
                    </a:cubicBezTo>
                    <a:cubicBezTo>
                      <a:pt x="66" y="799"/>
                      <a:pt x="35" y="785"/>
                      <a:pt x="35" y="785"/>
                    </a:cubicBezTo>
                    <a:cubicBezTo>
                      <a:pt x="26" y="780"/>
                      <a:pt x="15" y="783"/>
                      <a:pt x="10" y="792"/>
                    </a:cubicBezTo>
                    <a:cubicBezTo>
                      <a:pt x="5" y="800"/>
                      <a:pt x="7" y="812"/>
                      <a:pt x="16" y="817"/>
                    </a:cubicBezTo>
                    <a:cubicBezTo>
                      <a:pt x="18" y="818"/>
                      <a:pt x="29" y="824"/>
                      <a:pt x="50" y="824"/>
                    </a:cubicBezTo>
                    <a:cubicBezTo>
                      <a:pt x="73" y="824"/>
                      <a:pt x="107" y="817"/>
                      <a:pt x="154" y="787"/>
                    </a:cubicBezTo>
                    <a:cubicBezTo>
                      <a:pt x="240" y="732"/>
                      <a:pt x="206" y="418"/>
                      <a:pt x="199" y="355"/>
                    </a:cubicBezTo>
                    <a:cubicBezTo>
                      <a:pt x="198" y="350"/>
                      <a:pt x="195" y="345"/>
                      <a:pt x="190" y="34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95" name="Google Shape;1695;p36"/>
              <p:cNvSpPr/>
              <p:nvPr/>
            </p:nvSpPr>
            <p:spPr>
              <a:xfrm>
                <a:off x="6173248" y="799943"/>
                <a:ext cx="119520" cy="129960"/>
              </a:xfrm>
              <a:custGeom>
                <a:avLst/>
                <a:gdLst/>
                <a:ahLst/>
                <a:cxnLst/>
                <a:rect l="l" t="t" r="r" b="b"/>
                <a:pathLst>
                  <a:path w="332" h="361" extrusionOk="0">
                    <a:moveTo>
                      <a:pt x="300" y="303"/>
                    </a:moveTo>
                    <a:cubicBezTo>
                      <a:pt x="295" y="309"/>
                      <a:pt x="280" y="324"/>
                      <a:pt x="267" y="324"/>
                    </a:cubicBezTo>
                    <a:cubicBezTo>
                      <a:pt x="261" y="324"/>
                      <a:pt x="254" y="320"/>
                      <a:pt x="248" y="311"/>
                    </a:cubicBezTo>
                    <a:cubicBezTo>
                      <a:pt x="235" y="292"/>
                      <a:pt x="215" y="251"/>
                      <a:pt x="196" y="205"/>
                    </a:cubicBezTo>
                    <a:cubicBezTo>
                      <a:pt x="234" y="131"/>
                      <a:pt x="269" y="51"/>
                      <a:pt x="279" y="25"/>
                    </a:cubicBezTo>
                    <a:cubicBezTo>
                      <a:pt x="283" y="16"/>
                      <a:pt x="279" y="5"/>
                      <a:pt x="270" y="1"/>
                    </a:cubicBezTo>
                    <a:cubicBezTo>
                      <a:pt x="260" y="-2"/>
                      <a:pt x="250" y="2"/>
                      <a:pt x="246" y="11"/>
                    </a:cubicBezTo>
                    <a:cubicBezTo>
                      <a:pt x="227" y="57"/>
                      <a:pt x="202" y="110"/>
                      <a:pt x="178" y="160"/>
                    </a:cubicBezTo>
                    <a:cubicBezTo>
                      <a:pt x="153" y="99"/>
                      <a:pt x="132" y="43"/>
                      <a:pt x="132" y="42"/>
                    </a:cubicBezTo>
                    <a:cubicBezTo>
                      <a:pt x="128" y="32"/>
                      <a:pt x="118" y="27"/>
                      <a:pt x="108" y="31"/>
                    </a:cubicBezTo>
                    <a:cubicBezTo>
                      <a:pt x="99" y="34"/>
                      <a:pt x="94" y="45"/>
                      <a:pt x="97" y="54"/>
                    </a:cubicBezTo>
                    <a:cubicBezTo>
                      <a:pt x="99" y="59"/>
                      <a:pt x="126" y="132"/>
                      <a:pt x="156" y="203"/>
                    </a:cubicBezTo>
                    <a:cubicBezTo>
                      <a:pt x="126" y="260"/>
                      <a:pt x="99" y="304"/>
                      <a:pt x="83" y="313"/>
                    </a:cubicBezTo>
                    <a:cubicBezTo>
                      <a:pt x="74" y="318"/>
                      <a:pt x="68" y="317"/>
                      <a:pt x="65" y="316"/>
                    </a:cubicBezTo>
                    <a:cubicBezTo>
                      <a:pt x="50" y="309"/>
                      <a:pt x="39" y="281"/>
                      <a:pt x="36" y="272"/>
                    </a:cubicBezTo>
                    <a:cubicBezTo>
                      <a:pt x="33" y="262"/>
                      <a:pt x="23" y="257"/>
                      <a:pt x="14" y="259"/>
                    </a:cubicBezTo>
                    <a:cubicBezTo>
                      <a:pt x="4" y="262"/>
                      <a:pt x="-2" y="272"/>
                      <a:pt x="1" y="282"/>
                    </a:cubicBezTo>
                    <a:cubicBezTo>
                      <a:pt x="2" y="287"/>
                      <a:pt x="16" y="335"/>
                      <a:pt x="51" y="350"/>
                    </a:cubicBezTo>
                    <a:cubicBezTo>
                      <a:pt x="56" y="352"/>
                      <a:pt x="63" y="354"/>
                      <a:pt x="71" y="354"/>
                    </a:cubicBezTo>
                    <a:cubicBezTo>
                      <a:pt x="80" y="354"/>
                      <a:pt x="90" y="351"/>
                      <a:pt x="102" y="345"/>
                    </a:cubicBezTo>
                    <a:cubicBezTo>
                      <a:pt x="121" y="333"/>
                      <a:pt x="148" y="294"/>
                      <a:pt x="174" y="246"/>
                    </a:cubicBezTo>
                    <a:cubicBezTo>
                      <a:pt x="190" y="283"/>
                      <a:pt x="206" y="316"/>
                      <a:pt x="218" y="332"/>
                    </a:cubicBezTo>
                    <a:cubicBezTo>
                      <a:pt x="235" y="356"/>
                      <a:pt x="254" y="361"/>
                      <a:pt x="267" y="361"/>
                    </a:cubicBezTo>
                    <a:lnTo>
                      <a:pt x="267" y="361"/>
                    </a:lnTo>
                    <a:cubicBezTo>
                      <a:pt x="301" y="361"/>
                      <a:pt x="326" y="329"/>
                      <a:pt x="329" y="325"/>
                    </a:cubicBezTo>
                    <a:cubicBezTo>
                      <a:pt x="335" y="317"/>
                      <a:pt x="333" y="305"/>
                      <a:pt x="325" y="299"/>
                    </a:cubicBezTo>
                    <a:cubicBezTo>
                      <a:pt x="317" y="293"/>
                      <a:pt x="306" y="295"/>
                      <a:pt x="300" y="3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96" name="Google Shape;1696;p36"/>
              <p:cNvSpPr/>
              <p:nvPr/>
            </p:nvSpPr>
            <p:spPr>
              <a:xfrm>
                <a:off x="6314368" y="914063"/>
                <a:ext cx="67320" cy="109440"/>
              </a:xfrm>
              <a:custGeom>
                <a:avLst/>
                <a:gdLst/>
                <a:ahLst/>
                <a:cxnLst/>
                <a:rect l="l" t="t" r="r" b="b"/>
                <a:pathLst>
                  <a:path w="187" h="304" extrusionOk="0">
                    <a:moveTo>
                      <a:pt x="159" y="0"/>
                    </a:moveTo>
                    <a:cubicBezTo>
                      <a:pt x="147" y="-1"/>
                      <a:pt x="120" y="-4"/>
                      <a:pt x="40" y="174"/>
                    </a:cubicBezTo>
                    <a:lnTo>
                      <a:pt x="44" y="27"/>
                    </a:lnTo>
                    <a:cubicBezTo>
                      <a:pt x="44" y="17"/>
                      <a:pt x="36" y="9"/>
                      <a:pt x="26" y="8"/>
                    </a:cubicBezTo>
                    <a:cubicBezTo>
                      <a:pt x="17" y="8"/>
                      <a:pt x="8" y="16"/>
                      <a:pt x="7" y="26"/>
                    </a:cubicBezTo>
                    <a:lnTo>
                      <a:pt x="0" y="270"/>
                    </a:lnTo>
                    <a:cubicBezTo>
                      <a:pt x="0" y="279"/>
                      <a:pt x="6" y="287"/>
                      <a:pt x="14" y="288"/>
                    </a:cubicBezTo>
                    <a:cubicBezTo>
                      <a:pt x="23" y="290"/>
                      <a:pt x="32" y="286"/>
                      <a:pt x="35" y="277"/>
                    </a:cubicBezTo>
                    <a:cubicBezTo>
                      <a:pt x="73" y="184"/>
                      <a:pt x="123" y="80"/>
                      <a:pt x="149" y="46"/>
                    </a:cubicBezTo>
                    <a:cubicBezTo>
                      <a:pt x="160" y="132"/>
                      <a:pt x="126" y="280"/>
                      <a:pt x="126" y="281"/>
                    </a:cubicBezTo>
                    <a:cubicBezTo>
                      <a:pt x="124" y="291"/>
                      <a:pt x="130" y="301"/>
                      <a:pt x="140" y="303"/>
                    </a:cubicBezTo>
                    <a:cubicBezTo>
                      <a:pt x="141" y="303"/>
                      <a:pt x="143" y="304"/>
                      <a:pt x="144" y="304"/>
                    </a:cubicBezTo>
                    <a:cubicBezTo>
                      <a:pt x="152" y="304"/>
                      <a:pt x="160" y="298"/>
                      <a:pt x="162" y="289"/>
                    </a:cubicBezTo>
                    <a:cubicBezTo>
                      <a:pt x="163" y="283"/>
                      <a:pt x="199" y="122"/>
                      <a:pt x="184" y="31"/>
                    </a:cubicBezTo>
                    <a:cubicBezTo>
                      <a:pt x="180" y="6"/>
                      <a:pt x="167" y="1"/>
                      <a:pt x="159"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97" name="Google Shape;1697;p36"/>
              <p:cNvSpPr/>
              <p:nvPr/>
            </p:nvSpPr>
            <p:spPr>
              <a:xfrm>
                <a:off x="6487528" y="818663"/>
                <a:ext cx="74160" cy="69120"/>
              </a:xfrm>
              <a:custGeom>
                <a:avLst/>
                <a:gdLst/>
                <a:ahLst/>
                <a:cxnLst/>
                <a:rect l="l" t="t" r="r" b="b"/>
                <a:pathLst>
                  <a:path w="206" h="192" extrusionOk="0">
                    <a:moveTo>
                      <a:pt x="189" y="74"/>
                    </a:moveTo>
                    <a:lnTo>
                      <a:pt x="132" y="69"/>
                    </a:lnTo>
                    <a:lnTo>
                      <a:pt x="139" y="21"/>
                    </a:lnTo>
                    <a:cubicBezTo>
                      <a:pt x="141" y="11"/>
                      <a:pt x="134" y="1"/>
                      <a:pt x="124" y="0"/>
                    </a:cubicBezTo>
                    <a:cubicBezTo>
                      <a:pt x="114" y="-1"/>
                      <a:pt x="105" y="5"/>
                      <a:pt x="103" y="15"/>
                    </a:cubicBezTo>
                    <a:lnTo>
                      <a:pt x="96" y="66"/>
                    </a:lnTo>
                    <a:lnTo>
                      <a:pt x="19" y="59"/>
                    </a:lnTo>
                    <a:cubicBezTo>
                      <a:pt x="10" y="58"/>
                      <a:pt x="0" y="66"/>
                      <a:pt x="0" y="76"/>
                    </a:cubicBezTo>
                    <a:cubicBezTo>
                      <a:pt x="-1" y="86"/>
                      <a:pt x="6" y="95"/>
                      <a:pt x="16" y="95"/>
                    </a:cubicBezTo>
                    <a:lnTo>
                      <a:pt x="91" y="102"/>
                    </a:lnTo>
                    <a:lnTo>
                      <a:pt x="81" y="171"/>
                    </a:lnTo>
                    <a:cubicBezTo>
                      <a:pt x="79" y="181"/>
                      <a:pt x="86" y="190"/>
                      <a:pt x="96" y="191"/>
                    </a:cubicBezTo>
                    <a:cubicBezTo>
                      <a:pt x="97" y="192"/>
                      <a:pt x="98" y="192"/>
                      <a:pt x="99" y="192"/>
                    </a:cubicBezTo>
                    <a:cubicBezTo>
                      <a:pt x="108" y="192"/>
                      <a:pt x="116" y="185"/>
                      <a:pt x="117" y="176"/>
                    </a:cubicBezTo>
                    <a:lnTo>
                      <a:pt x="127" y="105"/>
                    </a:lnTo>
                    <a:lnTo>
                      <a:pt x="186" y="110"/>
                    </a:lnTo>
                    <a:cubicBezTo>
                      <a:pt x="187" y="110"/>
                      <a:pt x="187" y="110"/>
                      <a:pt x="188" y="110"/>
                    </a:cubicBezTo>
                    <a:cubicBezTo>
                      <a:pt x="197" y="110"/>
                      <a:pt x="205" y="103"/>
                      <a:pt x="206" y="94"/>
                    </a:cubicBezTo>
                    <a:cubicBezTo>
                      <a:pt x="207" y="83"/>
                      <a:pt x="199" y="75"/>
                      <a:pt x="189" y="74"/>
                    </a:cubicBezTo>
                    <a:close/>
                  </a:path>
                </a:pathLst>
              </a:custGeom>
              <a:solidFill>
                <a:schemeClr val="dk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98" name="Google Shape;1698;p36"/>
              <p:cNvSpPr/>
              <p:nvPr/>
            </p:nvSpPr>
            <p:spPr>
              <a:xfrm>
                <a:off x="6572488" y="711382"/>
                <a:ext cx="68760" cy="320040"/>
              </a:xfrm>
              <a:custGeom>
                <a:avLst/>
                <a:gdLst/>
                <a:ahLst/>
                <a:cxnLst/>
                <a:rect l="l" t="t" r="r" b="b"/>
                <a:pathLst>
                  <a:path w="191" h="889" extrusionOk="0">
                    <a:moveTo>
                      <a:pt x="183" y="27"/>
                    </a:moveTo>
                    <a:cubicBezTo>
                      <a:pt x="171" y="20"/>
                      <a:pt x="110" y="-15"/>
                      <a:pt x="74" y="8"/>
                    </a:cubicBezTo>
                    <a:cubicBezTo>
                      <a:pt x="62" y="15"/>
                      <a:pt x="49" y="31"/>
                      <a:pt x="52" y="66"/>
                    </a:cubicBezTo>
                    <a:cubicBezTo>
                      <a:pt x="55" y="101"/>
                      <a:pt x="65" y="131"/>
                      <a:pt x="74" y="157"/>
                    </a:cubicBezTo>
                    <a:cubicBezTo>
                      <a:pt x="89" y="199"/>
                      <a:pt x="100" y="230"/>
                      <a:pt x="77" y="270"/>
                    </a:cubicBezTo>
                    <a:cubicBezTo>
                      <a:pt x="41" y="329"/>
                      <a:pt x="17" y="335"/>
                      <a:pt x="18" y="335"/>
                    </a:cubicBezTo>
                    <a:cubicBezTo>
                      <a:pt x="11" y="335"/>
                      <a:pt x="5" y="339"/>
                      <a:pt x="2" y="346"/>
                    </a:cubicBezTo>
                    <a:cubicBezTo>
                      <a:pt x="-1" y="352"/>
                      <a:pt x="0" y="360"/>
                      <a:pt x="5" y="365"/>
                    </a:cubicBezTo>
                    <a:cubicBezTo>
                      <a:pt x="5" y="366"/>
                      <a:pt x="65" y="434"/>
                      <a:pt x="52" y="520"/>
                    </a:cubicBezTo>
                    <a:cubicBezTo>
                      <a:pt x="43" y="581"/>
                      <a:pt x="22" y="830"/>
                      <a:pt x="66" y="863"/>
                    </a:cubicBezTo>
                    <a:cubicBezTo>
                      <a:pt x="100" y="888"/>
                      <a:pt x="159" y="889"/>
                      <a:pt x="166" y="889"/>
                    </a:cubicBezTo>
                    <a:cubicBezTo>
                      <a:pt x="176" y="889"/>
                      <a:pt x="184" y="881"/>
                      <a:pt x="184" y="870"/>
                    </a:cubicBezTo>
                    <a:cubicBezTo>
                      <a:pt x="184" y="860"/>
                      <a:pt x="176" y="852"/>
                      <a:pt x="166" y="852"/>
                    </a:cubicBezTo>
                    <a:cubicBezTo>
                      <a:pt x="151" y="852"/>
                      <a:pt x="109" y="849"/>
                      <a:pt x="89" y="834"/>
                    </a:cubicBezTo>
                    <a:cubicBezTo>
                      <a:pt x="71" y="814"/>
                      <a:pt x="71" y="638"/>
                      <a:pt x="88" y="526"/>
                    </a:cubicBezTo>
                    <a:cubicBezTo>
                      <a:pt x="100" y="452"/>
                      <a:pt x="67" y="390"/>
                      <a:pt x="47" y="360"/>
                    </a:cubicBezTo>
                    <a:cubicBezTo>
                      <a:pt x="63" y="350"/>
                      <a:pt x="84" y="329"/>
                      <a:pt x="108" y="289"/>
                    </a:cubicBezTo>
                    <a:cubicBezTo>
                      <a:pt x="140" y="234"/>
                      <a:pt x="124" y="189"/>
                      <a:pt x="109" y="144"/>
                    </a:cubicBezTo>
                    <a:cubicBezTo>
                      <a:pt x="100" y="119"/>
                      <a:pt x="91" y="94"/>
                      <a:pt x="88" y="63"/>
                    </a:cubicBezTo>
                    <a:cubicBezTo>
                      <a:pt x="88" y="57"/>
                      <a:pt x="87" y="43"/>
                      <a:pt x="93" y="39"/>
                    </a:cubicBezTo>
                    <a:cubicBezTo>
                      <a:pt x="106" y="31"/>
                      <a:pt x="142" y="45"/>
                      <a:pt x="164" y="58"/>
                    </a:cubicBezTo>
                    <a:cubicBezTo>
                      <a:pt x="173" y="63"/>
                      <a:pt x="184" y="61"/>
                      <a:pt x="189" y="52"/>
                    </a:cubicBezTo>
                    <a:cubicBezTo>
                      <a:pt x="194" y="43"/>
                      <a:pt x="192" y="32"/>
                      <a:pt x="183"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99" name="Google Shape;1699;p36"/>
              <p:cNvSpPr/>
              <p:nvPr/>
            </p:nvSpPr>
            <p:spPr>
              <a:xfrm>
                <a:off x="6654567" y="783742"/>
                <a:ext cx="109080" cy="213120"/>
              </a:xfrm>
              <a:custGeom>
                <a:avLst/>
                <a:gdLst/>
                <a:ahLst/>
                <a:cxnLst/>
                <a:rect l="l" t="t" r="r" b="b"/>
                <a:pathLst>
                  <a:path w="303" h="592" extrusionOk="0">
                    <a:moveTo>
                      <a:pt x="188" y="448"/>
                    </a:moveTo>
                    <a:cubicBezTo>
                      <a:pt x="185" y="534"/>
                      <a:pt x="182" y="551"/>
                      <a:pt x="122" y="555"/>
                    </a:cubicBezTo>
                    <a:cubicBezTo>
                      <a:pt x="81" y="558"/>
                      <a:pt x="50" y="547"/>
                      <a:pt x="40" y="525"/>
                    </a:cubicBezTo>
                    <a:cubicBezTo>
                      <a:pt x="32" y="507"/>
                      <a:pt x="40" y="483"/>
                      <a:pt x="62" y="461"/>
                    </a:cubicBezTo>
                    <a:cubicBezTo>
                      <a:pt x="90" y="432"/>
                      <a:pt x="145" y="400"/>
                      <a:pt x="192" y="375"/>
                    </a:cubicBezTo>
                    <a:cubicBezTo>
                      <a:pt x="190" y="402"/>
                      <a:pt x="189" y="426"/>
                      <a:pt x="188" y="448"/>
                    </a:cubicBezTo>
                    <a:moveTo>
                      <a:pt x="293" y="2"/>
                    </a:moveTo>
                    <a:cubicBezTo>
                      <a:pt x="284" y="-2"/>
                      <a:pt x="274" y="2"/>
                      <a:pt x="269" y="10"/>
                    </a:cubicBezTo>
                    <a:cubicBezTo>
                      <a:pt x="216" y="107"/>
                      <a:pt x="137" y="204"/>
                      <a:pt x="107" y="194"/>
                    </a:cubicBezTo>
                    <a:cubicBezTo>
                      <a:pt x="100" y="192"/>
                      <a:pt x="95" y="187"/>
                      <a:pt x="92" y="180"/>
                    </a:cubicBezTo>
                    <a:cubicBezTo>
                      <a:pt x="79" y="152"/>
                      <a:pt x="96" y="89"/>
                      <a:pt x="110" y="56"/>
                    </a:cubicBezTo>
                    <a:cubicBezTo>
                      <a:pt x="114" y="46"/>
                      <a:pt x="110" y="36"/>
                      <a:pt x="100" y="32"/>
                    </a:cubicBezTo>
                    <a:cubicBezTo>
                      <a:pt x="91" y="28"/>
                      <a:pt x="80" y="32"/>
                      <a:pt x="76" y="41"/>
                    </a:cubicBezTo>
                    <a:cubicBezTo>
                      <a:pt x="72" y="52"/>
                      <a:pt x="35" y="143"/>
                      <a:pt x="59" y="196"/>
                    </a:cubicBezTo>
                    <a:cubicBezTo>
                      <a:pt x="66" y="212"/>
                      <a:pt x="78" y="223"/>
                      <a:pt x="95" y="229"/>
                    </a:cubicBezTo>
                    <a:cubicBezTo>
                      <a:pt x="139" y="243"/>
                      <a:pt x="193" y="189"/>
                      <a:pt x="236" y="132"/>
                    </a:cubicBezTo>
                    <a:cubicBezTo>
                      <a:pt x="221" y="190"/>
                      <a:pt x="205" y="263"/>
                      <a:pt x="196" y="331"/>
                    </a:cubicBezTo>
                    <a:cubicBezTo>
                      <a:pt x="143" y="358"/>
                      <a:pt x="72" y="399"/>
                      <a:pt x="36" y="435"/>
                    </a:cubicBezTo>
                    <a:cubicBezTo>
                      <a:pt x="3" y="468"/>
                      <a:pt x="-8" y="508"/>
                      <a:pt x="7" y="541"/>
                    </a:cubicBezTo>
                    <a:cubicBezTo>
                      <a:pt x="22" y="573"/>
                      <a:pt x="60" y="592"/>
                      <a:pt x="109" y="592"/>
                    </a:cubicBezTo>
                    <a:cubicBezTo>
                      <a:pt x="114" y="592"/>
                      <a:pt x="119" y="592"/>
                      <a:pt x="124" y="592"/>
                    </a:cubicBezTo>
                    <a:cubicBezTo>
                      <a:pt x="220" y="585"/>
                      <a:pt x="222" y="531"/>
                      <a:pt x="225" y="449"/>
                    </a:cubicBezTo>
                    <a:cubicBezTo>
                      <a:pt x="225" y="424"/>
                      <a:pt x="226" y="395"/>
                      <a:pt x="230" y="361"/>
                    </a:cubicBezTo>
                    <a:cubicBezTo>
                      <a:pt x="230" y="359"/>
                      <a:pt x="230" y="357"/>
                      <a:pt x="230" y="354"/>
                    </a:cubicBezTo>
                    <a:cubicBezTo>
                      <a:pt x="258" y="341"/>
                      <a:pt x="278" y="332"/>
                      <a:pt x="278" y="331"/>
                    </a:cubicBezTo>
                    <a:cubicBezTo>
                      <a:pt x="288" y="327"/>
                      <a:pt x="292" y="316"/>
                      <a:pt x="287" y="307"/>
                    </a:cubicBezTo>
                    <a:cubicBezTo>
                      <a:pt x="283" y="298"/>
                      <a:pt x="272" y="294"/>
                      <a:pt x="263" y="298"/>
                    </a:cubicBezTo>
                    <a:cubicBezTo>
                      <a:pt x="262" y="299"/>
                      <a:pt x="251" y="303"/>
                      <a:pt x="236" y="311"/>
                    </a:cubicBezTo>
                    <a:cubicBezTo>
                      <a:pt x="257" y="176"/>
                      <a:pt x="302" y="26"/>
                      <a:pt x="303" y="24"/>
                    </a:cubicBezTo>
                    <a:cubicBezTo>
                      <a:pt x="306" y="15"/>
                      <a:pt x="301" y="6"/>
                      <a:pt x="293" y="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00" name="Google Shape;1700;p36"/>
              <p:cNvSpPr/>
              <p:nvPr/>
            </p:nvSpPr>
            <p:spPr>
              <a:xfrm>
                <a:off x="6774448" y="870142"/>
                <a:ext cx="82440" cy="76680"/>
              </a:xfrm>
              <a:custGeom>
                <a:avLst/>
                <a:gdLst/>
                <a:ahLst/>
                <a:cxnLst/>
                <a:rect l="l" t="t" r="r" b="b"/>
                <a:pathLst>
                  <a:path w="229" h="213" extrusionOk="0">
                    <a:moveTo>
                      <a:pt x="196" y="146"/>
                    </a:moveTo>
                    <a:cubicBezTo>
                      <a:pt x="196" y="146"/>
                      <a:pt x="186" y="160"/>
                      <a:pt x="162" y="172"/>
                    </a:cubicBezTo>
                    <a:cubicBezTo>
                      <a:pt x="162" y="163"/>
                      <a:pt x="163" y="152"/>
                      <a:pt x="164" y="143"/>
                    </a:cubicBezTo>
                    <a:cubicBezTo>
                      <a:pt x="167" y="108"/>
                      <a:pt x="171" y="60"/>
                      <a:pt x="154" y="23"/>
                    </a:cubicBezTo>
                    <a:cubicBezTo>
                      <a:pt x="145" y="2"/>
                      <a:pt x="130" y="0"/>
                      <a:pt x="122" y="0"/>
                    </a:cubicBezTo>
                    <a:cubicBezTo>
                      <a:pt x="103" y="0"/>
                      <a:pt x="81" y="24"/>
                      <a:pt x="61" y="56"/>
                    </a:cubicBezTo>
                    <a:lnTo>
                      <a:pt x="67" y="26"/>
                    </a:lnTo>
                    <a:cubicBezTo>
                      <a:pt x="68" y="16"/>
                      <a:pt x="62" y="7"/>
                      <a:pt x="52" y="5"/>
                    </a:cubicBezTo>
                    <a:cubicBezTo>
                      <a:pt x="42" y="3"/>
                      <a:pt x="32" y="10"/>
                      <a:pt x="31" y="20"/>
                    </a:cubicBezTo>
                    <a:lnTo>
                      <a:pt x="1" y="182"/>
                    </a:lnTo>
                    <a:cubicBezTo>
                      <a:pt x="-1" y="191"/>
                      <a:pt x="5" y="201"/>
                      <a:pt x="14" y="203"/>
                    </a:cubicBezTo>
                    <a:cubicBezTo>
                      <a:pt x="23" y="206"/>
                      <a:pt x="33" y="201"/>
                      <a:pt x="36" y="192"/>
                    </a:cubicBezTo>
                    <a:cubicBezTo>
                      <a:pt x="65" y="119"/>
                      <a:pt x="103" y="51"/>
                      <a:pt x="121" y="38"/>
                    </a:cubicBezTo>
                    <a:cubicBezTo>
                      <a:pt x="133" y="67"/>
                      <a:pt x="130" y="107"/>
                      <a:pt x="127" y="140"/>
                    </a:cubicBezTo>
                    <a:cubicBezTo>
                      <a:pt x="125" y="174"/>
                      <a:pt x="123" y="196"/>
                      <a:pt x="138" y="208"/>
                    </a:cubicBezTo>
                    <a:cubicBezTo>
                      <a:pt x="141" y="210"/>
                      <a:pt x="146" y="213"/>
                      <a:pt x="154" y="213"/>
                    </a:cubicBezTo>
                    <a:cubicBezTo>
                      <a:pt x="157" y="213"/>
                      <a:pt x="162" y="212"/>
                      <a:pt x="166" y="210"/>
                    </a:cubicBezTo>
                    <a:cubicBezTo>
                      <a:pt x="207" y="193"/>
                      <a:pt x="225" y="169"/>
                      <a:pt x="226" y="166"/>
                    </a:cubicBezTo>
                    <a:cubicBezTo>
                      <a:pt x="232" y="158"/>
                      <a:pt x="230" y="147"/>
                      <a:pt x="221" y="141"/>
                    </a:cubicBezTo>
                    <a:cubicBezTo>
                      <a:pt x="213" y="135"/>
                      <a:pt x="202" y="137"/>
                      <a:pt x="196" y="146"/>
                    </a:cubicBezTo>
                    <a:close/>
                  </a:path>
                </a:pathLst>
              </a:custGeom>
              <a:solidFill>
                <a:schemeClr val="dk1"/>
              </a:solidFill>
              <a:ln>
                <a:noFill/>
              </a:ln>
            </p:spPr>
            <p:txBody>
              <a:bodyPr spcFirstLastPara="1" wrap="square" lIns="90000" tIns="31675" rIns="90000" bIns="31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01" name="Google Shape;1701;p36"/>
              <p:cNvSpPr/>
              <p:nvPr/>
            </p:nvSpPr>
            <p:spPr>
              <a:xfrm>
                <a:off x="6873088" y="714623"/>
                <a:ext cx="74520" cy="269640"/>
              </a:xfrm>
              <a:custGeom>
                <a:avLst/>
                <a:gdLst/>
                <a:ahLst/>
                <a:cxnLst/>
                <a:rect l="l" t="t" r="r" b="b"/>
                <a:pathLst>
                  <a:path w="207" h="749" extrusionOk="0">
                    <a:moveTo>
                      <a:pt x="195" y="290"/>
                    </a:moveTo>
                    <a:cubicBezTo>
                      <a:pt x="188" y="287"/>
                      <a:pt x="180" y="289"/>
                      <a:pt x="174" y="295"/>
                    </a:cubicBezTo>
                    <a:cubicBezTo>
                      <a:pt x="172" y="298"/>
                      <a:pt x="148" y="325"/>
                      <a:pt x="119" y="300"/>
                    </a:cubicBezTo>
                    <a:cubicBezTo>
                      <a:pt x="102" y="286"/>
                      <a:pt x="122" y="231"/>
                      <a:pt x="141" y="183"/>
                    </a:cubicBezTo>
                    <a:cubicBezTo>
                      <a:pt x="156" y="145"/>
                      <a:pt x="171" y="104"/>
                      <a:pt x="177" y="66"/>
                    </a:cubicBezTo>
                    <a:cubicBezTo>
                      <a:pt x="182" y="35"/>
                      <a:pt x="176" y="14"/>
                      <a:pt x="159" y="5"/>
                    </a:cubicBezTo>
                    <a:cubicBezTo>
                      <a:pt x="128" y="-13"/>
                      <a:pt x="78" y="25"/>
                      <a:pt x="58" y="42"/>
                    </a:cubicBezTo>
                    <a:cubicBezTo>
                      <a:pt x="51" y="48"/>
                      <a:pt x="50" y="60"/>
                      <a:pt x="56" y="68"/>
                    </a:cubicBezTo>
                    <a:cubicBezTo>
                      <a:pt x="63" y="75"/>
                      <a:pt x="74" y="76"/>
                      <a:pt x="82" y="70"/>
                    </a:cubicBezTo>
                    <a:cubicBezTo>
                      <a:pt x="105" y="50"/>
                      <a:pt x="134" y="34"/>
                      <a:pt x="141" y="36"/>
                    </a:cubicBezTo>
                    <a:cubicBezTo>
                      <a:pt x="141" y="36"/>
                      <a:pt x="144" y="41"/>
                      <a:pt x="141" y="60"/>
                    </a:cubicBezTo>
                    <a:cubicBezTo>
                      <a:pt x="136" y="95"/>
                      <a:pt x="121" y="133"/>
                      <a:pt x="107" y="170"/>
                    </a:cubicBezTo>
                    <a:cubicBezTo>
                      <a:pt x="81" y="238"/>
                      <a:pt x="58" y="297"/>
                      <a:pt x="96" y="329"/>
                    </a:cubicBezTo>
                    <a:cubicBezTo>
                      <a:pt x="121" y="350"/>
                      <a:pt x="147" y="351"/>
                      <a:pt x="168" y="343"/>
                    </a:cubicBezTo>
                    <a:cubicBezTo>
                      <a:pt x="162" y="413"/>
                      <a:pt x="148" y="566"/>
                      <a:pt x="127" y="642"/>
                    </a:cubicBezTo>
                    <a:cubicBezTo>
                      <a:pt x="103" y="726"/>
                      <a:pt x="31" y="712"/>
                      <a:pt x="23" y="711"/>
                    </a:cubicBezTo>
                    <a:cubicBezTo>
                      <a:pt x="13" y="708"/>
                      <a:pt x="3" y="714"/>
                      <a:pt x="1" y="724"/>
                    </a:cubicBezTo>
                    <a:cubicBezTo>
                      <a:pt x="-2" y="734"/>
                      <a:pt x="5" y="744"/>
                      <a:pt x="14" y="746"/>
                    </a:cubicBezTo>
                    <a:cubicBezTo>
                      <a:pt x="22" y="748"/>
                      <a:pt x="31" y="749"/>
                      <a:pt x="41" y="749"/>
                    </a:cubicBezTo>
                    <a:cubicBezTo>
                      <a:pt x="82" y="749"/>
                      <a:pt x="140" y="729"/>
                      <a:pt x="162" y="652"/>
                    </a:cubicBezTo>
                    <a:cubicBezTo>
                      <a:pt x="192" y="548"/>
                      <a:pt x="206" y="318"/>
                      <a:pt x="207" y="308"/>
                    </a:cubicBezTo>
                    <a:cubicBezTo>
                      <a:pt x="207" y="300"/>
                      <a:pt x="203" y="293"/>
                      <a:pt x="195" y="29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02" name="Google Shape;1702;p36"/>
              <p:cNvSpPr/>
              <p:nvPr/>
            </p:nvSpPr>
            <p:spPr>
              <a:xfrm>
                <a:off x="6981808" y="824063"/>
                <a:ext cx="66600" cy="12960"/>
              </a:xfrm>
              <a:custGeom>
                <a:avLst/>
                <a:gdLst/>
                <a:ahLst/>
                <a:cxnLst/>
                <a:rect l="l" t="t" r="r" b="b"/>
                <a:pathLst>
                  <a:path w="185" h="36" extrusionOk="0">
                    <a:moveTo>
                      <a:pt x="19" y="36"/>
                    </a:moveTo>
                    <a:lnTo>
                      <a:pt x="166" y="36"/>
                    </a:lnTo>
                    <a:cubicBezTo>
                      <a:pt x="177" y="36"/>
                      <a:pt x="185" y="28"/>
                      <a:pt x="185" y="18"/>
                    </a:cubicBezTo>
                    <a:cubicBezTo>
                      <a:pt x="185" y="8"/>
                      <a:pt x="177" y="0"/>
                      <a:pt x="166" y="0"/>
                    </a:cubicBezTo>
                    <a:lnTo>
                      <a:pt x="19" y="0"/>
                    </a:lnTo>
                    <a:cubicBezTo>
                      <a:pt x="8" y="0"/>
                      <a:pt x="0" y="8"/>
                      <a:pt x="0" y="18"/>
                    </a:cubicBezTo>
                    <a:cubicBezTo>
                      <a:pt x="0" y="28"/>
                      <a:pt x="8" y="36"/>
                      <a:pt x="19" y="3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03" name="Google Shape;1703;p36"/>
              <p:cNvSpPr/>
              <p:nvPr/>
            </p:nvSpPr>
            <p:spPr>
              <a:xfrm>
                <a:off x="6971368" y="842423"/>
                <a:ext cx="77040" cy="26640"/>
              </a:xfrm>
              <a:custGeom>
                <a:avLst/>
                <a:gdLst/>
                <a:ahLst/>
                <a:cxnLst/>
                <a:rect l="l" t="t" r="r" b="b"/>
                <a:pathLst>
                  <a:path w="214" h="74" extrusionOk="0">
                    <a:moveTo>
                      <a:pt x="14" y="37"/>
                    </a:moveTo>
                    <a:lnTo>
                      <a:pt x="192" y="73"/>
                    </a:lnTo>
                    <a:cubicBezTo>
                      <a:pt x="193" y="74"/>
                      <a:pt x="194" y="74"/>
                      <a:pt x="195" y="74"/>
                    </a:cubicBezTo>
                    <a:cubicBezTo>
                      <a:pt x="204" y="74"/>
                      <a:pt x="212" y="68"/>
                      <a:pt x="213" y="59"/>
                    </a:cubicBezTo>
                    <a:cubicBezTo>
                      <a:pt x="215" y="49"/>
                      <a:pt x="209" y="40"/>
                      <a:pt x="199" y="38"/>
                    </a:cubicBezTo>
                    <a:lnTo>
                      <a:pt x="22" y="1"/>
                    </a:lnTo>
                    <a:cubicBezTo>
                      <a:pt x="12" y="-1"/>
                      <a:pt x="2" y="5"/>
                      <a:pt x="0" y="15"/>
                    </a:cubicBezTo>
                    <a:cubicBezTo>
                      <a:pt x="-2" y="25"/>
                      <a:pt x="4" y="34"/>
                      <a:pt x="14" y="3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04" name="Google Shape;1704;p36"/>
              <p:cNvSpPr/>
              <p:nvPr/>
            </p:nvSpPr>
            <p:spPr>
              <a:xfrm>
                <a:off x="6939327" y="911902"/>
                <a:ext cx="93240" cy="140760"/>
              </a:xfrm>
              <a:custGeom>
                <a:avLst/>
                <a:gdLst/>
                <a:ahLst/>
                <a:cxnLst/>
                <a:rect l="l" t="t" r="r" b="b"/>
                <a:pathLst>
                  <a:path w="259" h="391" extrusionOk="0">
                    <a:moveTo>
                      <a:pt x="60" y="350"/>
                    </a:moveTo>
                    <a:cubicBezTo>
                      <a:pt x="53" y="356"/>
                      <a:pt x="51" y="354"/>
                      <a:pt x="49" y="352"/>
                    </a:cubicBezTo>
                    <a:cubicBezTo>
                      <a:pt x="31" y="335"/>
                      <a:pt x="29" y="258"/>
                      <a:pt x="78" y="183"/>
                    </a:cubicBezTo>
                    <a:cubicBezTo>
                      <a:pt x="94" y="159"/>
                      <a:pt x="110" y="147"/>
                      <a:pt x="126" y="147"/>
                    </a:cubicBezTo>
                    <a:lnTo>
                      <a:pt x="127" y="147"/>
                    </a:lnTo>
                    <a:cubicBezTo>
                      <a:pt x="152" y="148"/>
                      <a:pt x="176" y="176"/>
                      <a:pt x="189" y="195"/>
                    </a:cubicBezTo>
                    <a:cubicBezTo>
                      <a:pt x="167" y="226"/>
                      <a:pt x="100" y="321"/>
                      <a:pt x="60" y="350"/>
                    </a:cubicBezTo>
                    <a:moveTo>
                      <a:pt x="243" y="0"/>
                    </a:moveTo>
                    <a:cubicBezTo>
                      <a:pt x="233" y="-2"/>
                      <a:pt x="224" y="5"/>
                      <a:pt x="222" y="15"/>
                    </a:cubicBezTo>
                    <a:lnTo>
                      <a:pt x="200" y="150"/>
                    </a:lnTo>
                    <a:cubicBezTo>
                      <a:pt x="182" y="131"/>
                      <a:pt x="158" y="112"/>
                      <a:pt x="129" y="111"/>
                    </a:cubicBezTo>
                    <a:cubicBezTo>
                      <a:pt x="99" y="110"/>
                      <a:pt x="72" y="127"/>
                      <a:pt x="48" y="163"/>
                    </a:cubicBezTo>
                    <a:cubicBezTo>
                      <a:pt x="-9" y="249"/>
                      <a:pt x="-11" y="345"/>
                      <a:pt x="24" y="378"/>
                    </a:cubicBezTo>
                    <a:cubicBezTo>
                      <a:pt x="32" y="386"/>
                      <a:pt x="42" y="390"/>
                      <a:pt x="52" y="390"/>
                    </a:cubicBezTo>
                    <a:cubicBezTo>
                      <a:pt x="62" y="390"/>
                      <a:pt x="72" y="387"/>
                      <a:pt x="81" y="380"/>
                    </a:cubicBezTo>
                    <a:cubicBezTo>
                      <a:pt x="110" y="359"/>
                      <a:pt x="149" y="311"/>
                      <a:pt x="179" y="271"/>
                    </a:cubicBezTo>
                    <a:lnTo>
                      <a:pt x="163" y="370"/>
                    </a:lnTo>
                    <a:cubicBezTo>
                      <a:pt x="161" y="380"/>
                      <a:pt x="168" y="389"/>
                      <a:pt x="178" y="391"/>
                    </a:cubicBezTo>
                    <a:cubicBezTo>
                      <a:pt x="179" y="391"/>
                      <a:pt x="180" y="391"/>
                      <a:pt x="181" y="391"/>
                    </a:cubicBezTo>
                    <a:cubicBezTo>
                      <a:pt x="190" y="391"/>
                      <a:pt x="197" y="385"/>
                      <a:pt x="199" y="376"/>
                    </a:cubicBezTo>
                    <a:lnTo>
                      <a:pt x="258" y="21"/>
                    </a:lnTo>
                    <a:cubicBezTo>
                      <a:pt x="260" y="11"/>
                      <a:pt x="253" y="1"/>
                      <a:pt x="243"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05" name="Google Shape;1705;p36"/>
              <p:cNvSpPr/>
              <p:nvPr/>
            </p:nvSpPr>
            <p:spPr>
              <a:xfrm>
                <a:off x="7030048" y="924142"/>
                <a:ext cx="77040" cy="128520"/>
              </a:xfrm>
              <a:custGeom>
                <a:avLst/>
                <a:gdLst/>
                <a:ahLst/>
                <a:cxnLst/>
                <a:rect l="l" t="t" r="r" b="b"/>
                <a:pathLst>
                  <a:path w="214" h="357" extrusionOk="0">
                    <a:moveTo>
                      <a:pt x="136" y="1"/>
                    </a:moveTo>
                    <a:cubicBezTo>
                      <a:pt x="122" y="4"/>
                      <a:pt x="103" y="13"/>
                      <a:pt x="90" y="43"/>
                    </a:cubicBezTo>
                    <a:cubicBezTo>
                      <a:pt x="81" y="62"/>
                      <a:pt x="78" y="89"/>
                      <a:pt x="77" y="117"/>
                    </a:cubicBezTo>
                    <a:cubicBezTo>
                      <a:pt x="45" y="119"/>
                      <a:pt x="17" y="127"/>
                      <a:pt x="12" y="129"/>
                    </a:cubicBezTo>
                    <a:cubicBezTo>
                      <a:pt x="2" y="132"/>
                      <a:pt x="-3" y="143"/>
                      <a:pt x="0" y="152"/>
                    </a:cubicBezTo>
                    <a:cubicBezTo>
                      <a:pt x="3" y="162"/>
                      <a:pt x="14" y="167"/>
                      <a:pt x="23" y="164"/>
                    </a:cubicBezTo>
                    <a:cubicBezTo>
                      <a:pt x="34" y="160"/>
                      <a:pt x="55" y="155"/>
                      <a:pt x="76" y="154"/>
                    </a:cubicBezTo>
                    <a:cubicBezTo>
                      <a:pt x="76" y="156"/>
                      <a:pt x="76" y="158"/>
                      <a:pt x="76" y="160"/>
                    </a:cubicBezTo>
                    <a:cubicBezTo>
                      <a:pt x="75" y="225"/>
                      <a:pt x="74" y="297"/>
                      <a:pt x="37" y="324"/>
                    </a:cubicBezTo>
                    <a:cubicBezTo>
                      <a:pt x="28" y="329"/>
                      <a:pt x="26" y="341"/>
                      <a:pt x="32" y="349"/>
                    </a:cubicBezTo>
                    <a:cubicBezTo>
                      <a:pt x="36" y="354"/>
                      <a:pt x="41" y="357"/>
                      <a:pt x="47" y="357"/>
                    </a:cubicBezTo>
                    <a:cubicBezTo>
                      <a:pt x="51" y="357"/>
                      <a:pt x="54" y="356"/>
                      <a:pt x="58" y="354"/>
                    </a:cubicBezTo>
                    <a:cubicBezTo>
                      <a:pt x="111" y="316"/>
                      <a:pt x="112" y="234"/>
                      <a:pt x="112" y="161"/>
                    </a:cubicBezTo>
                    <a:cubicBezTo>
                      <a:pt x="112" y="160"/>
                      <a:pt x="112" y="158"/>
                      <a:pt x="112" y="157"/>
                    </a:cubicBezTo>
                    <a:cubicBezTo>
                      <a:pt x="119" y="159"/>
                      <a:pt x="126" y="162"/>
                      <a:pt x="130" y="167"/>
                    </a:cubicBezTo>
                    <a:cubicBezTo>
                      <a:pt x="134" y="170"/>
                      <a:pt x="139" y="172"/>
                      <a:pt x="143" y="172"/>
                    </a:cubicBezTo>
                    <a:cubicBezTo>
                      <a:pt x="148" y="172"/>
                      <a:pt x="153" y="170"/>
                      <a:pt x="156" y="167"/>
                    </a:cubicBezTo>
                    <a:cubicBezTo>
                      <a:pt x="163" y="160"/>
                      <a:pt x="163" y="148"/>
                      <a:pt x="156" y="141"/>
                    </a:cubicBezTo>
                    <a:cubicBezTo>
                      <a:pt x="144" y="129"/>
                      <a:pt x="129" y="123"/>
                      <a:pt x="113" y="120"/>
                    </a:cubicBezTo>
                    <a:cubicBezTo>
                      <a:pt x="114" y="95"/>
                      <a:pt x="117" y="72"/>
                      <a:pt x="123" y="58"/>
                    </a:cubicBezTo>
                    <a:cubicBezTo>
                      <a:pt x="128" y="46"/>
                      <a:pt x="135" y="39"/>
                      <a:pt x="142" y="37"/>
                    </a:cubicBezTo>
                    <a:cubicBezTo>
                      <a:pt x="157" y="35"/>
                      <a:pt x="176" y="50"/>
                      <a:pt x="182" y="56"/>
                    </a:cubicBezTo>
                    <a:cubicBezTo>
                      <a:pt x="189" y="63"/>
                      <a:pt x="201" y="63"/>
                      <a:pt x="208" y="56"/>
                    </a:cubicBezTo>
                    <a:cubicBezTo>
                      <a:pt x="215" y="49"/>
                      <a:pt x="215" y="37"/>
                      <a:pt x="208" y="30"/>
                    </a:cubicBezTo>
                    <a:cubicBezTo>
                      <a:pt x="204" y="26"/>
                      <a:pt x="171" y="-5"/>
                      <a:pt x="136"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06" name="Google Shape;1706;p36"/>
              <p:cNvSpPr/>
              <p:nvPr/>
            </p:nvSpPr>
            <p:spPr>
              <a:xfrm>
                <a:off x="7101688" y="662062"/>
                <a:ext cx="111600" cy="374760"/>
              </a:xfrm>
              <a:custGeom>
                <a:avLst/>
                <a:gdLst/>
                <a:ahLst/>
                <a:cxnLst/>
                <a:rect l="l" t="t" r="r" b="b"/>
                <a:pathLst>
                  <a:path w="310" h="1041" extrusionOk="0">
                    <a:moveTo>
                      <a:pt x="113" y="988"/>
                    </a:moveTo>
                    <a:cubicBezTo>
                      <a:pt x="118" y="933"/>
                      <a:pt x="125" y="824"/>
                      <a:pt x="125" y="719"/>
                    </a:cubicBezTo>
                    <a:cubicBezTo>
                      <a:pt x="125" y="620"/>
                      <a:pt x="87" y="566"/>
                      <a:pt x="58" y="540"/>
                    </a:cubicBezTo>
                    <a:cubicBezTo>
                      <a:pt x="81" y="528"/>
                      <a:pt x="109" y="503"/>
                      <a:pt x="138" y="455"/>
                    </a:cubicBezTo>
                    <a:cubicBezTo>
                      <a:pt x="170" y="400"/>
                      <a:pt x="161" y="328"/>
                      <a:pt x="152" y="252"/>
                    </a:cubicBezTo>
                    <a:cubicBezTo>
                      <a:pt x="145" y="196"/>
                      <a:pt x="138" y="139"/>
                      <a:pt x="147" y="87"/>
                    </a:cubicBezTo>
                    <a:cubicBezTo>
                      <a:pt x="151" y="62"/>
                      <a:pt x="161" y="47"/>
                      <a:pt x="175" y="41"/>
                    </a:cubicBezTo>
                    <a:cubicBezTo>
                      <a:pt x="208" y="27"/>
                      <a:pt x="263" y="56"/>
                      <a:pt x="281" y="69"/>
                    </a:cubicBezTo>
                    <a:cubicBezTo>
                      <a:pt x="290" y="75"/>
                      <a:pt x="301" y="73"/>
                      <a:pt x="307" y="64"/>
                    </a:cubicBezTo>
                    <a:cubicBezTo>
                      <a:pt x="312" y="56"/>
                      <a:pt x="310" y="45"/>
                      <a:pt x="302" y="39"/>
                    </a:cubicBezTo>
                    <a:cubicBezTo>
                      <a:pt x="294" y="33"/>
                      <a:pt x="218" y="-17"/>
                      <a:pt x="161" y="7"/>
                    </a:cubicBezTo>
                    <a:cubicBezTo>
                      <a:pt x="135" y="18"/>
                      <a:pt x="118" y="43"/>
                      <a:pt x="111" y="80"/>
                    </a:cubicBezTo>
                    <a:cubicBezTo>
                      <a:pt x="101" y="138"/>
                      <a:pt x="108" y="198"/>
                      <a:pt x="115" y="256"/>
                    </a:cubicBezTo>
                    <a:cubicBezTo>
                      <a:pt x="124" y="326"/>
                      <a:pt x="132" y="392"/>
                      <a:pt x="106" y="436"/>
                    </a:cubicBezTo>
                    <a:cubicBezTo>
                      <a:pt x="61" y="513"/>
                      <a:pt x="18" y="516"/>
                      <a:pt x="18" y="516"/>
                    </a:cubicBezTo>
                    <a:cubicBezTo>
                      <a:pt x="10" y="516"/>
                      <a:pt x="2" y="522"/>
                      <a:pt x="0" y="531"/>
                    </a:cubicBezTo>
                    <a:cubicBezTo>
                      <a:pt x="-1" y="539"/>
                      <a:pt x="3" y="548"/>
                      <a:pt x="11" y="551"/>
                    </a:cubicBezTo>
                    <a:cubicBezTo>
                      <a:pt x="14" y="553"/>
                      <a:pt x="89" y="587"/>
                      <a:pt x="89" y="719"/>
                    </a:cubicBezTo>
                    <a:cubicBezTo>
                      <a:pt x="89" y="864"/>
                      <a:pt x="74" y="1019"/>
                      <a:pt x="74" y="1020"/>
                    </a:cubicBezTo>
                    <a:cubicBezTo>
                      <a:pt x="73" y="1028"/>
                      <a:pt x="77" y="1035"/>
                      <a:pt x="83" y="1038"/>
                    </a:cubicBezTo>
                    <a:cubicBezTo>
                      <a:pt x="86" y="1040"/>
                      <a:pt x="89" y="1041"/>
                      <a:pt x="92" y="1041"/>
                    </a:cubicBezTo>
                    <a:cubicBezTo>
                      <a:pt x="96" y="1041"/>
                      <a:pt x="100" y="1039"/>
                      <a:pt x="103" y="1037"/>
                    </a:cubicBezTo>
                    <a:cubicBezTo>
                      <a:pt x="125" y="1021"/>
                      <a:pt x="178" y="993"/>
                      <a:pt x="197" y="1013"/>
                    </a:cubicBezTo>
                    <a:cubicBezTo>
                      <a:pt x="205" y="1020"/>
                      <a:pt x="216" y="1020"/>
                      <a:pt x="223" y="1013"/>
                    </a:cubicBezTo>
                    <a:cubicBezTo>
                      <a:pt x="230" y="1006"/>
                      <a:pt x="230" y="994"/>
                      <a:pt x="223" y="987"/>
                    </a:cubicBezTo>
                    <a:cubicBezTo>
                      <a:pt x="193" y="956"/>
                      <a:pt x="145" y="972"/>
                      <a:pt x="113" y="98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07" name="Google Shape;1707;p36"/>
              <p:cNvSpPr/>
              <p:nvPr/>
            </p:nvSpPr>
            <p:spPr>
              <a:xfrm>
                <a:off x="7181248" y="781223"/>
                <a:ext cx="118080" cy="122400"/>
              </a:xfrm>
              <a:custGeom>
                <a:avLst/>
                <a:gdLst/>
                <a:ahLst/>
                <a:cxnLst/>
                <a:rect l="l" t="t" r="r" b="b"/>
                <a:pathLst>
                  <a:path w="328" h="340" extrusionOk="0">
                    <a:moveTo>
                      <a:pt x="246" y="290"/>
                    </a:moveTo>
                    <a:cubicBezTo>
                      <a:pt x="239" y="278"/>
                      <a:pt x="229" y="257"/>
                      <a:pt x="218" y="230"/>
                    </a:cubicBezTo>
                    <a:cubicBezTo>
                      <a:pt x="261" y="156"/>
                      <a:pt x="293" y="68"/>
                      <a:pt x="302" y="39"/>
                    </a:cubicBezTo>
                    <a:cubicBezTo>
                      <a:pt x="306" y="30"/>
                      <a:pt x="300" y="19"/>
                      <a:pt x="291" y="16"/>
                    </a:cubicBezTo>
                    <a:cubicBezTo>
                      <a:pt x="281" y="13"/>
                      <a:pt x="271" y="18"/>
                      <a:pt x="268" y="27"/>
                    </a:cubicBezTo>
                    <a:cubicBezTo>
                      <a:pt x="251" y="78"/>
                      <a:pt x="226" y="136"/>
                      <a:pt x="200" y="185"/>
                    </a:cubicBezTo>
                    <a:cubicBezTo>
                      <a:pt x="181" y="134"/>
                      <a:pt x="159" y="72"/>
                      <a:pt x="140" y="13"/>
                    </a:cubicBezTo>
                    <a:cubicBezTo>
                      <a:pt x="137" y="3"/>
                      <a:pt x="126" y="-2"/>
                      <a:pt x="117" y="1"/>
                    </a:cubicBezTo>
                    <a:cubicBezTo>
                      <a:pt x="107" y="4"/>
                      <a:pt x="102" y="15"/>
                      <a:pt x="105" y="24"/>
                    </a:cubicBezTo>
                    <a:cubicBezTo>
                      <a:pt x="135" y="117"/>
                      <a:pt x="159" y="182"/>
                      <a:pt x="177" y="227"/>
                    </a:cubicBezTo>
                    <a:cubicBezTo>
                      <a:pt x="148" y="275"/>
                      <a:pt x="119" y="307"/>
                      <a:pt x="96" y="304"/>
                    </a:cubicBezTo>
                    <a:cubicBezTo>
                      <a:pt x="61" y="298"/>
                      <a:pt x="46" y="286"/>
                      <a:pt x="41" y="278"/>
                    </a:cubicBezTo>
                    <a:cubicBezTo>
                      <a:pt x="35" y="269"/>
                      <a:pt x="37" y="260"/>
                      <a:pt x="37" y="260"/>
                    </a:cubicBezTo>
                    <a:cubicBezTo>
                      <a:pt x="39" y="250"/>
                      <a:pt x="34" y="240"/>
                      <a:pt x="24" y="238"/>
                    </a:cubicBezTo>
                    <a:cubicBezTo>
                      <a:pt x="14" y="235"/>
                      <a:pt x="4" y="240"/>
                      <a:pt x="1" y="250"/>
                    </a:cubicBezTo>
                    <a:cubicBezTo>
                      <a:pt x="1" y="252"/>
                      <a:pt x="-5" y="274"/>
                      <a:pt x="9" y="297"/>
                    </a:cubicBezTo>
                    <a:cubicBezTo>
                      <a:pt x="23" y="319"/>
                      <a:pt x="50" y="333"/>
                      <a:pt x="90" y="340"/>
                    </a:cubicBezTo>
                    <a:cubicBezTo>
                      <a:pt x="93" y="340"/>
                      <a:pt x="96" y="340"/>
                      <a:pt x="99" y="340"/>
                    </a:cubicBezTo>
                    <a:cubicBezTo>
                      <a:pt x="132" y="340"/>
                      <a:pt x="165" y="309"/>
                      <a:pt x="194" y="267"/>
                    </a:cubicBezTo>
                    <a:cubicBezTo>
                      <a:pt x="222" y="328"/>
                      <a:pt x="234" y="332"/>
                      <a:pt x="240" y="333"/>
                    </a:cubicBezTo>
                    <a:cubicBezTo>
                      <a:pt x="241" y="333"/>
                      <a:pt x="243" y="333"/>
                      <a:pt x="244" y="333"/>
                    </a:cubicBezTo>
                    <a:cubicBezTo>
                      <a:pt x="250" y="333"/>
                      <a:pt x="257" y="331"/>
                      <a:pt x="261" y="327"/>
                    </a:cubicBezTo>
                    <a:lnTo>
                      <a:pt x="328" y="261"/>
                    </a:lnTo>
                    <a:lnTo>
                      <a:pt x="302" y="235"/>
                    </a:lnTo>
                    <a:lnTo>
                      <a:pt x="246" y="29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08" name="Google Shape;1708;p36"/>
              <p:cNvSpPr/>
              <p:nvPr/>
            </p:nvSpPr>
            <p:spPr>
              <a:xfrm>
                <a:off x="7311927" y="871942"/>
                <a:ext cx="82440" cy="108720"/>
              </a:xfrm>
              <a:custGeom>
                <a:avLst/>
                <a:gdLst/>
                <a:ahLst/>
                <a:cxnLst/>
                <a:rect l="l" t="t" r="r" b="b"/>
                <a:pathLst>
                  <a:path w="229" h="302" extrusionOk="0">
                    <a:moveTo>
                      <a:pt x="196" y="221"/>
                    </a:moveTo>
                    <a:cubicBezTo>
                      <a:pt x="189" y="229"/>
                      <a:pt x="184" y="234"/>
                      <a:pt x="181" y="237"/>
                    </a:cubicBezTo>
                    <a:cubicBezTo>
                      <a:pt x="178" y="225"/>
                      <a:pt x="177" y="202"/>
                      <a:pt x="176" y="184"/>
                    </a:cubicBezTo>
                    <a:cubicBezTo>
                      <a:pt x="175" y="147"/>
                      <a:pt x="173" y="106"/>
                      <a:pt x="161" y="71"/>
                    </a:cubicBezTo>
                    <a:cubicBezTo>
                      <a:pt x="153" y="47"/>
                      <a:pt x="139" y="42"/>
                      <a:pt x="129" y="42"/>
                    </a:cubicBezTo>
                    <a:lnTo>
                      <a:pt x="129" y="42"/>
                    </a:lnTo>
                    <a:cubicBezTo>
                      <a:pt x="106" y="42"/>
                      <a:pt x="79" y="79"/>
                      <a:pt x="48" y="151"/>
                    </a:cubicBezTo>
                    <a:lnTo>
                      <a:pt x="59" y="19"/>
                    </a:lnTo>
                    <a:cubicBezTo>
                      <a:pt x="59" y="9"/>
                      <a:pt x="52" y="1"/>
                      <a:pt x="42" y="0"/>
                    </a:cubicBezTo>
                    <a:cubicBezTo>
                      <a:pt x="32" y="-2"/>
                      <a:pt x="23" y="6"/>
                      <a:pt x="22" y="16"/>
                    </a:cubicBezTo>
                    <a:lnTo>
                      <a:pt x="0" y="282"/>
                    </a:lnTo>
                    <a:cubicBezTo>
                      <a:pt x="-1" y="292"/>
                      <a:pt x="5" y="300"/>
                      <a:pt x="15" y="302"/>
                    </a:cubicBezTo>
                    <a:cubicBezTo>
                      <a:pt x="16" y="302"/>
                      <a:pt x="17" y="302"/>
                      <a:pt x="18" y="302"/>
                    </a:cubicBezTo>
                    <a:cubicBezTo>
                      <a:pt x="26" y="302"/>
                      <a:pt x="33" y="297"/>
                      <a:pt x="36" y="290"/>
                    </a:cubicBezTo>
                    <a:cubicBezTo>
                      <a:pt x="64" y="203"/>
                      <a:pt x="105" y="105"/>
                      <a:pt x="126" y="82"/>
                    </a:cubicBezTo>
                    <a:cubicBezTo>
                      <a:pt x="126" y="83"/>
                      <a:pt x="126" y="83"/>
                      <a:pt x="126" y="83"/>
                    </a:cubicBezTo>
                    <a:cubicBezTo>
                      <a:pt x="136" y="113"/>
                      <a:pt x="138" y="151"/>
                      <a:pt x="140" y="186"/>
                    </a:cubicBezTo>
                    <a:cubicBezTo>
                      <a:pt x="142" y="235"/>
                      <a:pt x="144" y="268"/>
                      <a:pt x="168" y="276"/>
                    </a:cubicBezTo>
                    <a:cubicBezTo>
                      <a:pt x="189" y="282"/>
                      <a:pt x="208" y="264"/>
                      <a:pt x="224" y="244"/>
                    </a:cubicBezTo>
                    <a:cubicBezTo>
                      <a:pt x="231" y="236"/>
                      <a:pt x="230" y="225"/>
                      <a:pt x="222" y="218"/>
                    </a:cubicBezTo>
                    <a:cubicBezTo>
                      <a:pt x="214" y="212"/>
                      <a:pt x="203" y="213"/>
                      <a:pt x="196" y="2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09" name="Google Shape;1709;p36"/>
              <p:cNvSpPr/>
              <p:nvPr/>
            </p:nvSpPr>
            <p:spPr>
              <a:xfrm>
                <a:off x="7407688" y="815782"/>
                <a:ext cx="63720" cy="69120"/>
              </a:xfrm>
              <a:custGeom>
                <a:avLst/>
                <a:gdLst/>
                <a:ahLst/>
                <a:cxnLst/>
                <a:rect l="l" t="t" r="r" b="b"/>
                <a:pathLst>
                  <a:path w="177" h="192" extrusionOk="0">
                    <a:moveTo>
                      <a:pt x="159" y="82"/>
                    </a:moveTo>
                    <a:lnTo>
                      <a:pt x="137" y="82"/>
                    </a:lnTo>
                    <a:cubicBezTo>
                      <a:pt x="139" y="53"/>
                      <a:pt x="140" y="28"/>
                      <a:pt x="140" y="19"/>
                    </a:cubicBezTo>
                    <a:cubicBezTo>
                      <a:pt x="140" y="9"/>
                      <a:pt x="132" y="0"/>
                      <a:pt x="122" y="0"/>
                    </a:cubicBezTo>
                    <a:cubicBezTo>
                      <a:pt x="112" y="0"/>
                      <a:pt x="103" y="9"/>
                      <a:pt x="103" y="19"/>
                    </a:cubicBezTo>
                    <a:cubicBezTo>
                      <a:pt x="103" y="27"/>
                      <a:pt x="102" y="53"/>
                      <a:pt x="101" y="82"/>
                    </a:cubicBezTo>
                    <a:lnTo>
                      <a:pt x="18" y="82"/>
                    </a:lnTo>
                    <a:cubicBezTo>
                      <a:pt x="8" y="82"/>
                      <a:pt x="0" y="90"/>
                      <a:pt x="0" y="100"/>
                    </a:cubicBezTo>
                    <a:cubicBezTo>
                      <a:pt x="0" y="110"/>
                      <a:pt x="8" y="118"/>
                      <a:pt x="18" y="118"/>
                    </a:cubicBezTo>
                    <a:lnTo>
                      <a:pt x="99" y="118"/>
                    </a:lnTo>
                    <a:cubicBezTo>
                      <a:pt x="97" y="148"/>
                      <a:pt x="96" y="172"/>
                      <a:pt x="96" y="173"/>
                    </a:cubicBezTo>
                    <a:cubicBezTo>
                      <a:pt x="95" y="183"/>
                      <a:pt x="103" y="192"/>
                      <a:pt x="113" y="192"/>
                    </a:cubicBezTo>
                    <a:cubicBezTo>
                      <a:pt x="114" y="192"/>
                      <a:pt x="114" y="192"/>
                      <a:pt x="114" y="192"/>
                    </a:cubicBezTo>
                    <a:cubicBezTo>
                      <a:pt x="124" y="192"/>
                      <a:pt x="132" y="185"/>
                      <a:pt x="133" y="175"/>
                    </a:cubicBezTo>
                    <a:cubicBezTo>
                      <a:pt x="133" y="173"/>
                      <a:pt x="134" y="148"/>
                      <a:pt x="136" y="118"/>
                    </a:cubicBezTo>
                    <a:lnTo>
                      <a:pt x="159" y="118"/>
                    </a:lnTo>
                    <a:cubicBezTo>
                      <a:pt x="169" y="118"/>
                      <a:pt x="177" y="110"/>
                      <a:pt x="177" y="100"/>
                    </a:cubicBezTo>
                    <a:cubicBezTo>
                      <a:pt x="177" y="90"/>
                      <a:pt x="169" y="82"/>
                      <a:pt x="159" y="82"/>
                    </a:cubicBezTo>
                    <a:close/>
                  </a:path>
                </a:pathLst>
              </a:custGeom>
              <a:solidFill>
                <a:schemeClr val="dk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10" name="Google Shape;1710;p36"/>
              <p:cNvSpPr/>
              <p:nvPr/>
            </p:nvSpPr>
            <p:spPr>
              <a:xfrm>
                <a:off x="7490127" y="789503"/>
                <a:ext cx="79560" cy="159480"/>
              </a:xfrm>
              <a:custGeom>
                <a:avLst/>
                <a:gdLst/>
                <a:ahLst/>
                <a:cxnLst/>
                <a:rect l="l" t="t" r="r" b="b"/>
                <a:pathLst>
                  <a:path w="221" h="443" extrusionOk="0">
                    <a:moveTo>
                      <a:pt x="207" y="41"/>
                    </a:moveTo>
                    <a:cubicBezTo>
                      <a:pt x="191" y="37"/>
                      <a:pt x="185" y="48"/>
                      <a:pt x="168" y="78"/>
                    </a:cubicBezTo>
                    <a:cubicBezTo>
                      <a:pt x="153" y="104"/>
                      <a:pt x="108" y="184"/>
                      <a:pt x="82" y="177"/>
                    </a:cubicBezTo>
                    <a:cubicBezTo>
                      <a:pt x="54" y="170"/>
                      <a:pt x="50" y="82"/>
                      <a:pt x="59" y="20"/>
                    </a:cubicBezTo>
                    <a:cubicBezTo>
                      <a:pt x="60" y="10"/>
                      <a:pt x="53" y="1"/>
                      <a:pt x="43" y="0"/>
                    </a:cubicBezTo>
                    <a:cubicBezTo>
                      <a:pt x="33" y="-2"/>
                      <a:pt x="24" y="5"/>
                      <a:pt x="22" y="15"/>
                    </a:cubicBezTo>
                    <a:cubicBezTo>
                      <a:pt x="18" y="45"/>
                      <a:pt x="2" y="195"/>
                      <a:pt x="73" y="213"/>
                    </a:cubicBezTo>
                    <a:cubicBezTo>
                      <a:pt x="116" y="224"/>
                      <a:pt x="153" y="174"/>
                      <a:pt x="182" y="127"/>
                    </a:cubicBezTo>
                    <a:cubicBezTo>
                      <a:pt x="174" y="226"/>
                      <a:pt x="152" y="379"/>
                      <a:pt x="113" y="401"/>
                    </a:cubicBezTo>
                    <a:cubicBezTo>
                      <a:pt x="103" y="407"/>
                      <a:pt x="94" y="408"/>
                      <a:pt x="85" y="404"/>
                    </a:cubicBezTo>
                    <a:cubicBezTo>
                      <a:pt x="60" y="394"/>
                      <a:pt x="41" y="353"/>
                      <a:pt x="36" y="337"/>
                    </a:cubicBezTo>
                    <a:cubicBezTo>
                      <a:pt x="32" y="328"/>
                      <a:pt x="22" y="323"/>
                      <a:pt x="13" y="326"/>
                    </a:cubicBezTo>
                    <a:cubicBezTo>
                      <a:pt x="3" y="329"/>
                      <a:pt x="-2" y="339"/>
                      <a:pt x="1" y="349"/>
                    </a:cubicBezTo>
                    <a:cubicBezTo>
                      <a:pt x="3" y="356"/>
                      <a:pt x="26" y="421"/>
                      <a:pt x="72" y="438"/>
                    </a:cubicBezTo>
                    <a:cubicBezTo>
                      <a:pt x="79" y="441"/>
                      <a:pt x="87" y="443"/>
                      <a:pt x="95" y="443"/>
                    </a:cubicBezTo>
                    <a:cubicBezTo>
                      <a:pt x="107" y="443"/>
                      <a:pt x="119" y="439"/>
                      <a:pt x="131" y="433"/>
                    </a:cubicBezTo>
                    <a:cubicBezTo>
                      <a:pt x="213" y="387"/>
                      <a:pt x="221" y="65"/>
                      <a:pt x="221" y="62"/>
                    </a:cubicBezTo>
                    <a:cubicBezTo>
                      <a:pt x="221" y="54"/>
                      <a:pt x="215" y="43"/>
                      <a:pt x="207" y="4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11" name="Google Shape;1711;p36"/>
              <p:cNvSpPr/>
              <p:nvPr/>
            </p:nvSpPr>
            <p:spPr>
              <a:xfrm>
                <a:off x="7588768" y="882383"/>
                <a:ext cx="66600" cy="86400"/>
              </a:xfrm>
              <a:custGeom>
                <a:avLst/>
                <a:gdLst/>
                <a:ahLst/>
                <a:cxnLst/>
                <a:rect l="l" t="t" r="r" b="b"/>
                <a:pathLst>
                  <a:path w="185" h="240" extrusionOk="0">
                    <a:moveTo>
                      <a:pt x="179" y="198"/>
                    </a:moveTo>
                    <a:cubicBezTo>
                      <a:pt x="173" y="192"/>
                      <a:pt x="164" y="191"/>
                      <a:pt x="158" y="194"/>
                    </a:cubicBezTo>
                    <a:cubicBezTo>
                      <a:pt x="158" y="184"/>
                      <a:pt x="158" y="170"/>
                      <a:pt x="159" y="158"/>
                    </a:cubicBezTo>
                    <a:cubicBezTo>
                      <a:pt x="161" y="121"/>
                      <a:pt x="164" y="73"/>
                      <a:pt x="154" y="36"/>
                    </a:cubicBezTo>
                    <a:cubicBezTo>
                      <a:pt x="147" y="11"/>
                      <a:pt x="134" y="6"/>
                      <a:pt x="124" y="6"/>
                    </a:cubicBezTo>
                    <a:lnTo>
                      <a:pt x="124" y="6"/>
                    </a:lnTo>
                    <a:cubicBezTo>
                      <a:pt x="114" y="6"/>
                      <a:pt x="91" y="6"/>
                      <a:pt x="53" y="121"/>
                    </a:cubicBezTo>
                    <a:lnTo>
                      <a:pt x="36" y="16"/>
                    </a:lnTo>
                    <a:cubicBezTo>
                      <a:pt x="34" y="6"/>
                      <a:pt x="25" y="-1"/>
                      <a:pt x="15" y="0"/>
                    </a:cubicBezTo>
                    <a:cubicBezTo>
                      <a:pt x="5" y="2"/>
                      <a:pt x="-2" y="11"/>
                      <a:pt x="0" y="21"/>
                    </a:cubicBezTo>
                    <a:lnTo>
                      <a:pt x="29" y="206"/>
                    </a:lnTo>
                    <a:cubicBezTo>
                      <a:pt x="31" y="215"/>
                      <a:pt x="38" y="221"/>
                      <a:pt x="46" y="222"/>
                    </a:cubicBezTo>
                    <a:cubicBezTo>
                      <a:pt x="55" y="222"/>
                      <a:pt x="63" y="216"/>
                      <a:pt x="65" y="208"/>
                    </a:cubicBezTo>
                    <a:cubicBezTo>
                      <a:pt x="81" y="149"/>
                      <a:pt x="105" y="81"/>
                      <a:pt x="120" y="53"/>
                    </a:cubicBezTo>
                    <a:cubicBezTo>
                      <a:pt x="127" y="84"/>
                      <a:pt x="124" y="124"/>
                      <a:pt x="123" y="156"/>
                    </a:cubicBezTo>
                    <a:cubicBezTo>
                      <a:pt x="120" y="203"/>
                      <a:pt x="118" y="229"/>
                      <a:pt x="138" y="238"/>
                    </a:cubicBezTo>
                    <a:cubicBezTo>
                      <a:pt x="142" y="240"/>
                      <a:pt x="145" y="240"/>
                      <a:pt x="148" y="240"/>
                    </a:cubicBezTo>
                    <a:cubicBezTo>
                      <a:pt x="162" y="240"/>
                      <a:pt x="174" y="229"/>
                      <a:pt x="179" y="224"/>
                    </a:cubicBezTo>
                    <a:cubicBezTo>
                      <a:pt x="186" y="216"/>
                      <a:pt x="186" y="205"/>
                      <a:pt x="179" y="198"/>
                    </a:cubicBezTo>
                    <a:close/>
                  </a:path>
                </a:pathLst>
              </a:custGeom>
              <a:solidFill>
                <a:schemeClr val="dk1"/>
              </a:solidFill>
              <a:ln>
                <a:noFill/>
              </a:ln>
            </p:spPr>
            <p:txBody>
              <a:bodyPr spcFirstLastPara="1" wrap="square" lIns="90000" tIns="41400" rIns="90000" bIns="41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12" name="Google Shape;1712;p36"/>
              <p:cNvSpPr/>
              <p:nvPr/>
            </p:nvSpPr>
            <p:spPr>
              <a:xfrm>
                <a:off x="7649968" y="704903"/>
                <a:ext cx="69120" cy="304920"/>
              </a:xfrm>
              <a:custGeom>
                <a:avLst/>
                <a:gdLst/>
                <a:ahLst/>
                <a:cxnLst/>
                <a:rect l="l" t="t" r="r" b="b"/>
                <a:pathLst>
                  <a:path w="192" h="847" extrusionOk="0">
                    <a:moveTo>
                      <a:pt x="132" y="553"/>
                    </a:moveTo>
                    <a:cubicBezTo>
                      <a:pt x="104" y="399"/>
                      <a:pt x="166" y="285"/>
                      <a:pt x="167" y="284"/>
                    </a:cubicBezTo>
                    <a:cubicBezTo>
                      <a:pt x="171" y="276"/>
                      <a:pt x="169" y="267"/>
                      <a:pt x="163" y="261"/>
                    </a:cubicBezTo>
                    <a:lnTo>
                      <a:pt x="111" y="217"/>
                    </a:lnTo>
                    <a:cubicBezTo>
                      <a:pt x="88" y="197"/>
                      <a:pt x="92" y="188"/>
                      <a:pt x="113" y="146"/>
                    </a:cubicBezTo>
                    <a:cubicBezTo>
                      <a:pt x="123" y="125"/>
                      <a:pt x="136" y="99"/>
                      <a:pt x="146" y="66"/>
                    </a:cubicBezTo>
                    <a:cubicBezTo>
                      <a:pt x="150" y="55"/>
                      <a:pt x="160" y="20"/>
                      <a:pt x="138" y="5"/>
                    </a:cubicBezTo>
                    <a:cubicBezTo>
                      <a:pt x="110" y="-14"/>
                      <a:pt x="57" y="23"/>
                      <a:pt x="28" y="46"/>
                    </a:cubicBezTo>
                    <a:cubicBezTo>
                      <a:pt x="21" y="53"/>
                      <a:pt x="19" y="64"/>
                      <a:pt x="26" y="72"/>
                    </a:cubicBezTo>
                    <a:cubicBezTo>
                      <a:pt x="32" y="80"/>
                      <a:pt x="44" y="81"/>
                      <a:pt x="52" y="75"/>
                    </a:cubicBezTo>
                    <a:cubicBezTo>
                      <a:pt x="75" y="56"/>
                      <a:pt x="103" y="39"/>
                      <a:pt x="115" y="37"/>
                    </a:cubicBezTo>
                    <a:cubicBezTo>
                      <a:pt x="115" y="40"/>
                      <a:pt x="114" y="46"/>
                      <a:pt x="111" y="55"/>
                    </a:cubicBezTo>
                    <a:cubicBezTo>
                      <a:pt x="102" y="86"/>
                      <a:pt x="90" y="109"/>
                      <a:pt x="80" y="129"/>
                    </a:cubicBezTo>
                    <a:cubicBezTo>
                      <a:pt x="60" y="170"/>
                      <a:pt x="42" y="206"/>
                      <a:pt x="87" y="245"/>
                    </a:cubicBezTo>
                    <a:lnTo>
                      <a:pt x="128" y="280"/>
                    </a:lnTo>
                    <a:cubicBezTo>
                      <a:pt x="111" y="316"/>
                      <a:pt x="71" y="422"/>
                      <a:pt x="96" y="559"/>
                    </a:cubicBezTo>
                    <a:cubicBezTo>
                      <a:pt x="106" y="617"/>
                      <a:pt x="122" y="664"/>
                      <a:pt x="135" y="701"/>
                    </a:cubicBezTo>
                    <a:cubicBezTo>
                      <a:pt x="161" y="777"/>
                      <a:pt x="163" y="793"/>
                      <a:pt x="130" y="805"/>
                    </a:cubicBezTo>
                    <a:cubicBezTo>
                      <a:pt x="67" y="828"/>
                      <a:pt x="38" y="769"/>
                      <a:pt x="34" y="763"/>
                    </a:cubicBezTo>
                    <a:cubicBezTo>
                      <a:pt x="30" y="753"/>
                      <a:pt x="20" y="749"/>
                      <a:pt x="10" y="754"/>
                    </a:cubicBezTo>
                    <a:cubicBezTo>
                      <a:pt x="1" y="758"/>
                      <a:pt x="-3" y="769"/>
                      <a:pt x="1" y="778"/>
                    </a:cubicBezTo>
                    <a:cubicBezTo>
                      <a:pt x="14" y="805"/>
                      <a:pt x="48" y="847"/>
                      <a:pt x="102" y="847"/>
                    </a:cubicBezTo>
                    <a:cubicBezTo>
                      <a:pt x="114" y="847"/>
                      <a:pt x="128" y="844"/>
                      <a:pt x="142" y="839"/>
                    </a:cubicBezTo>
                    <a:cubicBezTo>
                      <a:pt x="212" y="814"/>
                      <a:pt x="194" y="759"/>
                      <a:pt x="170" y="689"/>
                    </a:cubicBezTo>
                    <a:cubicBezTo>
                      <a:pt x="157" y="653"/>
                      <a:pt x="142" y="608"/>
                      <a:pt x="132" y="55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13" name="Google Shape;1713;p36"/>
              <p:cNvSpPr/>
              <p:nvPr/>
            </p:nvSpPr>
            <p:spPr>
              <a:xfrm>
                <a:off x="7753648" y="839903"/>
                <a:ext cx="29160" cy="66240"/>
              </a:xfrm>
              <a:custGeom>
                <a:avLst/>
                <a:gdLst/>
                <a:ahLst/>
                <a:cxnLst/>
                <a:rect l="l" t="t" r="r" b="b"/>
                <a:pathLst>
                  <a:path w="81" h="184" extrusionOk="0">
                    <a:moveTo>
                      <a:pt x="65" y="0"/>
                    </a:moveTo>
                    <a:cubicBezTo>
                      <a:pt x="55" y="-1"/>
                      <a:pt x="46" y="6"/>
                      <a:pt x="44" y="16"/>
                    </a:cubicBezTo>
                    <a:cubicBezTo>
                      <a:pt x="40" y="43"/>
                      <a:pt x="25" y="122"/>
                      <a:pt x="3" y="156"/>
                    </a:cubicBezTo>
                    <a:cubicBezTo>
                      <a:pt x="-3" y="164"/>
                      <a:pt x="0" y="176"/>
                      <a:pt x="8" y="181"/>
                    </a:cubicBezTo>
                    <a:cubicBezTo>
                      <a:pt x="11" y="183"/>
                      <a:pt x="15" y="184"/>
                      <a:pt x="18" y="184"/>
                    </a:cubicBezTo>
                    <a:cubicBezTo>
                      <a:pt x="24" y="184"/>
                      <a:pt x="30" y="181"/>
                      <a:pt x="33" y="176"/>
                    </a:cubicBezTo>
                    <a:cubicBezTo>
                      <a:pt x="65" y="129"/>
                      <a:pt x="80" y="25"/>
                      <a:pt x="81" y="21"/>
                    </a:cubicBezTo>
                    <a:cubicBezTo>
                      <a:pt x="82" y="11"/>
                      <a:pt x="75" y="2"/>
                      <a:pt x="65" y="0"/>
                    </a:cubicBezTo>
                    <a:close/>
                  </a:path>
                </a:pathLst>
              </a:custGeom>
              <a:solidFill>
                <a:schemeClr val="dk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14" name="Google Shape;1714;p36"/>
              <p:cNvSpPr/>
              <p:nvPr/>
            </p:nvSpPr>
            <p:spPr>
              <a:xfrm>
                <a:off x="7761568" y="781223"/>
                <a:ext cx="15840" cy="39960"/>
              </a:xfrm>
              <a:custGeom>
                <a:avLst/>
                <a:gdLst/>
                <a:ahLst/>
                <a:cxnLst/>
                <a:rect l="l" t="t" r="r" b="b"/>
                <a:pathLst>
                  <a:path w="44" h="111" extrusionOk="0">
                    <a:moveTo>
                      <a:pt x="26" y="111"/>
                    </a:moveTo>
                    <a:cubicBezTo>
                      <a:pt x="26" y="111"/>
                      <a:pt x="27" y="111"/>
                      <a:pt x="28" y="111"/>
                    </a:cubicBezTo>
                    <a:cubicBezTo>
                      <a:pt x="38" y="110"/>
                      <a:pt x="45" y="101"/>
                      <a:pt x="44" y="91"/>
                    </a:cubicBezTo>
                    <a:lnTo>
                      <a:pt x="36" y="17"/>
                    </a:lnTo>
                    <a:cubicBezTo>
                      <a:pt x="35" y="7"/>
                      <a:pt x="27" y="0"/>
                      <a:pt x="16" y="0"/>
                    </a:cubicBezTo>
                    <a:cubicBezTo>
                      <a:pt x="6" y="1"/>
                      <a:pt x="-1" y="10"/>
                      <a:pt x="0" y="20"/>
                    </a:cubicBezTo>
                    <a:lnTo>
                      <a:pt x="7" y="94"/>
                    </a:lnTo>
                    <a:cubicBezTo>
                      <a:pt x="8" y="104"/>
                      <a:pt x="16" y="111"/>
                      <a:pt x="26" y="11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15" name="Google Shape;1715;p36"/>
              <p:cNvSpPr/>
              <p:nvPr/>
            </p:nvSpPr>
            <p:spPr>
              <a:xfrm>
                <a:off x="7857328" y="784103"/>
                <a:ext cx="47880" cy="183240"/>
              </a:xfrm>
              <a:custGeom>
                <a:avLst/>
                <a:gdLst/>
                <a:ahLst/>
                <a:cxnLst/>
                <a:rect l="l" t="t" r="r" b="b"/>
                <a:pathLst>
                  <a:path w="133" h="509" extrusionOk="0">
                    <a:moveTo>
                      <a:pt x="8" y="181"/>
                    </a:moveTo>
                    <a:cubicBezTo>
                      <a:pt x="17" y="187"/>
                      <a:pt x="28" y="184"/>
                      <a:pt x="34" y="176"/>
                    </a:cubicBezTo>
                    <a:lnTo>
                      <a:pt x="79" y="105"/>
                    </a:lnTo>
                    <a:lnTo>
                      <a:pt x="8" y="488"/>
                    </a:lnTo>
                    <a:cubicBezTo>
                      <a:pt x="6" y="498"/>
                      <a:pt x="12" y="507"/>
                      <a:pt x="22" y="509"/>
                    </a:cubicBezTo>
                    <a:cubicBezTo>
                      <a:pt x="24" y="509"/>
                      <a:pt x="25" y="509"/>
                      <a:pt x="26" y="509"/>
                    </a:cubicBezTo>
                    <a:cubicBezTo>
                      <a:pt x="34" y="509"/>
                      <a:pt x="42" y="503"/>
                      <a:pt x="44" y="494"/>
                    </a:cubicBezTo>
                    <a:lnTo>
                      <a:pt x="132" y="21"/>
                    </a:lnTo>
                    <a:cubicBezTo>
                      <a:pt x="134" y="13"/>
                      <a:pt x="129" y="4"/>
                      <a:pt x="121" y="1"/>
                    </a:cubicBezTo>
                    <a:cubicBezTo>
                      <a:pt x="113" y="-2"/>
                      <a:pt x="104" y="1"/>
                      <a:pt x="99" y="8"/>
                    </a:cubicBezTo>
                    <a:lnTo>
                      <a:pt x="3" y="156"/>
                    </a:lnTo>
                    <a:cubicBezTo>
                      <a:pt x="-2" y="164"/>
                      <a:pt x="0" y="176"/>
                      <a:pt x="8" y="18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16" name="Google Shape;1716;p36"/>
              <p:cNvSpPr/>
              <p:nvPr/>
            </p:nvSpPr>
            <p:spPr>
              <a:xfrm>
                <a:off x="7908088" y="782303"/>
                <a:ext cx="79920" cy="165240"/>
              </a:xfrm>
              <a:custGeom>
                <a:avLst/>
                <a:gdLst/>
                <a:ahLst/>
                <a:cxnLst/>
                <a:rect l="l" t="t" r="r" b="b"/>
                <a:pathLst>
                  <a:path w="222" h="459" extrusionOk="0">
                    <a:moveTo>
                      <a:pt x="33" y="130"/>
                    </a:moveTo>
                    <a:cubicBezTo>
                      <a:pt x="61" y="91"/>
                      <a:pt x="93" y="55"/>
                      <a:pt x="111" y="42"/>
                    </a:cubicBezTo>
                    <a:cubicBezTo>
                      <a:pt x="111" y="42"/>
                      <a:pt x="111" y="43"/>
                      <a:pt x="110" y="44"/>
                    </a:cubicBezTo>
                    <a:cubicBezTo>
                      <a:pt x="104" y="127"/>
                      <a:pt x="25" y="256"/>
                      <a:pt x="24" y="257"/>
                    </a:cubicBezTo>
                    <a:cubicBezTo>
                      <a:pt x="20" y="265"/>
                      <a:pt x="21" y="275"/>
                      <a:pt x="29" y="281"/>
                    </a:cubicBezTo>
                    <a:cubicBezTo>
                      <a:pt x="36" y="287"/>
                      <a:pt x="46" y="286"/>
                      <a:pt x="53" y="280"/>
                    </a:cubicBezTo>
                    <a:cubicBezTo>
                      <a:pt x="105" y="230"/>
                      <a:pt x="166" y="191"/>
                      <a:pt x="181" y="198"/>
                    </a:cubicBezTo>
                    <a:cubicBezTo>
                      <a:pt x="183" y="199"/>
                      <a:pt x="187" y="206"/>
                      <a:pt x="184" y="228"/>
                    </a:cubicBezTo>
                    <a:cubicBezTo>
                      <a:pt x="174" y="325"/>
                      <a:pt x="121" y="408"/>
                      <a:pt x="80" y="421"/>
                    </a:cubicBezTo>
                    <a:cubicBezTo>
                      <a:pt x="67" y="425"/>
                      <a:pt x="56" y="421"/>
                      <a:pt x="46" y="410"/>
                    </a:cubicBezTo>
                    <a:cubicBezTo>
                      <a:pt x="40" y="402"/>
                      <a:pt x="28" y="402"/>
                      <a:pt x="20" y="408"/>
                    </a:cubicBezTo>
                    <a:cubicBezTo>
                      <a:pt x="13" y="415"/>
                      <a:pt x="12" y="427"/>
                      <a:pt x="19" y="434"/>
                    </a:cubicBezTo>
                    <a:cubicBezTo>
                      <a:pt x="33" y="450"/>
                      <a:pt x="51" y="459"/>
                      <a:pt x="70" y="459"/>
                    </a:cubicBezTo>
                    <a:cubicBezTo>
                      <a:pt x="77" y="459"/>
                      <a:pt x="84" y="458"/>
                      <a:pt x="91" y="455"/>
                    </a:cubicBezTo>
                    <a:cubicBezTo>
                      <a:pt x="151" y="436"/>
                      <a:pt x="209" y="336"/>
                      <a:pt x="221" y="232"/>
                    </a:cubicBezTo>
                    <a:cubicBezTo>
                      <a:pt x="225" y="197"/>
                      <a:pt x="217" y="175"/>
                      <a:pt x="197" y="165"/>
                    </a:cubicBezTo>
                    <a:cubicBezTo>
                      <a:pt x="172" y="153"/>
                      <a:pt x="134" y="171"/>
                      <a:pt x="100" y="194"/>
                    </a:cubicBezTo>
                    <a:cubicBezTo>
                      <a:pt x="121" y="149"/>
                      <a:pt x="143" y="93"/>
                      <a:pt x="147" y="47"/>
                    </a:cubicBezTo>
                    <a:cubicBezTo>
                      <a:pt x="149" y="22"/>
                      <a:pt x="143" y="7"/>
                      <a:pt x="128" y="2"/>
                    </a:cubicBezTo>
                    <a:cubicBezTo>
                      <a:pt x="119" y="-1"/>
                      <a:pt x="90" y="-12"/>
                      <a:pt x="3" y="108"/>
                    </a:cubicBezTo>
                    <a:cubicBezTo>
                      <a:pt x="-3" y="116"/>
                      <a:pt x="-1" y="128"/>
                      <a:pt x="7" y="134"/>
                    </a:cubicBezTo>
                    <a:cubicBezTo>
                      <a:pt x="15" y="140"/>
                      <a:pt x="27" y="138"/>
                      <a:pt x="33" y="1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17" name="Google Shape;1717;p36"/>
              <p:cNvSpPr/>
              <p:nvPr/>
            </p:nvSpPr>
            <p:spPr>
              <a:xfrm>
                <a:off x="7921407" y="544343"/>
                <a:ext cx="26280" cy="162360"/>
              </a:xfrm>
              <a:custGeom>
                <a:avLst/>
                <a:gdLst/>
                <a:ahLst/>
                <a:cxnLst/>
                <a:rect l="l" t="t" r="r" b="b"/>
                <a:pathLst>
                  <a:path w="73" h="451" extrusionOk="0">
                    <a:moveTo>
                      <a:pt x="16" y="451"/>
                    </a:moveTo>
                    <a:cubicBezTo>
                      <a:pt x="17" y="451"/>
                      <a:pt x="17" y="451"/>
                      <a:pt x="18" y="451"/>
                    </a:cubicBezTo>
                    <a:cubicBezTo>
                      <a:pt x="27" y="451"/>
                      <a:pt x="35" y="444"/>
                      <a:pt x="36" y="434"/>
                    </a:cubicBezTo>
                    <a:lnTo>
                      <a:pt x="73" y="20"/>
                    </a:lnTo>
                    <a:cubicBezTo>
                      <a:pt x="74" y="10"/>
                      <a:pt x="66" y="1"/>
                      <a:pt x="56" y="0"/>
                    </a:cubicBezTo>
                    <a:cubicBezTo>
                      <a:pt x="46" y="0"/>
                      <a:pt x="37" y="7"/>
                      <a:pt x="37" y="17"/>
                    </a:cubicBezTo>
                    <a:lnTo>
                      <a:pt x="0" y="431"/>
                    </a:lnTo>
                    <a:cubicBezTo>
                      <a:pt x="-1" y="441"/>
                      <a:pt x="6" y="450"/>
                      <a:pt x="16" y="45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18" name="Google Shape;1718;p36"/>
              <p:cNvSpPr/>
              <p:nvPr/>
            </p:nvSpPr>
            <p:spPr>
              <a:xfrm>
                <a:off x="7953088" y="547223"/>
                <a:ext cx="23760" cy="156960"/>
              </a:xfrm>
              <a:custGeom>
                <a:avLst/>
                <a:gdLst/>
                <a:ahLst/>
                <a:cxnLst/>
                <a:rect l="l" t="t" r="r" b="b"/>
                <a:pathLst>
                  <a:path w="66" h="436" extrusionOk="0">
                    <a:moveTo>
                      <a:pt x="17" y="436"/>
                    </a:moveTo>
                    <a:cubicBezTo>
                      <a:pt x="18" y="436"/>
                      <a:pt x="18" y="436"/>
                      <a:pt x="18" y="436"/>
                    </a:cubicBezTo>
                    <a:cubicBezTo>
                      <a:pt x="28" y="436"/>
                      <a:pt x="36" y="428"/>
                      <a:pt x="37" y="419"/>
                    </a:cubicBezTo>
                    <a:lnTo>
                      <a:pt x="66" y="19"/>
                    </a:lnTo>
                    <a:cubicBezTo>
                      <a:pt x="67" y="9"/>
                      <a:pt x="59" y="1"/>
                      <a:pt x="49" y="0"/>
                    </a:cubicBezTo>
                    <a:cubicBezTo>
                      <a:pt x="39" y="-1"/>
                      <a:pt x="31" y="7"/>
                      <a:pt x="30" y="17"/>
                    </a:cubicBezTo>
                    <a:lnTo>
                      <a:pt x="0" y="416"/>
                    </a:lnTo>
                    <a:cubicBezTo>
                      <a:pt x="-1" y="426"/>
                      <a:pt x="7" y="435"/>
                      <a:pt x="17" y="4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19" name="Google Shape;1719;p36"/>
              <p:cNvSpPr/>
              <p:nvPr/>
            </p:nvSpPr>
            <p:spPr>
              <a:xfrm>
                <a:off x="7857328" y="1052663"/>
                <a:ext cx="18360" cy="146160"/>
              </a:xfrm>
              <a:custGeom>
                <a:avLst/>
                <a:gdLst/>
                <a:ahLst/>
                <a:cxnLst/>
                <a:rect l="l" t="t" r="r" b="b"/>
                <a:pathLst>
                  <a:path w="51" h="406" extrusionOk="0">
                    <a:moveTo>
                      <a:pt x="18" y="406"/>
                    </a:moveTo>
                    <a:lnTo>
                      <a:pt x="18" y="406"/>
                    </a:lnTo>
                    <a:cubicBezTo>
                      <a:pt x="28" y="406"/>
                      <a:pt x="36" y="399"/>
                      <a:pt x="37" y="389"/>
                    </a:cubicBezTo>
                    <a:lnTo>
                      <a:pt x="51" y="19"/>
                    </a:lnTo>
                    <a:cubicBezTo>
                      <a:pt x="52" y="9"/>
                      <a:pt x="44" y="1"/>
                      <a:pt x="34" y="0"/>
                    </a:cubicBezTo>
                    <a:cubicBezTo>
                      <a:pt x="24" y="-1"/>
                      <a:pt x="15" y="8"/>
                      <a:pt x="15" y="18"/>
                    </a:cubicBezTo>
                    <a:lnTo>
                      <a:pt x="0" y="387"/>
                    </a:lnTo>
                    <a:cubicBezTo>
                      <a:pt x="0" y="397"/>
                      <a:pt x="8" y="406"/>
                      <a:pt x="18" y="4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20" name="Google Shape;1720;p36"/>
              <p:cNvSpPr/>
              <p:nvPr/>
            </p:nvSpPr>
            <p:spPr>
              <a:xfrm>
                <a:off x="7889368" y="1055543"/>
                <a:ext cx="21240" cy="164880"/>
              </a:xfrm>
              <a:custGeom>
                <a:avLst/>
                <a:gdLst/>
                <a:ahLst/>
                <a:cxnLst/>
                <a:rect l="l" t="t" r="r" b="b"/>
                <a:pathLst>
                  <a:path w="59" h="458" extrusionOk="0">
                    <a:moveTo>
                      <a:pt x="22" y="17"/>
                    </a:moveTo>
                    <a:lnTo>
                      <a:pt x="0" y="438"/>
                    </a:lnTo>
                    <a:cubicBezTo>
                      <a:pt x="-1" y="448"/>
                      <a:pt x="7" y="457"/>
                      <a:pt x="17" y="458"/>
                    </a:cubicBezTo>
                    <a:lnTo>
                      <a:pt x="18" y="458"/>
                    </a:lnTo>
                    <a:cubicBezTo>
                      <a:pt x="28" y="458"/>
                      <a:pt x="36" y="450"/>
                      <a:pt x="36" y="440"/>
                    </a:cubicBezTo>
                    <a:lnTo>
                      <a:pt x="59" y="19"/>
                    </a:lnTo>
                    <a:cubicBezTo>
                      <a:pt x="59" y="9"/>
                      <a:pt x="51" y="0"/>
                      <a:pt x="41" y="0"/>
                    </a:cubicBezTo>
                    <a:cubicBezTo>
                      <a:pt x="31" y="-1"/>
                      <a:pt x="22" y="7"/>
                      <a:pt x="22" y="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21" name="Google Shape;1721;p36"/>
              <p:cNvSpPr/>
              <p:nvPr/>
            </p:nvSpPr>
            <p:spPr>
              <a:xfrm>
                <a:off x="7817368" y="1175063"/>
                <a:ext cx="146520" cy="117000"/>
              </a:xfrm>
              <a:custGeom>
                <a:avLst/>
                <a:gdLst/>
                <a:ahLst/>
                <a:cxnLst/>
                <a:rect l="l" t="t" r="r" b="b"/>
                <a:pathLst>
                  <a:path w="407" h="325" extrusionOk="0">
                    <a:moveTo>
                      <a:pt x="381" y="39"/>
                    </a:moveTo>
                    <a:cubicBezTo>
                      <a:pt x="318" y="64"/>
                      <a:pt x="177" y="212"/>
                      <a:pt x="122" y="271"/>
                    </a:cubicBezTo>
                    <a:lnTo>
                      <a:pt x="36" y="13"/>
                    </a:lnTo>
                    <a:cubicBezTo>
                      <a:pt x="33" y="3"/>
                      <a:pt x="22" y="-2"/>
                      <a:pt x="13" y="1"/>
                    </a:cubicBezTo>
                    <a:cubicBezTo>
                      <a:pt x="3" y="4"/>
                      <a:pt x="-2" y="15"/>
                      <a:pt x="1" y="24"/>
                    </a:cubicBezTo>
                    <a:lnTo>
                      <a:pt x="97" y="313"/>
                    </a:lnTo>
                    <a:cubicBezTo>
                      <a:pt x="99" y="319"/>
                      <a:pt x="104" y="323"/>
                      <a:pt x="111" y="325"/>
                    </a:cubicBezTo>
                    <a:cubicBezTo>
                      <a:pt x="112" y="325"/>
                      <a:pt x="113" y="325"/>
                      <a:pt x="115" y="325"/>
                    </a:cubicBezTo>
                    <a:cubicBezTo>
                      <a:pt x="120" y="325"/>
                      <a:pt x="125" y="323"/>
                      <a:pt x="128" y="319"/>
                    </a:cubicBezTo>
                    <a:cubicBezTo>
                      <a:pt x="183" y="258"/>
                      <a:pt x="338" y="95"/>
                      <a:pt x="395" y="73"/>
                    </a:cubicBezTo>
                    <a:cubicBezTo>
                      <a:pt x="404" y="69"/>
                      <a:pt x="409" y="58"/>
                      <a:pt x="405" y="49"/>
                    </a:cubicBezTo>
                    <a:cubicBezTo>
                      <a:pt x="401" y="39"/>
                      <a:pt x="391" y="35"/>
                      <a:pt x="381" y="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22" name="Google Shape;1722;p36"/>
              <p:cNvSpPr/>
              <p:nvPr/>
            </p:nvSpPr>
            <p:spPr>
              <a:xfrm>
                <a:off x="6376288" y="1217207"/>
                <a:ext cx="1377720" cy="623160"/>
              </a:xfrm>
              <a:custGeom>
                <a:avLst/>
                <a:gdLst/>
                <a:ahLst/>
                <a:cxnLst/>
                <a:rect l="l" t="t" r="r" b="b"/>
                <a:pathLst>
                  <a:path w="3827" h="1731" extrusionOk="0">
                    <a:moveTo>
                      <a:pt x="3826" y="883"/>
                    </a:moveTo>
                    <a:cubicBezTo>
                      <a:pt x="3819" y="699"/>
                      <a:pt x="3748" y="157"/>
                      <a:pt x="3587" y="32"/>
                    </a:cubicBezTo>
                    <a:cubicBezTo>
                      <a:pt x="3437" y="-86"/>
                      <a:pt x="740" y="157"/>
                      <a:pt x="433" y="185"/>
                    </a:cubicBezTo>
                    <a:lnTo>
                      <a:pt x="436" y="222"/>
                    </a:lnTo>
                    <a:cubicBezTo>
                      <a:pt x="1637" y="112"/>
                      <a:pt x="3459" y="-21"/>
                      <a:pt x="3565" y="60"/>
                    </a:cubicBezTo>
                    <a:cubicBezTo>
                      <a:pt x="3705" y="170"/>
                      <a:pt x="3781" y="687"/>
                      <a:pt x="3790" y="884"/>
                    </a:cubicBezTo>
                    <a:cubicBezTo>
                      <a:pt x="3798" y="1088"/>
                      <a:pt x="3702" y="1369"/>
                      <a:pt x="3570" y="1413"/>
                    </a:cubicBezTo>
                    <a:cubicBezTo>
                      <a:pt x="3437" y="1458"/>
                      <a:pt x="515" y="1694"/>
                      <a:pt x="327" y="1694"/>
                    </a:cubicBezTo>
                    <a:cubicBezTo>
                      <a:pt x="172" y="1694"/>
                      <a:pt x="65" y="1551"/>
                      <a:pt x="37" y="1482"/>
                    </a:cubicBezTo>
                    <a:cubicBezTo>
                      <a:pt x="15" y="1424"/>
                      <a:pt x="209" y="767"/>
                      <a:pt x="336" y="367"/>
                    </a:cubicBezTo>
                    <a:lnTo>
                      <a:pt x="301" y="355"/>
                    </a:lnTo>
                    <a:cubicBezTo>
                      <a:pt x="246" y="531"/>
                      <a:pt x="-31" y="1411"/>
                      <a:pt x="3" y="1495"/>
                    </a:cubicBezTo>
                    <a:cubicBezTo>
                      <a:pt x="42" y="1593"/>
                      <a:pt x="169" y="1731"/>
                      <a:pt x="327" y="1731"/>
                    </a:cubicBezTo>
                    <a:cubicBezTo>
                      <a:pt x="483" y="1731"/>
                      <a:pt x="3426" y="1500"/>
                      <a:pt x="3582" y="1448"/>
                    </a:cubicBezTo>
                    <a:cubicBezTo>
                      <a:pt x="3746" y="1393"/>
                      <a:pt x="3835" y="1082"/>
                      <a:pt x="3826" y="88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23" name="Google Shape;1723;p36"/>
              <p:cNvSpPr/>
              <p:nvPr/>
            </p:nvSpPr>
            <p:spPr>
              <a:xfrm>
                <a:off x="6591208" y="1332408"/>
                <a:ext cx="346320" cy="189360"/>
              </a:xfrm>
              <a:custGeom>
                <a:avLst/>
                <a:gdLst/>
                <a:ahLst/>
                <a:cxnLst/>
                <a:rect l="l" t="t" r="r" b="b"/>
                <a:pathLst>
                  <a:path w="962" h="526" extrusionOk="0">
                    <a:moveTo>
                      <a:pt x="141" y="158"/>
                    </a:moveTo>
                    <a:lnTo>
                      <a:pt x="146" y="127"/>
                    </a:lnTo>
                    <a:cubicBezTo>
                      <a:pt x="157" y="56"/>
                      <a:pt x="175" y="38"/>
                      <a:pt x="179" y="37"/>
                    </a:cubicBezTo>
                    <a:cubicBezTo>
                      <a:pt x="184" y="39"/>
                      <a:pt x="196" y="63"/>
                      <a:pt x="193" y="106"/>
                    </a:cubicBezTo>
                    <a:cubicBezTo>
                      <a:pt x="190" y="138"/>
                      <a:pt x="164" y="179"/>
                      <a:pt x="131" y="219"/>
                    </a:cubicBezTo>
                    <a:cubicBezTo>
                      <a:pt x="135" y="197"/>
                      <a:pt x="138" y="176"/>
                      <a:pt x="141" y="158"/>
                    </a:cubicBezTo>
                    <a:moveTo>
                      <a:pt x="229" y="109"/>
                    </a:moveTo>
                    <a:cubicBezTo>
                      <a:pt x="234" y="49"/>
                      <a:pt x="215" y="5"/>
                      <a:pt x="183" y="1"/>
                    </a:cubicBezTo>
                    <a:cubicBezTo>
                      <a:pt x="163" y="-2"/>
                      <a:pt x="127" y="11"/>
                      <a:pt x="110" y="121"/>
                    </a:cubicBezTo>
                    <a:lnTo>
                      <a:pt x="105" y="153"/>
                    </a:lnTo>
                    <a:cubicBezTo>
                      <a:pt x="98" y="193"/>
                      <a:pt x="92" y="232"/>
                      <a:pt x="87" y="268"/>
                    </a:cubicBezTo>
                    <a:cubicBezTo>
                      <a:pt x="54" y="303"/>
                      <a:pt x="21" y="333"/>
                      <a:pt x="0" y="350"/>
                    </a:cubicBezTo>
                    <a:lnTo>
                      <a:pt x="24" y="378"/>
                    </a:lnTo>
                    <a:cubicBezTo>
                      <a:pt x="26" y="376"/>
                      <a:pt x="50" y="356"/>
                      <a:pt x="81" y="327"/>
                    </a:cubicBezTo>
                    <a:cubicBezTo>
                      <a:pt x="72" y="424"/>
                      <a:pt x="76" y="496"/>
                      <a:pt x="113" y="519"/>
                    </a:cubicBezTo>
                    <a:cubicBezTo>
                      <a:pt x="121" y="524"/>
                      <a:pt x="130" y="526"/>
                      <a:pt x="139" y="526"/>
                    </a:cubicBezTo>
                    <a:cubicBezTo>
                      <a:pt x="156" y="526"/>
                      <a:pt x="175" y="519"/>
                      <a:pt x="197" y="504"/>
                    </a:cubicBezTo>
                    <a:cubicBezTo>
                      <a:pt x="278" y="446"/>
                      <a:pt x="332" y="376"/>
                      <a:pt x="364" y="325"/>
                    </a:cubicBezTo>
                    <a:cubicBezTo>
                      <a:pt x="365" y="384"/>
                      <a:pt x="371" y="457"/>
                      <a:pt x="396" y="485"/>
                    </a:cubicBezTo>
                    <a:cubicBezTo>
                      <a:pt x="405" y="494"/>
                      <a:pt x="415" y="499"/>
                      <a:pt x="426" y="499"/>
                    </a:cubicBezTo>
                    <a:cubicBezTo>
                      <a:pt x="493" y="499"/>
                      <a:pt x="529" y="424"/>
                      <a:pt x="534" y="415"/>
                    </a:cubicBezTo>
                    <a:cubicBezTo>
                      <a:pt x="577" y="345"/>
                      <a:pt x="632" y="269"/>
                      <a:pt x="658" y="245"/>
                    </a:cubicBezTo>
                    <a:cubicBezTo>
                      <a:pt x="664" y="310"/>
                      <a:pt x="657" y="412"/>
                      <a:pt x="657" y="413"/>
                    </a:cubicBezTo>
                    <a:cubicBezTo>
                      <a:pt x="656" y="422"/>
                      <a:pt x="662" y="430"/>
                      <a:pt x="671" y="432"/>
                    </a:cubicBezTo>
                    <a:cubicBezTo>
                      <a:pt x="680" y="434"/>
                      <a:pt x="689" y="429"/>
                      <a:pt x="692" y="420"/>
                    </a:cubicBezTo>
                    <a:cubicBezTo>
                      <a:pt x="738" y="297"/>
                      <a:pt x="794" y="187"/>
                      <a:pt x="817" y="172"/>
                    </a:cubicBezTo>
                    <a:cubicBezTo>
                      <a:pt x="819" y="175"/>
                      <a:pt x="821" y="181"/>
                      <a:pt x="823" y="193"/>
                    </a:cubicBezTo>
                    <a:cubicBezTo>
                      <a:pt x="830" y="235"/>
                      <a:pt x="831" y="280"/>
                      <a:pt x="833" y="319"/>
                    </a:cubicBezTo>
                    <a:cubicBezTo>
                      <a:pt x="836" y="395"/>
                      <a:pt x="838" y="449"/>
                      <a:pt x="872" y="463"/>
                    </a:cubicBezTo>
                    <a:cubicBezTo>
                      <a:pt x="877" y="464"/>
                      <a:pt x="881" y="465"/>
                      <a:pt x="886" y="465"/>
                    </a:cubicBezTo>
                    <a:cubicBezTo>
                      <a:pt x="906" y="465"/>
                      <a:pt x="930" y="451"/>
                      <a:pt x="962" y="419"/>
                    </a:cubicBezTo>
                    <a:lnTo>
                      <a:pt x="936" y="393"/>
                    </a:lnTo>
                    <a:cubicBezTo>
                      <a:pt x="897" y="432"/>
                      <a:pt x="885" y="429"/>
                      <a:pt x="885" y="429"/>
                    </a:cubicBezTo>
                    <a:cubicBezTo>
                      <a:pt x="874" y="424"/>
                      <a:pt x="871" y="358"/>
                      <a:pt x="870" y="318"/>
                    </a:cubicBezTo>
                    <a:cubicBezTo>
                      <a:pt x="868" y="277"/>
                      <a:pt x="866" y="232"/>
                      <a:pt x="859" y="187"/>
                    </a:cubicBezTo>
                    <a:cubicBezTo>
                      <a:pt x="857" y="175"/>
                      <a:pt x="851" y="137"/>
                      <a:pt x="822" y="134"/>
                    </a:cubicBezTo>
                    <a:cubicBezTo>
                      <a:pt x="785" y="130"/>
                      <a:pt x="738" y="213"/>
                      <a:pt x="697" y="309"/>
                    </a:cubicBezTo>
                    <a:cubicBezTo>
                      <a:pt x="697" y="281"/>
                      <a:pt x="696" y="252"/>
                      <a:pt x="693" y="229"/>
                    </a:cubicBezTo>
                    <a:cubicBezTo>
                      <a:pt x="691" y="209"/>
                      <a:pt x="678" y="204"/>
                      <a:pt x="672" y="202"/>
                    </a:cubicBezTo>
                    <a:cubicBezTo>
                      <a:pt x="662" y="200"/>
                      <a:pt x="635" y="195"/>
                      <a:pt x="539" y="339"/>
                    </a:cubicBezTo>
                    <a:lnTo>
                      <a:pt x="544" y="208"/>
                    </a:lnTo>
                    <a:lnTo>
                      <a:pt x="508" y="206"/>
                    </a:lnTo>
                    <a:lnTo>
                      <a:pt x="500" y="401"/>
                    </a:lnTo>
                    <a:cubicBezTo>
                      <a:pt x="493" y="414"/>
                      <a:pt x="466" y="462"/>
                      <a:pt x="426" y="462"/>
                    </a:cubicBezTo>
                    <a:cubicBezTo>
                      <a:pt x="426" y="462"/>
                      <a:pt x="425" y="462"/>
                      <a:pt x="423" y="460"/>
                    </a:cubicBezTo>
                    <a:cubicBezTo>
                      <a:pt x="401" y="436"/>
                      <a:pt x="398" y="322"/>
                      <a:pt x="403" y="250"/>
                    </a:cubicBezTo>
                    <a:cubicBezTo>
                      <a:pt x="404" y="241"/>
                      <a:pt x="398" y="233"/>
                      <a:pt x="389" y="230"/>
                    </a:cubicBezTo>
                    <a:cubicBezTo>
                      <a:pt x="380" y="228"/>
                      <a:pt x="372" y="233"/>
                      <a:pt x="368" y="241"/>
                    </a:cubicBezTo>
                    <a:cubicBezTo>
                      <a:pt x="368" y="243"/>
                      <a:pt x="310" y="379"/>
                      <a:pt x="175" y="474"/>
                    </a:cubicBezTo>
                    <a:cubicBezTo>
                      <a:pt x="156" y="488"/>
                      <a:pt x="140" y="493"/>
                      <a:pt x="132" y="488"/>
                    </a:cubicBezTo>
                    <a:cubicBezTo>
                      <a:pt x="106" y="471"/>
                      <a:pt x="111" y="376"/>
                      <a:pt x="122" y="285"/>
                    </a:cubicBezTo>
                    <a:cubicBezTo>
                      <a:pt x="173" y="231"/>
                      <a:pt x="225" y="163"/>
                      <a:pt x="229" y="10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24" name="Google Shape;1724;p36"/>
              <p:cNvSpPr/>
              <p:nvPr/>
            </p:nvSpPr>
            <p:spPr>
              <a:xfrm>
                <a:off x="6955888" y="1299288"/>
                <a:ext cx="69840" cy="104760"/>
              </a:xfrm>
              <a:custGeom>
                <a:avLst/>
                <a:gdLst/>
                <a:ahLst/>
                <a:cxnLst/>
                <a:rect l="l" t="t" r="r" b="b"/>
                <a:pathLst>
                  <a:path w="194" h="291" extrusionOk="0">
                    <a:moveTo>
                      <a:pt x="9" y="41"/>
                    </a:moveTo>
                    <a:lnTo>
                      <a:pt x="0" y="223"/>
                    </a:lnTo>
                    <a:cubicBezTo>
                      <a:pt x="0" y="232"/>
                      <a:pt x="6" y="240"/>
                      <a:pt x="15" y="242"/>
                    </a:cubicBezTo>
                    <a:cubicBezTo>
                      <a:pt x="24" y="244"/>
                      <a:pt x="32" y="239"/>
                      <a:pt x="36" y="231"/>
                    </a:cubicBezTo>
                    <a:cubicBezTo>
                      <a:pt x="72" y="139"/>
                      <a:pt x="117" y="55"/>
                      <a:pt x="137" y="39"/>
                    </a:cubicBezTo>
                    <a:cubicBezTo>
                      <a:pt x="138" y="42"/>
                      <a:pt x="140" y="49"/>
                      <a:pt x="141" y="60"/>
                    </a:cubicBezTo>
                    <a:cubicBezTo>
                      <a:pt x="158" y="207"/>
                      <a:pt x="158" y="290"/>
                      <a:pt x="158" y="291"/>
                    </a:cubicBezTo>
                    <a:lnTo>
                      <a:pt x="194" y="291"/>
                    </a:lnTo>
                    <a:cubicBezTo>
                      <a:pt x="194" y="287"/>
                      <a:pt x="194" y="205"/>
                      <a:pt x="178" y="56"/>
                    </a:cubicBezTo>
                    <a:cubicBezTo>
                      <a:pt x="176" y="42"/>
                      <a:pt x="172" y="4"/>
                      <a:pt x="144" y="0"/>
                    </a:cubicBezTo>
                    <a:cubicBezTo>
                      <a:pt x="116" y="-3"/>
                      <a:pt x="82" y="38"/>
                      <a:pt x="41" y="124"/>
                    </a:cubicBezTo>
                    <a:lnTo>
                      <a:pt x="45" y="43"/>
                    </a:lnTo>
                    <a:lnTo>
                      <a:pt x="9" y="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25" name="Google Shape;1725;p36"/>
              <p:cNvSpPr/>
              <p:nvPr/>
            </p:nvSpPr>
            <p:spPr>
              <a:xfrm>
                <a:off x="6589048" y="1562088"/>
                <a:ext cx="93960" cy="102240"/>
              </a:xfrm>
              <a:custGeom>
                <a:avLst/>
                <a:gdLst/>
                <a:ahLst/>
                <a:cxnLst/>
                <a:rect l="l" t="t" r="r" b="b"/>
                <a:pathLst>
                  <a:path w="261" h="284" extrusionOk="0">
                    <a:moveTo>
                      <a:pt x="0" y="257"/>
                    </a:moveTo>
                    <a:cubicBezTo>
                      <a:pt x="0" y="266"/>
                      <a:pt x="6" y="274"/>
                      <a:pt x="15" y="275"/>
                    </a:cubicBezTo>
                    <a:cubicBezTo>
                      <a:pt x="25" y="276"/>
                      <a:pt x="33" y="271"/>
                      <a:pt x="36" y="262"/>
                    </a:cubicBezTo>
                    <a:cubicBezTo>
                      <a:pt x="56" y="188"/>
                      <a:pt x="84" y="105"/>
                      <a:pt x="102" y="68"/>
                    </a:cubicBezTo>
                    <a:cubicBezTo>
                      <a:pt x="103" y="73"/>
                      <a:pt x="104" y="79"/>
                      <a:pt x="105" y="85"/>
                    </a:cubicBezTo>
                    <a:cubicBezTo>
                      <a:pt x="118" y="162"/>
                      <a:pt x="133" y="259"/>
                      <a:pt x="186" y="280"/>
                    </a:cubicBezTo>
                    <a:cubicBezTo>
                      <a:pt x="193" y="283"/>
                      <a:pt x="200" y="284"/>
                      <a:pt x="208" y="284"/>
                    </a:cubicBezTo>
                    <a:cubicBezTo>
                      <a:pt x="224" y="284"/>
                      <a:pt x="242" y="277"/>
                      <a:pt x="261" y="263"/>
                    </a:cubicBezTo>
                    <a:lnTo>
                      <a:pt x="239" y="234"/>
                    </a:lnTo>
                    <a:cubicBezTo>
                      <a:pt x="223" y="246"/>
                      <a:pt x="210" y="250"/>
                      <a:pt x="200" y="246"/>
                    </a:cubicBezTo>
                    <a:cubicBezTo>
                      <a:pt x="166" y="233"/>
                      <a:pt x="150" y="136"/>
                      <a:pt x="141" y="79"/>
                    </a:cubicBezTo>
                    <a:cubicBezTo>
                      <a:pt x="139" y="67"/>
                      <a:pt x="137" y="56"/>
                      <a:pt x="135" y="46"/>
                    </a:cubicBezTo>
                    <a:cubicBezTo>
                      <a:pt x="132" y="26"/>
                      <a:pt x="123" y="15"/>
                      <a:pt x="109" y="14"/>
                    </a:cubicBezTo>
                    <a:cubicBezTo>
                      <a:pt x="98" y="14"/>
                      <a:pt x="78" y="13"/>
                      <a:pt x="36" y="134"/>
                    </a:cubicBezTo>
                    <a:lnTo>
                      <a:pt x="36" y="0"/>
                    </a:lnTo>
                    <a:lnTo>
                      <a:pt x="0" y="0"/>
                    </a:lnTo>
                    <a:lnTo>
                      <a:pt x="0" y="25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26" name="Google Shape;1726;p36"/>
              <p:cNvSpPr/>
              <p:nvPr/>
            </p:nvSpPr>
            <p:spPr>
              <a:xfrm>
                <a:off x="6696327" y="1579728"/>
                <a:ext cx="168480" cy="66240"/>
              </a:xfrm>
              <a:custGeom>
                <a:avLst/>
                <a:gdLst/>
                <a:ahLst/>
                <a:cxnLst/>
                <a:rect l="l" t="t" r="r" b="b"/>
                <a:pathLst>
                  <a:path w="468" h="184" extrusionOk="0">
                    <a:moveTo>
                      <a:pt x="384" y="93"/>
                    </a:moveTo>
                    <a:lnTo>
                      <a:pt x="393" y="97"/>
                    </a:lnTo>
                    <a:lnTo>
                      <a:pt x="383" y="99"/>
                    </a:lnTo>
                    <a:lnTo>
                      <a:pt x="384" y="93"/>
                    </a:lnTo>
                    <a:moveTo>
                      <a:pt x="214" y="184"/>
                    </a:moveTo>
                    <a:lnTo>
                      <a:pt x="454" y="118"/>
                    </a:lnTo>
                    <a:cubicBezTo>
                      <a:pt x="462" y="116"/>
                      <a:pt x="467" y="109"/>
                      <a:pt x="468" y="101"/>
                    </a:cubicBezTo>
                    <a:cubicBezTo>
                      <a:pt x="468" y="93"/>
                      <a:pt x="464" y="86"/>
                      <a:pt x="457" y="83"/>
                    </a:cubicBezTo>
                    <a:lnTo>
                      <a:pt x="258" y="0"/>
                    </a:lnTo>
                    <a:lnTo>
                      <a:pt x="243" y="34"/>
                    </a:lnTo>
                    <a:lnTo>
                      <a:pt x="349" y="78"/>
                    </a:lnTo>
                    <a:lnTo>
                      <a:pt x="4" y="41"/>
                    </a:lnTo>
                    <a:lnTo>
                      <a:pt x="0" y="77"/>
                    </a:lnTo>
                    <a:lnTo>
                      <a:pt x="333" y="113"/>
                    </a:lnTo>
                    <a:lnTo>
                      <a:pt x="204" y="149"/>
                    </a:lnTo>
                    <a:lnTo>
                      <a:pt x="214" y="184"/>
                    </a:lnTo>
                    <a:close/>
                  </a:path>
                </a:pathLst>
              </a:custGeom>
              <a:solidFill>
                <a:schemeClr val="dk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27" name="Google Shape;1727;p36"/>
              <p:cNvSpPr/>
              <p:nvPr/>
            </p:nvSpPr>
            <p:spPr>
              <a:xfrm>
                <a:off x="6871288" y="1588368"/>
                <a:ext cx="127080" cy="65880"/>
              </a:xfrm>
              <a:custGeom>
                <a:avLst/>
                <a:gdLst/>
                <a:ahLst/>
                <a:cxnLst/>
                <a:rect l="l" t="t" r="r" b="b"/>
                <a:pathLst>
                  <a:path w="353" h="183" extrusionOk="0">
                    <a:moveTo>
                      <a:pt x="60" y="125"/>
                    </a:moveTo>
                    <a:cubicBezTo>
                      <a:pt x="59" y="125"/>
                      <a:pt x="53" y="121"/>
                      <a:pt x="47" y="104"/>
                    </a:cubicBezTo>
                    <a:cubicBezTo>
                      <a:pt x="46" y="101"/>
                      <a:pt x="45" y="98"/>
                      <a:pt x="44" y="94"/>
                    </a:cubicBezTo>
                    <a:cubicBezTo>
                      <a:pt x="53" y="100"/>
                      <a:pt x="64" y="107"/>
                      <a:pt x="77" y="115"/>
                    </a:cubicBezTo>
                    <a:cubicBezTo>
                      <a:pt x="69" y="123"/>
                      <a:pt x="63" y="126"/>
                      <a:pt x="60" y="125"/>
                    </a:cubicBezTo>
                    <a:moveTo>
                      <a:pt x="132" y="104"/>
                    </a:moveTo>
                    <a:cubicBezTo>
                      <a:pt x="136" y="99"/>
                      <a:pt x="140" y="93"/>
                      <a:pt x="144" y="87"/>
                    </a:cubicBezTo>
                    <a:cubicBezTo>
                      <a:pt x="150" y="76"/>
                      <a:pt x="154" y="68"/>
                      <a:pt x="154" y="68"/>
                    </a:cubicBezTo>
                    <a:lnTo>
                      <a:pt x="121" y="51"/>
                    </a:lnTo>
                    <a:cubicBezTo>
                      <a:pt x="121" y="52"/>
                      <a:pt x="118" y="58"/>
                      <a:pt x="112" y="68"/>
                    </a:cubicBezTo>
                    <a:cubicBezTo>
                      <a:pt x="108" y="75"/>
                      <a:pt x="104" y="81"/>
                      <a:pt x="101" y="86"/>
                    </a:cubicBezTo>
                    <a:cubicBezTo>
                      <a:pt x="85" y="77"/>
                      <a:pt x="73" y="69"/>
                      <a:pt x="63" y="63"/>
                    </a:cubicBezTo>
                    <a:cubicBezTo>
                      <a:pt x="36" y="45"/>
                      <a:pt x="22" y="36"/>
                      <a:pt x="8" y="47"/>
                    </a:cubicBezTo>
                    <a:cubicBezTo>
                      <a:pt x="-6" y="59"/>
                      <a:pt x="0" y="78"/>
                      <a:pt x="12" y="115"/>
                    </a:cubicBezTo>
                    <a:cubicBezTo>
                      <a:pt x="22" y="144"/>
                      <a:pt x="37" y="160"/>
                      <a:pt x="57" y="162"/>
                    </a:cubicBezTo>
                    <a:cubicBezTo>
                      <a:pt x="74" y="163"/>
                      <a:pt x="91" y="154"/>
                      <a:pt x="110" y="134"/>
                    </a:cubicBezTo>
                    <a:cubicBezTo>
                      <a:pt x="130" y="145"/>
                      <a:pt x="153" y="156"/>
                      <a:pt x="180" y="168"/>
                    </a:cubicBezTo>
                    <a:cubicBezTo>
                      <a:pt x="208" y="179"/>
                      <a:pt x="231" y="183"/>
                      <a:pt x="250" y="183"/>
                    </a:cubicBezTo>
                    <a:cubicBezTo>
                      <a:pt x="284" y="183"/>
                      <a:pt x="306" y="170"/>
                      <a:pt x="318" y="160"/>
                    </a:cubicBezTo>
                    <a:cubicBezTo>
                      <a:pt x="347" y="135"/>
                      <a:pt x="360" y="93"/>
                      <a:pt x="351" y="55"/>
                    </a:cubicBezTo>
                    <a:cubicBezTo>
                      <a:pt x="344" y="26"/>
                      <a:pt x="325" y="6"/>
                      <a:pt x="299" y="0"/>
                    </a:cubicBezTo>
                    <a:lnTo>
                      <a:pt x="291" y="36"/>
                    </a:lnTo>
                    <a:cubicBezTo>
                      <a:pt x="307" y="39"/>
                      <a:pt x="313" y="55"/>
                      <a:pt x="315" y="64"/>
                    </a:cubicBezTo>
                    <a:cubicBezTo>
                      <a:pt x="320" y="84"/>
                      <a:pt x="316" y="114"/>
                      <a:pt x="294" y="132"/>
                    </a:cubicBezTo>
                    <a:cubicBezTo>
                      <a:pt x="272" y="151"/>
                      <a:pt x="237" y="152"/>
                      <a:pt x="194" y="134"/>
                    </a:cubicBezTo>
                    <a:cubicBezTo>
                      <a:pt x="171" y="124"/>
                      <a:pt x="151" y="114"/>
                      <a:pt x="132" y="104"/>
                    </a:cubicBezTo>
                    <a:close/>
                  </a:path>
                </a:pathLst>
              </a:custGeom>
              <a:solidFill>
                <a:schemeClr val="dk1"/>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28" name="Google Shape;1728;p36"/>
              <p:cNvSpPr/>
              <p:nvPr/>
            </p:nvSpPr>
            <p:spPr>
              <a:xfrm>
                <a:off x="6968848" y="1288127"/>
                <a:ext cx="388440" cy="286560"/>
              </a:xfrm>
              <a:custGeom>
                <a:avLst/>
                <a:gdLst/>
                <a:ahLst/>
                <a:cxnLst/>
                <a:rect l="l" t="t" r="r" b="b"/>
                <a:pathLst>
                  <a:path w="1079" h="796" extrusionOk="0">
                    <a:moveTo>
                      <a:pt x="1061" y="21"/>
                    </a:moveTo>
                    <a:cubicBezTo>
                      <a:pt x="992" y="17"/>
                      <a:pt x="383" y="-19"/>
                      <a:pt x="314" y="15"/>
                    </a:cubicBezTo>
                    <a:cubicBezTo>
                      <a:pt x="251" y="47"/>
                      <a:pt x="176" y="515"/>
                      <a:pt x="146" y="724"/>
                    </a:cubicBezTo>
                    <a:lnTo>
                      <a:pt x="31" y="536"/>
                    </a:lnTo>
                    <a:lnTo>
                      <a:pt x="0" y="555"/>
                    </a:lnTo>
                    <a:lnTo>
                      <a:pt x="141" y="787"/>
                    </a:lnTo>
                    <a:cubicBezTo>
                      <a:pt x="144" y="793"/>
                      <a:pt x="150" y="796"/>
                      <a:pt x="157" y="796"/>
                    </a:cubicBezTo>
                    <a:cubicBezTo>
                      <a:pt x="158" y="796"/>
                      <a:pt x="159" y="796"/>
                      <a:pt x="160" y="795"/>
                    </a:cubicBezTo>
                    <a:cubicBezTo>
                      <a:pt x="168" y="794"/>
                      <a:pt x="174" y="788"/>
                      <a:pt x="175" y="780"/>
                    </a:cubicBezTo>
                    <a:cubicBezTo>
                      <a:pt x="222" y="440"/>
                      <a:pt x="294" y="73"/>
                      <a:pt x="331" y="48"/>
                    </a:cubicBezTo>
                    <a:cubicBezTo>
                      <a:pt x="375" y="26"/>
                      <a:pt x="782" y="41"/>
                      <a:pt x="1041" y="57"/>
                    </a:cubicBezTo>
                    <a:lnTo>
                      <a:pt x="1034" y="180"/>
                    </a:lnTo>
                    <a:lnTo>
                      <a:pt x="1070" y="182"/>
                    </a:lnTo>
                    <a:lnTo>
                      <a:pt x="1079" y="41"/>
                    </a:lnTo>
                    <a:cubicBezTo>
                      <a:pt x="1079" y="31"/>
                      <a:pt x="1072" y="22"/>
                      <a:pt x="1061" y="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29" name="Google Shape;1729;p36"/>
              <p:cNvSpPr/>
              <p:nvPr/>
            </p:nvSpPr>
            <p:spPr>
              <a:xfrm>
                <a:off x="7094848" y="1363368"/>
                <a:ext cx="150480" cy="175320"/>
              </a:xfrm>
              <a:custGeom>
                <a:avLst/>
                <a:gdLst/>
                <a:ahLst/>
                <a:cxnLst/>
                <a:rect l="l" t="t" r="r" b="b"/>
                <a:pathLst>
                  <a:path w="418" h="487" extrusionOk="0">
                    <a:moveTo>
                      <a:pt x="372" y="456"/>
                    </a:moveTo>
                    <a:cubicBezTo>
                      <a:pt x="383" y="394"/>
                      <a:pt x="438" y="82"/>
                      <a:pt x="412" y="30"/>
                    </a:cubicBezTo>
                    <a:cubicBezTo>
                      <a:pt x="402" y="11"/>
                      <a:pt x="386" y="1"/>
                      <a:pt x="366" y="0"/>
                    </a:cubicBezTo>
                    <a:cubicBezTo>
                      <a:pt x="322" y="-3"/>
                      <a:pt x="263" y="44"/>
                      <a:pt x="222" y="111"/>
                    </a:cubicBezTo>
                    <a:cubicBezTo>
                      <a:pt x="181" y="180"/>
                      <a:pt x="86" y="367"/>
                      <a:pt x="52" y="436"/>
                    </a:cubicBezTo>
                    <a:lnTo>
                      <a:pt x="28" y="408"/>
                    </a:lnTo>
                    <a:lnTo>
                      <a:pt x="0" y="431"/>
                    </a:lnTo>
                    <a:lnTo>
                      <a:pt x="41" y="481"/>
                    </a:lnTo>
                    <a:cubicBezTo>
                      <a:pt x="45" y="485"/>
                      <a:pt x="50" y="487"/>
                      <a:pt x="55" y="487"/>
                    </a:cubicBezTo>
                    <a:cubicBezTo>
                      <a:pt x="56" y="487"/>
                      <a:pt x="57" y="487"/>
                      <a:pt x="58" y="487"/>
                    </a:cubicBezTo>
                    <a:cubicBezTo>
                      <a:pt x="64" y="486"/>
                      <a:pt x="69" y="483"/>
                      <a:pt x="72" y="477"/>
                    </a:cubicBezTo>
                    <a:cubicBezTo>
                      <a:pt x="73" y="475"/>
                      <a:pt x="205" y="212"/>
                      <a:pt x="254" y="130"/>
                    </a:cubicBezTo>
                    <a:cubicBezTo>
                      <a:pt x="289" y="71"/>
                      <a:pt x="339" y="36"/>
                      <a:pt x="365" y="36"/>
                    </a:cubicBezTo>
                    <a:cubicBezTo>
                      <a:pt x="371" y="37"/>
                      <a:pt x="376" y="40"/>
                      <a:pt x="379" y="46"/>
                    </a:cubicBezTo>
                    <a:cubicBezTo>
                      <a:pt x="388" y="64"/>
                      <a:pt x="380" y="157"/>
                      <a:pt x="365" y="268"/>
                    </a:cubicBezTo>
                    <a:cubicBezTo>
                      <a:pt x="330" y="260"/>
                      <a:pt x="249" y="243"/>
                      <a:pt x="223" y="264"/>
                    </a:cubicBezTo>
                    <a:cubicBezTo>
                      <a:pt x="215" y="269"/>
                      <a:pt x="211" y="278"/>
                      <a:pt x="211" y="287"/>
                    </a:cubicBezTo>
                    <a:lnTo>
                      <a:pt x="248" y="287"/>
                    </a:lnTo>
                    <a:cubicBezTo>
                      <a:pt x="248" y="290"/>
                      <a:pt x="246" y="292"/>
                      <a:pt x="245" y="293"/>
                    </a:cubicBezTo>
                    <a:cubicBezTo>
                      <a:pt x="255" y="286"/>
                      <a:pt x="308" y="292"/>
                      <a:pt x="358" y="304"/>
                    </a:cubicBezTo>
                    <a:lnTo>
                      <a:pt x="363" y="285"/>
                    </a:lnTo>
                    <a:cubicBezTo>
                      <a:pt x="355" y="338"/>
                      <a:pt x="346" y="395"/>
                      <a:pt x="336" y="449"/>
                    </a:cubicBezTo>
                    <a:lnTo>
                      <a:pt x="372" y="45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30" name="Google Shape;1730;p36"/>
              <p:cNvSpPr/>
              <p:nvPr/>
            </p:nvSpPr>
            <p:spPr>
              <a:xfrm>
                <a:off x="7326688" y="1409088"/>
                <a:ext cx="65160" cy="13320"/>
              </a:xfrm>
              <a:custGeom>
                <a:avLst/>
                <a:gdLst/>
                <a:ahLst/>
                <a:cxnLst/>
                <a:rect l="l" t="t" r="r" b="b"/>
                <a:pathLst>
                  <a:path w="181" h="37" extrusionOk="0">
                    <a:moveTo>
                      <a:pt x="181" y="0"/>
                    </a:moveTo>
                    <a:lnTo>
                      <a:pt x="0" y="0"/>
                    </a:lnTo>
                    <a:lnTo>
                      <a:pt x="0" y="37"/>
                    </a:lnTo>
                    <a:lnTo>
                      <a:pt x="181" y="37"/>
                    </a:lnTo>
                    <a:lnTo>
                      <a:pt x="181"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31" name="Google Shape;1731;p36"/>
              <p:cNvSpPr/>
              <p:nvPr/>
            </p:nvSpPr>
            <p:spPr>
              <a:xfrm>
                <a:off x="7323808" y="1450848"/>
                <a:ext cx="68040" cy="13320"/>
              </a:xfrm>
              <a:custGeom>
                <a:avLst/>
                <a:gdLst/>
                <a:ahLst/>
                <a:cxnLst/>
                <a:rect l="l" t="t" r="r" b="b"/>
                <a:pathLst>
                  <a:path w="189" h="37" extrusionOk="0">
                    <a:moveTo>
                      <a:pt x="0" y="37"/>
                    </a:moveTo>
                    <a:lnTo>
                      <a:pt x="189" y="37"/>
                    </a:lnTo>
                    <a:lnTo>
                      <a:pt x="189" y="0"/>
                    </a:lnTo>
                    <a:lnTo>
                      <a:pt x="0" y="0"/>
                    </a:lnTo>
                    <a:lnTo>
                      <a:pt x="0" y="37"/>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32" name="Google Shape;1732;p36"/>
              <p:cNvSpPr/>
              <p:nvPr/>
            </p:nvSpPr>
            <p:spPr>
              <a:xfrm>
                <a:off x="7439727" y="1382447"/>
                <a:ext cx="68760" cy="126360"/>
              </a:xfrm>
              <a:custGeom>
                <a:avLst/>
                <a:gdLst/>
                <a:ahLst/>
                <a:cxnLst/>
                <a:rect l="l" t="t" r="r" b="b"/>
                <a:pathLst>
                  <a:path w="191" h="351" extrusionOk="0">
                    <a:moveTo>
                      <a:pt x="0" y="351"/>
                    </a:moveTo>
                    <a:lnTo>
                      <a:pt x="191" y="351"/>
                    </a:lnTo>
                    <a:lnTo>
                      <a:pt x="191" y="315"/>
                    </a:lnTo>
                    <a:lnTo>
                      <a:pt x="94" y="315"/>
                    </a:lnTo>
                    <a:cubicBezTo>
                      <a:pt x="103" y="297"/>
                      <a:pt x="116" y="269"/>
                      <a:pt x="126" y="230"/>
                    </a:cubicBezTo>
                    <a:cubicBezTo>
                      <a:pt x="143" y="161"/>
                      <a:pt x="127" y="22"/>
                      <a:pt x="126" y="16"/>
                    </a:cubicBezTo>
                    <a:cubicBezTo>
                      <a:pt x="125" y="8"/>
                      <a:pt x="119" y="2"/>
                      <a:pt x="111" y="0"/>
                    </a:cubicBezTo>
                    <a:cubicBezTo>
                      <a:pt x="103" y="-1"/>
                      <a:pt x="95" y="2"/>
                      <a:pt x="92" y="10"/>
                    </a:cubicBezTo>
                    <a:lnTo>
                      <a:pt x="17" y="150"/>
                    </a:lnTo>
                    <a:lnTo>
                      <a:pt x="49" y="168"/>
                    </a:lnTo>
                    <a:lnTo>
                      <a:pt x="95" y="82"/>
                    </a:lnTo>
                    <a:cubicBezTo>
                      <a:pt x="98" y="127"/>
                      <a:pt x="99" y="186"/>
                      <a:pt x="90" y="221"/>
                    </a:cubicBezTo>
                    <a:cubicBezTo>
                      <a:pt x="75" y="282"/>
                      <a:pt x="52" y="314"/>
                      <a:pt x="52" y="314"/>
                    </a:cubicBezTo>
                    <a:lnTo>
                      <a:pt x="53" y="315"/>
                    </a:lnTo>
                    <a:lnTo>
                      <a:pt x="0" y="315"/>
                    </a:lnTo>
                    <a:lnTo>
                      <a:pt x="0" y="35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33" name="Google Shape;1733;p36"/>
              <p:cNvSpPr/>
              <p:nvPr/>
            </p:nvSpPr>
            <p:spPr>
              <a:xfrm>
                <a:off x="6027088" y="1681967"/>
                <a:ext cx="100080" cy="101520"/>
              </a:xfrm>
              <a:custGeom>
                <a:avLst/>
                <a:gdLst/>
                <a:ahLst/>
                <a:cxnLst/>
                <a:rect l="l" t="t" r="r" b="b"/>
                <a:pathLst>
                  <a:path w="278" h="282" extrusionOk="0">
                    <a:moveTo>
                      <a:pt x="244" y="0"/>
                    </a:moveTo>
                    <a:cubicBezTo>
                      <a:pt x="224" y="49"/>
                      <a:pt x="190" y="117"/>
                      <a:pt x="154" y="166"/>
                    </a:cubicBezTo>
                    <a:cubicBezTo>
                      <a:pt x="146" y="123"/>
                      <a:pt x="144" y="67"/>
                      <a:pt x="146" y="24"/>
                    </a:cubicBezTo>
                    <a:lnTo>
                      <a:pt x="110" y="22"/>
                    </a:lnTo>
                    <a:cubicBezTo>
                      <a:pt x="109" y="46"/>
                      <a:pt x="106" y="136"/>
                      <a:pt x="125" y="202"/>
                    </a:cubicBezTo>
                    <a:cubicBezTo>
                      <a:pt x="110" y="216"/>
                      <a:pt x="96" y="227"/>
                      <a:pt x="83" y="229"/>
                    </a:cubicBezTo>
                    <a:lnTo>
                      <a:pt x="0" y="246"/>
                    </a:lnTo>
                    <a:lnTo>
                      <a:pt x="7" y="282"/>
                    </a:lnTo>
                    <a:lnTo>
                      <a:pt x="90" y="265"/>
                    </a:lnTo>
                    <a:cubicBezTo>
                      <a:pt x="107" y="262"/>
                      <a:pt x="124" y="252"/>
                      <a:pt x="140" y="238"/>
                    </a:cubicBezTo>
                    <a:cubicBezTo>
                      <a:pt x="148" y="252"/>
                      <a:pt x="158" y="263"/>
                      <a:pt x="170" y="269"/>
                    </a:cubicBezTo>
                    <a:cubicBezTo>
                      <a:pt x="177" y="272"/>
                      <a:pt x="185" y="274"/>
                      <a:pt x="193" y="274"/>
                    </a:cubicBezTo>
                    <a:cubicBezTo>
                      <a:pt x="213" y="274"/>
                      <a:pt x="234" y="264"/>
                      <a:pt x="256" y="244"/>
                    </a:cubicBezTo>
                    <a:lnTo>
                      <a:pt x="232" y="217"/>
                    </a:lnTo>
                    <a:cubicBezTo>
                      <a:pt x="218" y="229"/>
                      <a:pt x="199" y="242"/>
                      <a:pt x="186" y="236"/>
                    </a:cubicBezTo>
                    <a:cubicBezTo>
                      <a:pt x="178" y="232"/>
                      <a:pt x="172" y="223"/>
                      <a:pt x="166" y="210"/>
                    </a:cubicBezTo>
                    <a:cubicBezTo>
                      <a:pt x="225" y="141"/>
                      <a:pt x="271" y="31"/>
                      <a:pt x="278" y="14"/>
                    </a:cubicBezTo>
                    <a:lnTo>
                      <a:pt x="244"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34" name="Google Shape;1734;p36"/>
              <p:cNvSpPr/>
              <p:nvPr/>
            </p:nvSpPr>
            <p:spPr>
              <a:xfrm>
                <a:off x="6185488" y="1675488"/>
                <a:ext cx="145080" cy="268200"/>
              </a:xfrm>
              <a:custGeom>
                <a:avLst/>
                <a:gdLst/>
                <a:ahLst/>
                <a:cxnLst/>
                <a:rect l="l" t="t" r="r" b="b"/>
                <a:pathLst>
                  <a:path w="403" h="745" extrusionOk="0">
                    <a:moveTo>
                      <a:pt x="320" y="1"/>
                    </a:moveTo>
                    <a:cubicBezTo>
                      <a:pt x="258" y="-5"/>
                      <a:pt x="184" y="41"/>
                      <a:pt x="168" y="129"/>
                    </a:cubicBezTo>
                    <a:cubicBezTo>
                      <a:pt x="164" y="149"/>
                      <a:pt x="161" y="173"/>
                      <a:pt x="159" y="205"/>
                    </a:cubicBezTo>
                    <a:cubicBezTo>
                      <a:pt x="156" y="248"/>
                      <a:pt x="155" y="297"/>
                      <a:pt x="153" y="349"/>
                    </a:cubicBezTo>
                    <a:cubicBezTo>
                      <a:pt x="149" y="483"/>
                      <a:pt x="145" y="634"/>
                      <a:pt x="112" y="687"/>
                    </a:cubicBezTo>
                    <a:cubicBezTo>
                      <a:pt x="101" y="704"/>
                      <a:pt x="91" y="711"/>
                      <a:pt x="82" y="707"/>
                    </a:cubicBezTo>
                    <a:cubicBezTo>
                      <a:pt x="58" y="698"/>
                      <a:pt x="35" y="641"/>
                      <a:pt x="37" y="627"/>
                    </a:cubicBezTo>
                    <a:lnTo>
                      <a:pt x="20" y="622"/>
                    </a:lnTo>
                    <a:lnTo>
                      <a:pt x="2" y="616"/>
                    </a:lnTo>
                    <a:cubicBezTo>
                      <a:pt x="-7" y="644"/>
                      <a:pt x="23" y="720"/>
                      <a:pt x="65" y="740"/>
                    </a:cubicBezTo>
                    <a:cubicBezTo>
                      <a:pt x="70" y="743"/>
                      <a:pt x="78" y="745"/>
                      <a:pt x="87" y="745"/>
                    </a:cubicBezTo>
                    <a:cubicBezTo>
                      <a:pt x="103" y="745"/>
                      <a:pt x="124" y="737"/>
                      <a:pt x="143" y="706"/>
                    </a:cubicBezTo>
                    <a:cubicBezTo>
                      <a:pt x="182" y="646"/>
                      <a:pt x="186" y="496"/>
                      <a:pt x="190" y="350"/>
                    </a:cubicBezTo>
                    <a:cubicBezTo>
                      <a:pt x="191" y="299"/>
                      <a:pt x="193" y="249"/>
                      <a:pt x="195" y="207"/>
                    </a:cubicBezTo>
                    <a:cubicBezTo>
                      <a:pt x="198" y="177"/>
                      <a:pt x="200" y="154"/>
                      <a:pt x="204" y="136"/>
                    </a:cubicBezTo>
                    <a:cubicBezTo>
                      <a:pt x="216" y="70"/>
                      <a:pt x="272" y="33"/>
                      <a:pt x="317" y="37"/>
                    </a:cubicBezTo>
                    <a:cubicBezTo>
                      <a:pt x="348" y="40"/>
                      <a:pt x="366" y="63"/>
                      <a:pt x="366" y="99"/>
                    </a:cubicBezTo>
                    <a:cubicBezTo>
                      <a:pt x="366" y="212"/>
                      <a:pt x="347" y="273"/>
                      <a:pt x="327" y="285"/>
                    </a:cubicBezTo>
                    <a:cubicBezTo>
                      <a:pt x="325" y="286"/>
                      <a:pt x="321" y="288"/>
                      <a:pt x="311" y="283"/>
                    </a:cubicBezTo>
                    <a:cubicBezTo>
                      <a:pt x="303" y="278"/>
                      <a:pt x="294" y="280"/>
                      <a:pt x="288" y="286"/>
                    </a:cubicBezTo>
                    <a:cubicBezTo>
                      <a:pt x="286" y="288"/>
                      <a:pt x="280" y="294"/>
                      <a:pt x="275" y="293"/>
                    </a:cubicBezTo>
                    <a:cubicBezTo>
                      <a:pt x="274" y="292"/>
                      <a:pt x="257" y="286"/>
                      <a:pt x="245" y="220"/>
                    </a:cubicBezTo>
                    <a:lnTo>
                      <a:pt x="209" y="227"/>
                    </a:lnTo>
                    <a:cubicBezTo>
                      <a:pt x="220" y="288"/>
                      <a:pt x="239" y="321"/>
                      <a:pt x="266" y="328"/>
                    </a:cubicBezTo>
                    <a:cubicBezTo>
                      <a:pt x="281" y="332"/>
                      <a:pt x="295" y="327"/>
                      <a:pt x="305" y="320"/>
                    </a:cubicBezTo>
                    <a:cubicBezTo>
                      <a:pt x="322" y="326"/>
                      <a:pt x="336" y="322"/>
                      <a:pt x="346" y="316"/>
                    </a:cubicBezTo>
                    <a:cubicBezTo>
                      <a:pt x="395" y="287"/>
                      <a:pt x="403" y="168"/>
                      <a:pt x="403" y="99"/>
                    </a:cubicBezTo>
                    <a:cubicBezTo>
                      <a:pt x="403" y="32"/>
                      <a:pt x="360" y="4"/>
                      <a:pt x="320"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35" name="Google Shape;1735;p36"/>
              <p:cNvSpPr/>
              <p:nvPr/>
            </p:nvSpPr>
            <p:spPr>
              <a:xfrm>
                <a:off x="6189448" y="1699247"/>
                <a:ext cx="24120" cy="24120"/>
              </a:xfrm>
              <a:custGeom>
                <a:avLst/>
                <a:gdLst/>
                <a:ahLst/>
                <a:cxnLst/>
                <a:rect l="l" t="t" r="r" b="b"/>
                <a:pathLst>
                  <a:path w="67" h="67" extrusionOk="0">
                    <a:moveTo>
                      <a:pt x="34" y="67"/>
                    </a:moveTo>
                    <a:cubicBezTo>
                      <a:pt x="52" y="67"/>
                      <a:pt x="67" y="52"/>
                      <a:pt x="67" y="33"/>
                    </a:cubicBezTo>
                    <a:cubicBezTo>
                      <a:pt x="67" y="15"/>
                      <a:pt x="52" y="0"/>
                      <a:pt x="34" y="0"/>
                    </a:cubicBezTo>
                    <a:cubicBezTo>
                      <a:pt x="15" y="0"/>
                      <a:pt x="0" y="15"/>
                      <a:pt x="0" y="33"/>
                    </a:cubicBezTo>
                    <a:cubicBezTo>
                      <a:pt x="0" y="52"/>
                      <a:pt x="15" y="67"/>
                      <a:pt x="34" y="6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36" name="Google Shape;1736;p36"/>
              <p:cNvSpPr/>
              <p:nvPr/>
            </p:nvSpPr>
            <p:spPr>
              <a:xfrm>
                <a:off x="6180808" y="1750007"/>
                <a:ext cx="23760" cy="24120"/>
              </a:xfrm>
              <a:custGeom>
                <a:avLst/>
                <a:gdLst/>
                <a:ahLst/>
                <a:cxnLst/>
                <a:rect l="l" t="t" r="r" b="b"/>
                <a:pathLst>
                  <a:path w="66" h="67" extrusionOk="0">
                    <a:moveTo>
                      <a:pt x="66" y="33"/>
                    </a:moveTo>
                    <a:cubicBezTo>
                      <a:pt x="66" y="15"/>
                      <a:pt x="51" y="0"/>
                      <a:pt x="33" y="0"/>
                    </a:cubicBezTo>
                    <a:cubicBezTo>
                      <a:pt x="14" y="0"/>
                      <a:pt x="0" y="15"/>
                      <a:pt x="0" y="33"/>
                    </a:cubicBezTo>
                    <a:cubicBezTo>
                      <a:pt x="0" y="52"/>
                      <a:pt x="14" y="67"/>
                      <a:pt x="33" y="67"/>
                    </a:cubicBezTo>
                    <a:cubicBezTo>
                      <a:pt x="51" y="67"/>
                      <a:pt x="66" y="52"/>
                      <a:pt x="66" y="3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37" name="Google Shape;1737;p36"/>
              <p:cNvSpPr/>
              <p:nvPr/>
            </p:nvSpPr>
            <p:spPr>
              <a:xfrm rot="-188646">
                <a:off x="6110707" y="3968904"/>
                <a:ext cx="982078" cy="287280"/>
              </a:xfrm>
              <a:custGeom>
                <a:avLst/>
                <a:gdLst/>
                <a:ahLst/>
                <a:cxnLst/>
                <a:rect l="l" t="t" r="r" b="b"/>
                <a:pathLst>
                  <a:path w="2728" h="798" extrusionOk="0">
                    <a:moveTo>
                      <a:pt x="2710" y="109"/>
                    </a:moveTo>
                    <a:lnTo>
                      <a:pt x="2636" y="109"/>
                    </a:lnTo>
                    <a:cubicBezTo>
                      <a:pt x="2631" y="109"/>
                      <a:pt x="2619" y="110"/>
                      <a:pt x="2599" y="111"/>
                    </a:cubicBezTo>
                    <a:cubicBezTo>
                      <a:pt x="2130" y="137"/>
                      <a:pt x="1656" y="123"/>
                      <a:pt x="1188" y="67"/>
                    </a:cubicBezTo>
                    <a:cubicBezTo>
                      <a:pt x="435" y="-22"/>
                      <a:pt x="422" y="-11"/>
                      <a:pt x="374" y="32"/>
                    </a:cubicBezTo>
                    <a:cubicBezTo>
                      <a:pt x="371" y="34"/>
                      <a:pt x="368" y="37"/>
                      <a:pt x="365" y="40"/>
                    </a:cubicBezTo>
                    <a:cubicBezTo>
                      <a:pt x="315" y="79"/>
                      <a:pt x="199" y="557"/>
                      <a:pt x="158" y="731"/>
                    </a:cubicBezTo>
                    <a:lnTo>
                      <a:pt x="34" y="528"/>
                    </a:lnTo>
                    <a:cubicBezTo>
                      <a:pt x="29" y="519"/>
                      <a:pt x="18" y="517"/>
                      <a:pt x="9" y="522"/>
                    </a:cubicBezTo>
                    <a:cubicBezTo>
                      <a:pt x="1" y="527"/>
                      <a:pt x="-2" y="538"/>
                      <a:pt x="3" y="547"/>
                    </a:cubicBezTo>
                    <a:lnTo>
                      <a:pt x="150" y="789"/>
                    </a:lnTo>
                    <a:cubicBezTo>
                      <a:pt x="154" y="794"/>
                      <a:pt x="160" y="798"/>
                      <a:pt x="166" y="798"/>
                    </a:cubicBezTo>
                    <a:cubicBezTo>
                      <a:pt x="167" y="798"/>
                      <a:pt x="168" y="797"/>
                      <a:pt x="169" y="797"/>
                    </a:cubicBezTo>
                    <a:cubicBezTo>
                      <a:pt x="176" y="796"/>
                      <a:pt x="182" y="791"/>
                      <a:pt x="184" y="783"/>
                    </a:cubicBezTo>
                    <a:cubicBezTo>
                      <a:pt x="248" y="504"/>
                      <a:pt x="354" y="98"/>
                      <a:pt x="388" y="68"/>
                    </a:cubicBezTo>
                    <a:cubicBezTo>
                      <a:pt x="391" y="65"/>
                      <a:pt x="395" y="62"/>
                      <a:pt x="398" y="59"/>
                    </a:cubicBezTo>
                    <a:cubicBezTo>
                      <a:pt x="432" y="29"/>
                      <a:pt x="447" y="16"/>
                      <a:pt x="1183" y="104"/>
                    </a:cubicBezTo>
                    <a:cubicBezTo>
                      <a:pt x="1654" y="159"/>
                      <a:pt x="2130" y="174"/>
                      <a:pt x="2601" y="148"/>
                    </a:cubicBezTo>
                    <a:cubicBezTo>
                      <a:pt x="2620" y="147"/>
                      <a:pt x="2632" y="146"/>
                      <a:pt x="2636" y="146"/>
                    </a:cubicBezTo>
                    <a:lnTo>
                      <a:pt x="2692" y="146"/>
                    </a:lnTo>
                    <a:lnTo>
                      <a:pt x="2692" y="254"/>
                    </a:lnTo>
                    <a:cubicBezTo>
                      <a:pt x="2692" y="264"/>
                      <a:pt x="2700" y="272"/>
                      <a:pt x="2710" y="272"/>
                    </a:cubicBezTo>
                    <a:cubicBezTo>
                      <a:pt x="2720" y="272"/>
                      <a:pt x="2728" y="264"/>
                      <a:pt x="2728" y="254"/>
                    </a:cubicBezTo>
                    <a:lnTo>
                      <a:pt x="2728" y="127"/>
                    </a:lnTo>
                    <a:cubicBezTo>
                      <a:pt x="2728" y="117"/>
                      <a:pt x="2720" y="109"/>
                      <a:pt x="2710" y="10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38" name="Google Shape;1738;p36"/>
              <p:cNvSpPr/>
              <p:nvPr/>
            </p:nvSpPr>
            <p:spPr>
              <a:xfrm rot="-188646">
                <a:off x="6242329" y="4068828"/>
                <a:ext cx="32040" cy="206280"/>
              </a:xfrm>
              <a:custGeom>
                <a:avLst/>
                <a:gdLst/>
                <a:ahLst/>
                <a:cxnLst/>
                <a:rect l="l" t="t" r="r" b="b"/>
                <a:pathLst>
                  <a:path w="89" h="573" extrusionOk="0">
                    <a:moveTo>
                      <a:pt x="18" y="573"/>
                    </a:moveTo>
                    <a:cubicBezTo>
                      <a:pt x="27" y="573"/>
                      <a:pt x="35" y="566"/>
                      <a:pt x="36" y="556"/>
                    </a:cubicBezTo>
                    <a:lnTo>
                      <a:pt x="89" y="20"/>
                    </a:lnTo>
                    <a:cubicBezTo>
                      <a:pt x="90" y="10"/>
                      <a:pt x="83" y="1"/>
                      <a:pt x="72" y="0"/>
                    </a:cubicBezTo>
                    <a:cubicBezTo>
                      <a:pt x="62" y="-1"/>
                      <a:pt x="53" y="6"/>
                      <a:pt x="52" y="16"/>
                    </a:cubicBezTo>
                    <a:lnTo>
                      <a:pt x="0" y="552"/>
                    </a:lnTo>
                    <a:cubicBezTo>
                      <a:pt x="-1" y="563"/>
                      <a:pt x="6" y="571"/>
                      <a:pt x="16" y="572"/>
                    </a:cubicBezTo>
                    <a:cubicBezTo>
                      <a:pt x="17" y="573"/>
                      <a:pt x="18" y="573"/>
                      <a:pt x="18" y="5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39" name="Google Shape;1739;p36"/>
              <p:cNvSpPr/>
              <p:nvPr/>
            </p:nvSpPr>
            <p:spPr>
              <a:xfrm rot="-188646">
                <a:off x="6282490" y="4084524"/>
                <a:ext cx="73800" cy="126360"/>
              </a:xfrm>
              <a:custGeom>
                <a:avLst/>
                <a:gdLst/>
                <a:ahLst/>
                <a:cxnLst/>
                <a:rect l="l" t="t" r="r" b="b"/>
                <a:pathLst>
                  <a:path w="205" h="351" extrusionOk="0">
                    <a:moveTo>
                      <a:pt x="191" y="63"/>
                    </a:moveTo>
                    <a:cubicBezTo>
                      <a:pt x="182" y="60"/>
                      <a:pt x="172" y="67"/>
                      <a:pt x="169" y="76"/>
                    </a:cubicBezTo>
                    <a:lnTo>
                      <a:pt x="148" y="163"/>
                    </a:lnTo>
                    <a:cubicBezTo>
                      <a:pt x="145" y="160"/>
                      <a:pt x="141" y="158"/>
                      <a:pt x="136" y="157"/>
                    </a:cubicBezTo>
                    <a:lnTo>
                      <a:pt x="51" y="149"/>
                    </a:lnTo>
                    <a:lnTo>
                      <a:pt x="129" y="28"/>
                    </a:lnTo>
                    <a:cubicBezTo>
                      <a:pt x="134" y="19"/>
                      <a:pt x="132" y="8"/>
                      <a:pt x="123" y="2"/>
                    </a:cubicBezTo>
                    <a:cubicBezTo>
                      <a:pt x="115" y="-3"/>
                      <a:pt x="103" y="-1"/>
                      <a:pt x="98" y="8"/>
                    </a:cubicBezTo>
                    <a:lnTo>
                      <a:pt x="3" y="155"/>
                    </a:lnTo>
                    <a:cubicBezTo>
                      <a:pt x="0" y="160"/>
                      <a:pt x="0" y="167"/>
                      <a:pt x="2" y="173"/>
                    </a:cubicBezTo>
                    <a:cubicBezTo>
                      <a:pt x="5" y="179"/>
                      <a:pt x="11" y="182"/>
                      <a:pt x="17" y="183"/>
                    </a:cubicBezTo>
                    <a:lnTo>
                      <a:pt x="133" y="194"/>
                    </a:lnTo>
                    <a:lnTo>
                      <a:pt x="134" y="194"/>
                    </a:lnTo>
                    <a:cubicBezTo>
                      <a:pt x="136" y="194"/>
                      <a:pt x="138" y="193"/>
                      <a:pt x="140" y="193"/>
                    </a:cubicBezTo>
                    <a:lnTo>
                      <a:pt x="106" y="329"/>
                    </a:lnTo>
                    <a:cubicBezTo>
                      <a:pt x="104" y="338"/>
                      <a:pt x="110" y="348"/>
                      <a:pt x="119" y="351"/>
                    </a:cubicBezTo>
                    <a:cubicBezTo>
                      <a:pt x="121" y="351"/>
                      <a:pt x="122" y="351"/>
                      <a:pt x="124" y="351"/>
                    </a:cubicBezTo>
                    <a:cubicBezTo>
                      <a:pt x="132" y="351"/>
                      <a:pt x="140" y="346"/>
                      <a:pt x="142" y="338"/>
                    </a:cubicBezTo>
                    <a:lnTo>
                      <a:pt x="205" y="85"/>
                    </a:lnTo>
                    <a:cubicBezTo>
                      <a:pt x="207" y="75"/>
                      <a:pt x="201" y="65"/>
                      <a:pt x="191" y="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40" name="Google Shape;1740;p36"/>
              <p:cNvSpPr/>
              <p:nvPr/>
            </p:nvSpPr>
            <p:spPr>
              <a:xfrm rot="-188646">
                <a:off x="6130367" y="4057337"/>
                <a:ext cx="66600" cy="63720"/>
              </a:xfrm>
              <a:custGeom>
                <a:avLst/>
                <a:gdLst/>
                <a:ahLst/>
                <a:cxnLst/>
                <a:rect l="l" t="t" r="r" b="b"/>
                <a:pathLst>
                  <a:path w="185" h="177" extrusionOk="0">
                    <a:moveTo>
                      <a:pt x="25" y="158"/>
                    </a:moveTo>
                    <a:cubicBezTo>
                      <a:pt x="31" y="161"/>
                      <a:pt x="38" y="159"/>
                      <a:pt x="43" y="155"/>
                    </a:cubicBezTo>
                    <a:lnTo>
                      <a:pt x="142" y="66"/>
                    </a:lnTo>
                    <a:lnTo>
                      <a:pt x="149" y="160"/>
                    </a:lnTo>
                    <a:cubicBezTo>
                      <a:pt x="149" y="170"/>
                      <a:pt x="157" y="177"/>
                      <a:pt x="167" y="177"/>
                    </a:cubicBezTo>
                    <a:lnTo>
                      <a:pt x="168" y="177"/>
                    </a:lnTo>
                    <a:cubicBezTo>
                      <a:pt x="178" y="176"/>
                      <a:pt x="186" y="168"/>
                      <a:pt x="185" y="158"/>
                    </a:cubicBezTo>
                    <a:lnTo>
                      <a:pt x="176" y="26"/>
                    </a:lnTo>
                    <a:cubicBezTo>
                      <a:pt x="176" y="19"/>
                      <a:pt x="172" y="13"/>
                      <a:pt x="165" y="11"/>
                    </a:cubicBezTo>
                    <a:cubicBezTo>
                      <a:pt x="159" y="8"/>
                      <a:pt x="151" y="9"/>
                      <a:pt x="146" y="14"/>
                    </a:cubicBezTo>
                    <a:lnTo>
                      <a:pt x="46" y="104"/>
                    </a:lnTo>
                    <a:lnTo>
                      <a:pt x="36" y="17"/>
                    </a:lnTo>
                    <a:cubicBezTo>
                      <a:pt x="35" y="7"/>
                      <a:pt x="26" y="0"/>
                      <a:pt x="16" y="0"/>
                    </a:cubicBezTo>
                    <a:cubicBezTo>
                      <a:pt x="6" y="2"/>
                      <a:pt x="-1" y="11"/>
                      <a:pt x="0" y="21"/>
                    </a:cubicBezTo>
                    <a:lnTo>
                      <a:pt x="13" y="143"/>
                    </a:lnTo>
                    <a:cubicBezTo>
                      <a:pt x="14" y="150"/>
                      <a:pt x="18" y="156"/>
                      <a:pt x="25" y="158"/>
                    </a:cubicBezTo>
                    <a:close/>
                  </a:path>
                </a:pathLst>
              </a:custGeom>
              <a:solidFill>
                <a:schemeClr val="dk1"/>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41" name="Google Shape;1741;p36"/>
              <p:cNvSpPr/>
              <p:nvPr/>
            </p:nvSpPr>
            <p:spPr>
              <a:xfrm rot="-188646">
                <a:off x="6410133" y="4023410"/>
                <a:ext cx="60480" cy="91800"/>
              </a:xfrm>
              <a:custGeom>
                <a:avLst/>
                <a:gdLst/>
                <a:ahLst/>
                <a:cxnLst/>
                <a:rect l="l" t="t" r="r" b="b"/>
                <a:pathLst>
                  <a:path w="168" h="255" extrusionOk="0">
                    <a:moveTo>
                      <a:pt x="165" y="247"/>
                    </a:moveTo>
                    <a:cubicBezTo>
                      <a:pt x="171" y="238"/>
                      <a:pt x="168" y="227"/>
                      <a:pt x="159" y="222"/>
                    </a:cubicBezTo>
                    <a:cubicBezTo>
                      <a:pt x="152" y="217"/>
                      <a:pt x="157" y="180"/>
                      <a:pt x="160" y="159"/>
                    </a:cubicBezTo>
                    <a:cubicBezTo>
                      <a:pt x="165" y="119"/>
                      <a:pt x="171" y="74"/>
                      <a:pt x="153" y="40"/>
                    </a:cubicBezTo>
                    <a:cubicBezTo>
                      <a:pt x="143" y="22"/>
                      <a:pt x="129" y="20"/>
                      <a:pt x="121" y="20"/>
                    </a:cubicBezTo>
                    <a:cubicBezTo>
                      <a:pt x="94" y="21"/>
                      <a:pt x="62" y="64"/>
                      <a:pt x="37" y="110"/>
                    </a:cubicBezTo>
                    <a:lnTo>
                      <a:pt x="37" y="18"/>
                    </a:lnTo>
                    <a:cubicBezTo>
                      <a:pt x="37" y="8"/>
                      <a:pt x="28" y="0"/>
                      <a:pt x="18" y="0"/>
                    </a:cubicBezTo>
                    <a:cubicBezTo>
                      <a:pt x="8" y="0"/>
                      <a:pt x="0" y="8"/>
                      <a:pt x="0" y="18"/>
                    </a:cubicBezTo>
                    <a:lnTo>
                      <a:pt x="0" y="189"/>
                    </a:lnTo>
                    <a:cubicBezTo>
                      <a:pt x="0" y="198"/>
                      <a:pt x="6" y="205"/>
                      <a:pt x="15" y="207"/>
                    </a:cubicBezTo>
                    <a:cubicBezTo>
                      <a:pt x="23" y="209"/>
                      <a:pt x="32" y="204"/>
                      <a:pt x="35" y="196"/>
                    </a:cubicBezTo>
                    <a:cubicBezTo>
                      <a:pt x="65" y="129"/>
                      <a:pt x="104" y="67"/>
                      <a:pt x="121" y="58"/>
                    </a:cubicBezTo>
                    <a:cubicBezTo>
                      <a:pt x="133" y="81"/>
                      <a:pt x="128" y="120"/>
                      <a:pt x="123" y="154"/>
                    </a:cubicBezTo>
                    <a:cubicBezTo>
                      <a:pt x="118" y="196"/>
                      <a:pt x="112" y="235"/>
                      <a:pt x="140" y="253"/>
                    </a:cubicBezTo>
                    <a:cubicBezTo>
                      <a:pt x="143" y="254"/>
                      <a:pt x="146" y="255"/>
                      <a:pt x="150" y="255"/>
                    </a:cubicBezTo>
                    <a:cubicBezTo>
                      <a:pt x="156" y="255"/>
                      <a:pt x="162" y="252"/>
                      <a:pt x="165" y="2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42" name="Google Shape;1742;p36"/>
              <p:cNvSpPr/>
              <p:nvPr/>
            </p:nvSpPr>
            <p:spPr>
              <a:xfrm rot="-188646">
                <a:off x="6465174" y="4124467"/>
                <a:ext cx="63720" cy="55800"/>
              </a:xfrm>
              <a:custGeom>
                <a:avLst/>
                <a:gdLst/>
                <a:ahLst/>
                <a:cxnLst/>
                <a:rect l="l" t="t" r="r" b="b"/>
                <a:pathLst>
                  <a:path w="177" h="155" extrusionOk="0">
                    <a:moveTo>
                      <a:pt x="70" y="136"/>
                    </a:moveTo>
                    <a:cubicBezTo>
                      <a:pt x="70" y="146"/>
                      <a:pt x="78" y="155"/>
                      <a:pt x="88" y="155"/>
                    </a:cubicBezTo>
                    <a:cubicBezTo>
                      <a:pt x="99" y="155"/>
                      <a:pt x="107" y="146"/>
                      <a:pt x="107" y="136"/>
                    </a:cubicBezTo>
                    <a:lnTo>
                      <a:pt x="107" y="98"/>
                    </a:lnTo>
                    <a:lnTo>
                      <a:pt x="159" y="98"/>
                    </a:lnTo>
                    <a:cubicBezTo>
                      <a:pt x="169" y="98"/>
                      <a:pt x="177" y="89"/>
                      <a:pt x="177" y="79"/>
                    </a:cubicBezTo>
                    <a:cubicBezTo>
                      <a:pt x="177" y="69"/>
                      <a:pt x="169" y="61"/>
                      <a:pt x="159" y="61"/>
                    </a:cubicBezTo>
                    <a:lnTo>
                      <a:pt x="107" y="61"/>
                    </a:lnTo>
                    <a:lnTo>
                      <a:pt x="107" y="18"/>
                    </a:lnTo>
                    <a:cubicBezTo>
                      <a:pt x="107" y="8"/>
                      <a:pt x="99" y="0"/>
                      <a:pt x="88" y="0"/>
                    </a:cubicBezTo>
                    <a:cubicBezTo>
                      <a:pt x="78" y="0"/>
                      <a:pt x="70" y="8"/>
                      <a:pt x="70" y="18"/>
                    </a:cubicBezTo>
                    <a:lnTo>
                      <a:pt x="70" y="61"/>
                    </a:lnTo>
                    <a:lnTo>
                      <a:pt x="18" y="61"/>
                    </a:lnTo>
                    <a:cubicBezTo>
                      <a:pt x="8" y="61"/>
                      <a:pt x="0" y="69"/>
                      <a:pt x="0" y="79"/>
                    </a:cubicBezTo>
                    <a:cubicBezTo>
                      <a:pt x="0" y="89"/>
                      <a:pt x="8" y="98"/>
                      <a:pt x="18" y="98"/>
                    </a:cubicBezTo>
                    <a:lnTo>
                      <a:pt x="70" y="98"/>
                    </a:lnTo>
                    <a:lnTo>
                      <a:pt x="70" y="136"/>
                    </a:lnTo>
                    <a:close/>
                  </a:path>
                </a:pathLst>
              </a:custGeom>
              <a:solidFill>
                <a:schemeClr val="dk1"/>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43" name="Google Shape;1743;p36"/>
              <p:cNvSpPr/>
              <p:nvPr/>
            </p:nvSpPr>
            <p:spPr>
              <a:xfrm rot="-188646">
                <a:off x="6559470" y="4096949"/>
                <a:ext cx="208800" cy="100800"/>
              </a:xfrm>
              <a:custGeom>
                <a:avLst/>
                <a:gdLst/>
                <a:ahLst/>
                <a:cxnLst/>
                <a:rect l="l" t="t" r="r" b="b"/>
                <a:pathLst>
                  <a:path w="580" h="280" extrusionOk="0">
                    <a:moveTo>
                      <a:pt x="443" y="17"/>
                    </a:moveTo>
                    <a:cubicBezTo>
                      <a:pt x="415" y="32"/>
                      <a:pt x="402" y="62"/>
                      <a:pt x="408" y="99"/>
                    </a:cubicBezTo>
                    <a:cubicBezTo>
                      <a:pt x="415" y="136"/>
                      <a:pt x="438" y="163"/>
                      <a:pt x="457" y="185"/>
                    </a:cubicBezTo>
                    <a:cubicBezTo>
                      <a:pt x="484" y="216"/>
                      <a:pt x="486" y="223"/>
                      <a:pt x="474" y="236"/>
                    </a:cubicBezTo>
                    <a:cubicBezTo>
                      <a:pt x="455" y="258"/>
                      <a:pt x="390" y="224"/>
                      <a:pt x="344" y="190"/>
                    </a:cubicBezTo>
                    <a:cubicBezTo>
                      <a:pt x="362" y="160"/>
                      <a:pt x="374" y="121"/>
                      <a:pt x="370" y="76"/>
                    </a:cubicBezTo>
                    <a:cubicBezTo>
                      <a:pt x="367" y="36"/>
                      <a:pt x="353" y="13"/>
                      <a:pt x="330" y="7"/>
                    </a:cubicBezTo>
                    <a:cubicBezTo>
                      <a:pt x="292" y="-3"/>
                      <a:pt x="251" y="45"/>
                      <a:pt x="245" y="55"/>
                    </a:cubicBezTo>
                    <a:lnTo>
                      <a:pt x="275" y="75"/>
                    </a:lnTo>
                    <a:cubicBezTo>
                      <a:pt x="282" y="65"/>
                      <a:pt x="310" y="40"/>
                      <a:pt x="321" y="43"/>
                    </a:cubicBezTo>
                    <a:cubicBezTo>
                      <a:pt x="325" y="43"/>
                      <a:pt x="331" y="52"/>
                      <a:pt x="334" y="79"/>
                    </a:cubicBezTo>
                    <a:cubicBezTo>
                      <a:pt x="339" y="139"/>
                      <a:pt x="309" y="189"/>
                      <a:pt x="277" y="213"/>
                    </a:cubicBezTo>
                    <a:cubicBezTo>
                      <a:pt x="257" y="228"/>
                      <a:pt x="238" y="233"/>
                      <a:pt x="223" y="227"/>
                    </a:cubicBezTo>
                    <a:cubicBezTo>
                      <a:pt x="191" y="215"/>
                      <a:pt x="196" y="136"/>
                      <a:pt x="203" y="99"/>
                    </a:cubicBezTo>
                    <a:cubicBezTo>
                      <a:pt x="205" y="90"/>
                      <a:pt x="200" y="81"/>
                      <a:pt x="192" y="78"/>
                    </a:cubicBezTo>
                    <a:cubicBezTo>
                      <a:pt x="183" y="75"/>
                      <a:pt x="174" y="79"/>
                      <a:pt x="169" y="87"/>
                    </a:cubicBezTo>
                    <a:cubicBezTo>
                      <a:pt x="150" y="123"/>
                      <a:pt x="97" y="198"/>
                      <a:pt x="60" y="195"/>
                    </a:cubicBezTo>
                    <a:cubicBezTo>
                      <a:pt x="54" y="195"/>
                      <a:pt x="47" y="193"/>
                      <a:pt x="42" y="181"/>
                    </a:cubicBezTo>
                    <a:cubicBezTo>
                      <a:pt x="28" y="149"/>
                      <a:pt x="42" y="78"/>
                      <a:pt x="68" y="46"/>
                    </a:cubicBezTo>
                    <a:cubicBezTo>
                      <a:pt x="72" y="42"/>
                      <a:pt x="74" y="39"/>
                      <a:pt x="76" y="38"/>
                    </a:cubicBezTo>
                    <a:cubicBezTo>
                      <a:pt x="79" y="43"/>
                      <a:pt x="83" y="56"/>
                      <a:pt x="84" y="67"/>
                    </a:cubicBezTo>
                    <a:lnTo>
                      <a:pt x="120" y="63"/>
                    </a:lnTo>
                    <a:cubicBezTo>
                      <a:pt x="119" y="50"/>
                      <a:pt x="113" y="9"/>
                      <a:pt x="86" y="1"/>
                    </a:cubicBezTo>
                    <a:cubicBezTo>
                      <a:pt x="71" y="-3"/>
                      <a:pt x="55" y="4"/>
                      <a:pt x="40" y="23"/>
                    </a:cubicBezTo>
                    <a:cubicBezTo>
                      <a:pt x="9" y="61"/>
                      <a:pt x="-12" y="147"/>
                      <a:pt x="9" y="196"/>
                    </a:cubicBezTo>
                    <a:cubicBezTo>
                      <a:pt x="18" y="217"/>
                      <a:pt x="35" y="230"/>
                      <a:pt x="57" y="232"/>
                    </a:cubicBezTo>
                    <a:cubicBezTo>
                      <a:pt x="97" y="235"/>
                      <a:pt x="134" y="200"/>
                      <a:pt x="161" y="165"/>
                    </a:cubicBezTo>
                    <a:cubicBezTo>
                      <a:pt x="162" y="205"/>
                      <a:pt x="173" y="247"/>
                      <a:pt x="210" y="261"/>
                    </a:cubicBezTo>
                    <a:cubicBezTo>
                      <a:pt x="218" y="264"/>
                      <a:pt x="227" y="266"/>
                      <a:pt x="236" y="266"/>
                    </a:cubicBezTo>
                    <a:cubicBezTo>
                      <a:pt x="256" y="266"/>
                      <a:pt x="278" y="258"/>
                      <a:pt x="299" y="243"/>
                    </a:cubicBezTo>
                    <a:cubicBezTo>
                      <a:pt x="307" y="236"/>
                      <a:pt x="315" y="229"/>
                      <a:pt x="323" y="220"/>
                    </a:cubicBezTo>
                    <a:cubicBezTo>
                      <a:pt x="353" y="242"/>
                      <a:pt x="410" y="280"/>
                      <a:pt x="456" y="280"/>
                    </a:cubicBezTo>
                    <a:cubicBezTo>
                      <a:pt x="473" y="280"/>
                      <a:pt x="489" y="274"/>
                      <a:pt x="501" y="261"/>
                    </a:cubicBezTo>
                    <a:cubicBezTo>
                      <a:pt x="537" y="222"/>
                      <a:pt x="508" y="188"/>
                      <a:pt x="484" y="161"/>
                    </a:cubicBezTo>
                    <a:cubicBezTo>
                      <a:pt x="467" y="141"/>
                      <a:pt x="449" y="120"/>
                      <a:pt x="444" y="92"/>
                    </a:cubicBezTo>
                    <a:cubicBezTo>
                      <a:pt x="441" y="71"/>
                      <a:pt x="446" y="57"/>
                      <a:pt x="460" y="50"/>
                    </a:cubicBezTo>
                    <a:cubicBezTo>
                      <a:pt x="477" y="41"/>
                      <a:pt x="502" y="44"/>
                      <a:pt x="514" y="56"/>
                    </a:cubicBezTo>
                    <a:cubicBezTo>
                      <a:pt x="539" y="81"/>
                      <a:pt x="544" y="95"/>
                      <a:pt x="544" y="95"/>
                    </a:cubicBezTo>
                    <a:lnTo>
                      <a:pt x="544" y="95"/>
                    </a:lnTo>
                    <a:lnTo>
                      <a:pt x="580" y="87"/>
                    </a:lnTo>
                    <a:cubicBezTo>
                      <a:pt x="579" y="83"/>
                      <a:pt x="572" y="62"/>
                      <a:pt x="540" y="30"/>
                    </a:cubicBezTo>
                    <a:cubicBezTo>
                      <a:pt x="517" y="7"/>
                      <a:pt x="474" y="1"/>
                      <a:pt x="443" y="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44" name="Google Shape;1744;p36"/>
              <p:cNvSpPr/>
              <p:nvPr/>
            </p:nvSpPr>
            <p:spPr>
              <a:xfrm rot="-188646">
                <a:off x="6783853" y="4061947"/>
                <a:ext cx="89640" cy="113040"/>
              </a:xfrm>
              <a:custGeom>
                <a:avLst/>
                <a:gdLst/>
                <a:ahLst/>
                <a:cxnLst/>
                <a:rect l="l" t="t" r="r" b="b"/>
                <a:pathLst>
                  <a:path w="249" h="314" extrusionOk="0">
                    <a:moveTo>
                      <a:pt x="156" y="144"/>
                    </a:moveTo>
                    <a:cubicBezTo>
                      <a:pt x="124" y="167"/>
                      <a:pt x="93" y="184"/>
                      <a:pt x="68" y="197"/>
                    </a:cubicBezTo>
                    <a:cubicBezTo>
                      <a:pt x="27" y="219"/>
                      <a:pt x="3" y="233"/>
                      <a:pt x="1" y="255"/>
                    </a:cubicBezTo>
                    <a:cubicBezTo>
                      <a:pt x="-1" y="266"/>
                      <a:pt x="4" y="277"/>
                      <a:pt x="15" y="286"/>
                    </a:cubicBezTo>
                    <a:cubicBezTo>
                      <a:pt x="42" y="310"/>
                      <a:pt x="113" y="314"/>
                      <a:pt x="163" y="314"/>
                    </a:cubicBezTo>
                    <a:cubicBezTo>
                      <a:pt x="185" y="314"/>
                      <a:pt x="204" y="313"/>
                      <a:pt x="212" y="313"/>
                    </a:cubicBezTo>
                    <a:lnTo>
                      <a:pt x="210" y="276"/>
                    </a:lnTo>
                    <a:cubicBezTo>
                      <a:pt x="153" y="279"/>
                      <a:pt x="65" y="277"/>
                      <a:pt x="39" y="258"/>
                    </a:cubicBezTo>
                    <a:cubicBezTo>
                      <a:pt x="46" y="251"/>
                      <a:pt x="68" y="239"/>
                      <a:pt x="85" y="230"/>
                    </a:cubicBezTo>
                    <a:cubicBezTo>
                      <a:pt x="111" y="215"/>
                      <a:pt x="144" y="198"/>
                      <a:pt x="178" y="174"/>
                    </a:cubicBezTo>
                    <a:cubicBezTo>
                      <a:pt x="226" y="139"/>
                      <a:pt x="250" y="107"/>
                      <a:pt x="249" y="76"/>
                    </a:cubicBezTo>
                    <a:cubicBezTo>
                      <a:pt x="249" y="43"/>
                      <a:pt x="223" y="22"/>
                      <a:pt x="204" y="8"/>
                    </a:cubicBezTo>
                    <a:cubicBezTo>
                      <a:pt x="192" y="-1"/>
                      <a:pt x="178" y="-3"/>
                      <a:pt x="165" y="2"/>
                    </a:cubicBezTo>
                    <a:cubicBezTo>
                      <a:pt x="124" y="15"/>
                      <a:pt x="98" y="90"/>
                      <a:pt x="93" y="105"/>
                    </a:cubicBezTo>
                    <a:lnTo>
                      <a:pt x="127" y="116"/>
                    </a:lnTo>
                    <a:cubicBezTo>
                      <a:pt x="137" y="87"/>
                      <a:pt x="159" y="42"/>
                      <a:pt x="176" y="36"/>
                    </a:cubicBezTo>
                    <a:cubicBezTo>
                      <a:pt x="178" y="36"/>
                      <a:pt x="180" y="36"/>
                      <a:pt x="183" y="38"/>
                    </a:cubicBezTo>
                    <a:cubicBezTo>
                      <a:pt x="203" y="52"/>
                      <a:pt x="213" y="65"/>
                      <a:pt x="213" y="76"/>
                    </a:cubicBezTo>
                    <a:cubicBezTo>
                      <a:pt x="213" y="89"/>
                      <a:pt x="203" y="110"/>
                      <a:pt x="156" y="14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45" name="Google Shape;1745;p36"/>
              <p:cNvSpPr/>
              <p:nvPr/>
            </p:nvSpPr>
            <p:spPr>
              <a:xfrm rot="-188646">
                <a:off x="6912507" y="4089098"/>
                <a:ext cx="90000" cy="82800"/>
              </a:xfrm>
              <a:custGeom>
                <a:avLst/>
                <a:gdLst/>
                <a:ahLst/>
                <a:cxnLst/>
                <a:rect l="l" t="t" r="r" b="b"/>
                <a:pathLst>
                  <a:path w="250" h="230" extrusionOk="0">
                    <a:moveTo>
                      <a:pt x="223" y="183"/>
                    </a:moveTo>
                    <a:cubicBezTo>
                      <a:pt x="217" y="189"/>
                      <a:pt x="202" y="202"/>
                      <a:pt x="183" y="186"/>
                    </a:cubicBezTo>
                    <a:cubicBezTo>
                      <a:pt x="173" y="177"/>
                      <a:pt x="177" y="159"/>
                      <a:pt x="184" y="130"/>
                    </a:cubicBezTo>
                    <a:cubicBezTo>
                      <a:pt x="190" y="102"/>
                      <a:pt x="198" y="68"/>
                      <a:pt x="189" y="33"/>
                    </a:cubicBezTo>
                    <a:cubicBezTo>
                      <a:pt x="183" y="12"/>
                      <a:pt x="169" y="8"/>
                      <a:pt x="163" y="7"/>
                    </a:cubicBezTo>
                    <a:cubicBezTo>
                      <a:pt x="134" y="3"/>
                      <a:pt x="87" y="55"/>
                      <a:pt x="45" y="116"/>
                    </a:cubicBezTo>
                    <a:lnTo>
                      <a:pt x="58" y="4"/>
                    </a:lnTo>
                    <a:lnTo>
                      <a:pt x="21" y="0"/>
                    </a:lnTo>
                    <a:lnTo>
                      <a:pt x="0" y="188"/>
                    </a:lnTo>
                    <a:cubicBezTo>
                      <a:pt x="-1" y="197"/>
                      <a:pt x="4" y="205"/>
                      <a:pt x="12" y="208"/>
                    </a:cubicBezTo>
                    <a:cubicBezTo>
                      <a:pt x="20" y="211"/>
                      <a:pt x="29" y="208"/>
                      <a:pt x="33" y="200"/>
                    </a:cubicBezTo>
                    <a:cubicBezTo>
                      <a:pt x="80" y="125"/>
                      <a:pt x="132" y="58"/>
                      <a:pt x="154" y="45"/>
                    </a:cubicBezTo>
                    <a:cubicBezTo>
                      <a:pt x="160" y="71"/>
                      <a:pt x="154" y="97"/>
                      <a:pt x="148" y="122"/>
                    </a:cubicBezTo>
                    <a:cubicBezTo>
                      <a:pt x="140" y="155"/>
                      <a:pt x="132" y="190"/>
                      <a:pt x="159" y="213"/>
                    </a:cubicBezTo>
                    <a:cubicBezTo>
                      <a:pt x="173" y="225"/>
                      <a:pt x="188" y="230"/>
                      <a:pt x="201" y="230"/>
                    </a:cubicBezTo>
                    <a:cubicBezTo>
                      <a:pt x="222" y="230"/>
                      <a:pt x="240" y="219"/>
                      <a:pt x="250" y="207"/>
                    </a:cubicBezTo>
                    <a:lnTo>
                      <a:pt x="223" y="183"/>
                    </a:ln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46" name="Google Shape;1746;p36"/>
              <p:cNvSpPr/>
              <p:nvPr/>
            </p:nvSpPr>
            <p:spPr>
              <a:xfrm rot="-188646">
                <a:off x="7015553" y="4034527"/>
                <a:ext cx="34920" cy="151560"/>
              </a:xfrm>
              <a:custGeom>
                <a:avLst/>
                <a:gdLst/>
                <a:ahLst/>
                <a:cxnLst/>
                <a:rect l="l" t="t" r="r" b="b"/>
                <a:pathLst>
                  <a:path w="97" h="421" extrusionOk="0">
                    <a:moveTo>
                      <a:pt x="0" y="415"/>
                    </a:moveTo>
                    <a:lnTo>
                      <a:pt x="36" y="421"/>
                    </a:lnTo>
                    <a:lnTo>
                      <a:pt x="97" y="5"/>
                    </a:lnTo>
                    <a:lnTo>
                      <a:pt x="61" y="0"/>
                    </a:lnTo>
                    <a:lnTo>
                      <a:pt x="0" y="415"/>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47" name="Google Shape;1747;p36"/>
              <p:cNvSpPr/>
              <p:nvPr/>
            </p:nvSpPr>
            <p:spPr>
              <a:xfrm rot="-188646">
                <a:off x="6206458" y="4377700"/>
                <a:ext cx="105840" cy="131400"/>
              </a:xfrm>
              <a:custGeom>
                <a:avLst/>
                <a:gdLst/>
                <a:ahLst/>
                <a:cxnLst/>
                <a:rect l="l" t="t" r="r" b="b"/>
                <a:pathLst>
                  <a:path w="294" h="365" extrusionOk="0">
                    <a:moveTo>
                      <a:pt x="236" y="307"/>
                    </a:moveTo>
                    <a:cubicBezTo>
                      <a:pt x="234" y="308"/>
                      <a:pt x="228" y="310"/>
                      <a:pt x="216" y="304"/>
                    </a:cubicBezTo>
                    <a:cubicBezTo>
                      <a:pt x="205" y="296"/>
                      <a:pt x="211" y="232"/>
                      <a:pt x="215" y="198"/>
                    </a:cubicBezTo>
                    <a:cubicBezTo>
                      <a:pt x="222" y="119"/>
                      <a:pt x="231" y="29"/>
                      <a:pt x="172" y="13"/>
                    </a:cubicBezTo>
                    <a:cubicBezTo>
                      <a:pt x="162" y="10"/>
                      <a:pt x="145" y="10"/>
                      <a:pt x="127" y="24"/>
                    </a:cubicBezTo>
                    <a:cubicBezTo>
                      <a:pt x="90" y="51"/>
                      <a:pt x="61" y="126"/>
                      <a:pt x="39" y="197"/>
                    </a:cubicBezTo>
                    <a:cubicBezTo>
                      <a:pt x="39" y="130"/>
                      <a:pt x="38" y="54"/>
                      <a:pt x="37" y="0"/>
                    </a:cubicBezTo>
                    <a:lnTo>
                      <a:pt x="0" y="0"/>
                    </a:lnTo>
                    <a:lnTo>
                      <a:pt x="2" y="173"/>
                    </a:lnTo>
                    <a:cubicBezTo>
                      <a:pt x="4" y="262"/>
                      <a:pt x="4" y="309"/>
                      <a:pt x="6" y="335"/>
                    </a:cubicBezTo>
                    <a:cubicBezTo>
                      <a:pt x="5" y="341"/>
                      <a:pt x="5" y="345"/>
                      <a:pt x="5" y="346"/>
                    </a:cubicBezTo>
                    <a:lnTo>
                      <a:pt x="7" y="346"/>
                    </a:lnTo>
                    <a:cubicBezTo>
                      <a:pt x="10" y="364"/>
                      <a:pt x="14" y="365"/>
                      <a:pt x="22" y="365"/>
                    </a:cubicBezTo>
                    <a:lnTo>
                      <a:pt x="23" y="365"/>
                    </a:lnTo>
                    <a:cubicBezTo>
                      <a:pt x="33" y="365"/>
                      <a:pt x="41" y="356"/>
                      <a:pt x="41" y="347"/>
                    </a:cubicBezTo>
                    <a:cubicBezTo>
                      <a:pt x="43" y="325"/>
                      <a:pt x="94" y="91"/>
                      <a:pt x="150" y="52"/>
                    </a:cubicBezTo>
                    <a:cubicBezTo>
                      <a:pt x="156" y="47"/>
                      <a:pt x="160" y="48"/>
                      <a:pt x="163" y="48"/>
                    </a:cubicBezTo>
                    <a:cubicBezTo>
                      <a:pt x="192" y="56"/>
                      <a:pt x="184" y="136"/>
                      <a:pt x="178" y="195"/>
                    </a:cubicBezTo>
                    <a:cubicBezTo>
                      <a:pt x="172" y="264"/>
                      <a:pt x="166" y="318"/>
                      <a:pt x="198" y="336"/>
                    </a:cubicBezTo>
                    <a:cubicBezTo>
                      <a:pt x="220" y="348"/>
                      <a:pt x="238" y="345"/>
                      <a:pt x="249" y="341"/>
                    </a:cubicBezTo>
                    <a:cubicBezTo>
                      <a:pt x="280" y="329"/>
                      <a:pt x="293" y="295"/>
                      <a:pt x="294" y="291"/>
                    </a:cubicBezTo>
                    <a:lnTo>
                      <a:pt x="260" y="278"/>
                    </a:lnTo>
                    <a:cubicBezTo>
                      <a:pt x="258" y="284"/>
                      <a:pt x="249" y="302"/>
                      <a:pt x="236" y="30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48" name="Google Shape;1748;p36"/>
              <p:cNvSpPr/>
              <p:nvPr/>
            </p:nvSpPr>
            <p:spPr>
              <a:xfrm rot="-188646">
                <a:off x="6362231" y="4389451"/>
                <a:ext cx="87120" cy="82800"/>
              </a:xfrm>
              <a:custGeom>
                <a:avLst/>
                <a:gdLst/>
                <a:ahLst/>
                <a:cxnLst/>
                <a:rect l="l" t="t" r="r" b="b"/>
                <a:pathLst>
                  <a:path w="242" h="230" extrusionOk="0">
                    <a:moveTo>
                      <a:pt x="242" y="149"/>
                    </a:moveTo>
                    <a:cubicBezTo>
                      <a:pt x="243" y="142"/>
                      <a:pt x="240" y="135"/>
                      <a:pt x="234" y="131"/>
                    </a:cubicBezTo>
                    <a:lnTo>
                      <a:pt x="42" y="0"/>
                    </a:lnTo>
                    <a:lnTo>
                      <a:pt x="21" y="30"/>
                    </a:lnTo>
                    <a:lnTo>
                      <a:pt x="182" y="140"/>
                    </a:lnTo>
                    <a:lnTo>
                      <a:pt x="0" y="195"/>
                    </a:lnTo>
                    <a:lnTo>
                      <a:pt x="10" y="230"/>
                    </a:lnTo>
                    <a:lnTo>
                      <a:pt x="229" y="164"/>
                    </a:lnTo>
                    <a:cubicBezTo>
                      <a:pt x="236" y="162"/>
                      <a:pt x="241" y="156"/>
                      <a:pt x="242" y="149"/>
                    </a:cubicBez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49" name="Google Shape;1749;p36"/>
              <p:cNvSpPr/>
              <p:nvPr/>
            </p:nvSpPr>
            <p:spPr>
              <a:xfrm rot="-188646">
                <a:off x="6386843" y="4464651"/>
                <a:ext cx="81720" cy="41040"/>
              </a:xfrm>
              <a:custGeom>
                <a:avLst/>
                <a:gdLst/>
                <a:ahLst/>
                <a:cxnLst/>
                <a:rect l="l" t="t" r="r" b="b"/>
                <a:pathLst>
                  <a:path w="227" h="114" extrusionOk="0">
                    <a:moveTo>
                      <a:pt x="0" y="79"/>
                    </a:moveTo>
                    <a:lnTo>
                      <a:pt x="13" y="114"/>
                    </a:lnTo>
                    <a:lnTo>
                      <a:pt x="227" y="35"/>
                    </a:lnTo>
                    <a:lnTo>
                      <a:pt x="214" y="0"/>
                    </a:lnTo>
                    <a:lnTo>
                      <a:pt x="0" y="7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50" name="Google Shape;1750;p36"/>
              <p:cNvSpPr/>
              <p:nvPr/>
            </p:nvSpPr>
            <p:spPr>
              <a:xfrm rot="-188646">
                <a:off x="6498608" y="4381223"/>
                <a:ext cx="114480" cy="101880"/>
              </a:xfrm>
              <a:custGeom>
                <a:avLst/>
                <a:gdLst/>
                <a:ahLst/>
                <a:cxnLst/>
                <a:rect l="l" t="t" r="r" b="b"/>
                <a:pathLst>
                  <a:path w="318" h="283" extrusionOk="0">
                    <a:moveTo>
                      <a:pt x="230" y="234"/>
                    </a:moveTo>
                    <a:cubicBezTo>
                      <a:pt x="223" y="225"/>
                      <a:pt x="234" y="180"/>
                      <a:pt x="240" y="154"/>
                    </a:cubicBezTo>
                    <a:cubicBezTo>
                      <a:pt x="250" y="112"/>
                      <a:pt x="260" y="70"/>
                      <a:pt x="253" y="38"/>
                    </a:cubicBezTo>
                    <a:cubicBezTo>
                      <a:pt x="248" y="10"/>
                      <a:pt x="231" y="2"/>
                      <a:pt x="222" y="1"/>
                    </a:cubicBezTo>
                    <a:cubicBezTo>
                      <a:pt x="170" y="-10"/>
                      <a:pt x="91" y="93"/>
                      <a:pt x="52" y="148"/>
                    </a:cubicBezTo>
                    <a:lnTo>
                      <a:pt x="52" y="50"/>
                    </a:lnTo>
                    <a:lnTo>
                      <a:pt x="16" y="50"/>
                    </a:lnTo>
                    <a:lnTo>
                      <a:pt x="16" y="206"/>
                    </a:lnTo>
                    <a:cubicBezTo>
                      <a:pt x="-1" y="238"/>
                      <a:pt x="-4" y="258"/>
                      <a:pt x="6" y="272"/>
                    </a:cubicBezTo>
                    <a:cubicBezTo>
                      <a:pt x="12" y="280"/>
                      <a:pt x="21" y="283"/>
                      <a:pt x="30" y="283"/>
                    </a:cubicBezTo>
                    <a:cubicBezTo>
                      <a:pt x="33" y="283"/>
                      <a:pt x="36" y="283"/>
                      <a:pt x="39" y="282"/>
                    </a:cubicBezTo>
                    <a:cubicBezTo>
                      <a:pt x="47" y="280"/>
                      <a:pt x="52" y="273"/>
                      <a:pt x="52" y="265"/>
                    </a:cubicBezTo>
                    <a:lnTo>
                      <a:pt x="52" y="215"/>
                    </a:lnTo>
                    <a:cubicBezTo>
                      <a:pt x="58" y="206"/>
                      <a:pt x="65" y="194"/>
                      <a:pt x="76" y="179"/>
                    </a:cubicBezTo>
                    <a:cubicBezTo>
                      <a:pt x="148" y="72"/>
                      <a:pt x="203" y="33"/>
                      <a:pt x="214" y="36"/>
                    </a:cubicBezTo>
                    <a:cubicBezTo>
                      <a:pt x="214" y="36"/>
                      <a:pt x="216" y="38"/>
                      <a:pt x="218" y="45"/>
                    </a:cubicBezTo>
                    <a:cubicBezTo>
                      <a:pt x="222" y="69"/>
                      <a:pt x="213" y="110"/>
                      <a:pt x="204" y="145"/>
                    </a:cubicBezTo>
                    <a:cubicBezTo>
                      <a:pt x="193" y="193"/>
                      <a:pt x="184" y="231"/>
                      <a:pt x="199" y="254"/>
                    </a:cubicBezTo>
                    <a:cubicBezTo>
                      <a:pt x="205" y="262"/>
                      <a:pt x="213" y="268"/>
                      <a:pt x="223" y="270"/>
                    </a:cubicBezTo>
                    <a:cubicBezTo>
                      <a:pt x="285" y="281"/>
                      <a:pt x="317" y="214"/>
                      <a:pt x="318" y="211"/>
                    </a:cubicBezTo>
                    <a:lnTo>
                      <a:pt x="285" y="196"/>
                    </a:lnTo>
                    <a:cubicBezTo>
                      <a:pt x="284" y="196"/>
                      <a:pt x="264" y="239"/>
                      <a:pt x="230" y="2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51" name="Google Shape;1751;p36"/>
              <p:cNvSpPr/>
              <p:nvPr/>
            </p:nvSpPr>
            <p:spPr>
              <a:xfrm rot="-188646">
                <a:off x="6625883" y="4439834"/>
                <a:ext cx="61920" cy="78120"/>
              </a:xfrm>
              <a:custGeom>
                <a:avLst/>
                <a:gdLst/>
                <a:ahLst/>
                <a:cxnLst/>
                <a:rect l="l" t="t" r="r" b="b"/>
                <a:pathLst>
                  <a:path w="172" h="217" extrusionOk="0">
                    <a:moveTo>
                      <a:pt x="132" y="121"/>
                    </a:moveTo>
                    <a:cubicBezTo>
                      <a:pt x="121" y="160"/>
                      <a:pt x="91" y="186"/>
                      <a:pt x="66" y="179"/>
                    </a:cubicBezTo>
                    <a:cubicBezTo>
                      <a:pt x="42" y="172"/>
                      <a:pt x="30" y="134"/>
                      <a:pt x="41" y="96"/>
                    </a:cubicBezTo>
                    <a:cubicBezTo>
                      <a:pt x="47" y="76"/>
                      <a:pt x="58" y="58"/>
                      <a:pt x="71" y="48"/>
                    </a:cubicBezTo>
                    <a:cubicBezTo>
                      <a:pt x="77" y="43"/>
                      <a:pt x="87" y="37"/>
                      <a:pt x="98" y="37"/>
                    </a:cubicBezTo>
                    <a:cubicBezTo>
                      <a:pt x="101" y="37"/>
                      <a:pt x="104" y="37"/>
                      <a:pt x="107" y="38"/>
                    </a:cubicBezTo>
                    <a:cubicBezTo>
                      <a:pt x="131" y="45"/>
                      <a:pt x="143" y="83"/>
                      <a:pt x="132" y="121"/>
                    </a:cubicBezTo>
                    <a:moveTo>
                      <a:pt x="117" y="2"/>
                    </a:moveTo>
                    <a:cubicBezTo>
                      <a:pt x="94" y="-4"/>
                      <a:pt x="70" y="2"/>
                      <a:pt x="48" y="19"/>
                    </a:cubicBezTo>
                    <a:cubicBezTo>
                      <a:pt x="29" y="35"/>
                      <a:pt x="13" y="58"/>
                      <a:pt x="6" y="86"/>
                    </a:cubicBezTo>
                    <a:cubicBezTo>
                      <a:pt x="-11" y="145"/>
                      <a:pt x="11" y="202"/>
                      <a:pt x="56" y="215"/>
                    </a:cubicBezTo>
                    <a:cubicBezTo>
                      <a:pt x="62" y="216"/>
                      <a:pt x="69" y="217"/>
                      <a:pt x="75" y="217"/>
                    </a:cubicBezTo>
                    <a:cubicBezTo>
                      <a:pt x="114" y="217"/>
                      <a:pt x="153" y="183"/>
                      <a:pt x="167" y="132"/>
                    </a:cubicBezTo>
                    <a:cubicBezTo>
                      <a:pt x="184" y="72"/>
                      <a:pt x="162" y="15"/>
                      <a:pt x="117" y="2"/>
                    </a:cubicBezTo>
                    <a:close/>
                  </a:path>
                </a:pathLst>
              </a:custGeom>
              <a:solidFill>
                <a:schemeClr val="dk1"/>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52" name="Google Shape;1752;p36"/>
              <p:cNvSpPr/>
              <p:nvPr/>
            </p:nvSpPr>
            <p:spPr>
              <a:xfrm rot="-188646">
                <a:off x="6723533" y="4384684"/>
                <a:ext cx="22320" cy="29880"/>
              </a:xfrm>
              <a:custGeom>
                <a:avLst/>
                <a:gdLst/>
                <a:ahLst/>
                <a:cxnLst/>
                <a:rect l="l" t="t" r="r" b="b"/>
                <a:pathLst>
                  <a:path w="62" h="83" extrusionOk="0">
                    <a:moveTo>
                      <a:pt x="31" y="83"/>
                    </a:moveTo>
                    <a:cubicBezTo>
                      <a:pt x="48" y="83"/>
                      <a:pt x="62" y="65"/>
                      <a:pt x="62" y="42"/>
                    </a:cubicBezTo>
                    <a:cubicBezTo>
                      <a:pt x="62" y="19"/>
                      <a:pt x="48" y="0"/>
                      <a:pt x="31" y="0"/>
                    </a:cubicBezTo>
                    <a:cubicBezTo>
                      <a:pt x="14" y="0"/>
                      <a:pt x="0" y="19"/>
                      <a:pt x="0" y="42"/>
                    </a:cubicBezTo>
                    <a:cubicBezTo>
                      <a:pt x="0" y="65"/>
                      <a:pt x="14" y="83"/>
                      <a:pt x="31" y="8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53" name="Google Shape;1753;p36"/>
              <p:cNvSpPr/>
              <p:nvPr/>
            </p:nvSpPr>
            <p:spPr>
              <a:xfrm rot="-188646">
                <a:off x="6727493" y="4423776"/>
                <a:ext cx="21960" cy="30240"/>
              </a:xfrm>
              <a:custGeom>
                <a:avLst/>
                <a:gdLst/>
                <a:ahLst/>
                <a:cxnLst/>
                <a:rect l="l" t="t" r="r" b="b"/>
                <a:pathLst>
                  <a:path w="61" h="84" extrusionOk="0">
                    <a:moveTo>
                      <a:pt x="31" y="0"/>
                    </a:moveTo>
                    <a:cubicBezTo>
                      <a:pt x="14" y="0"/>
                      <a:pt x="0" y="19"/>
                      <a:pt x="0" y="42"/>
                    </a:cubicBezTo>
                    <a:cubicBezTo>
                      <a:pt x="0" y="65"/>
                      <a:pt x="14" y="84"/>
                      <a:pt x="31" y="84"/>
                    </a:cubicBezTo>
                    <a:cubicBezTo>
                      <a:pt x="47" y="84"/>
                      <a:pt x="61" y="65"/>
                      <a:pt x="61" y="42"/>
                    </a:cubicBezTo>
                    <a:cubicBezTo>
                      <a:pt x="61" y="19"/>
                      <a:pt x="47" y="0"/>
                      <a:pt x="3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54" name="Google Shape;1754;p36"/>
              <p:cNvSpPr/>
              <p:nvPr/>
            </p:nvSpPr>
            <p:spPr>
              <a:xfrm rot="-188646">
                <a:off x="6792662" y="4286277"/>
                <a:ext cx="73800" cy="274320"/>
              </a:xfrm>
              <a:custGeom>
                <a:avLst/>
                <a:gdLst/>
                <a:ahLst/>
                <a:cxnLst/>
                <a:rect l="l" t="t" r="r" b="b"/>
                <a:pathLst>
                  <a:path w="205" h="762" extrusionOk="0">
                    <a:moveTo>
                      <a:pt x="205" y="28"/>
                    </a:moveTo>
                    <a:lnTo>
                      <a:pt x="181" y="0"/>
                    </a:lnTo>
                    <a:cubicBezTo>
                      <a:pt x="178" y="3"/>
                      <a:pt x="-146" y="290"/>
                      <a:pt x="81" y="762"/>
                    </a:cubicBezTo>
                    <a:lnTo>
                      <a:pt x="114" y="746"/>
                    </a:lnTo>
                    <a:cubicBezTo>
                      <a:pt x="-101" y="300"/>
                      <a:pt x="193" y="39"/>
                      <a:pt x="205"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55" name="Google Shape;1755;p36"/>
              <p:cNvSpPr/>
              <p:nvPr/>
            </p:nvSpPr>
            <p:spPr>
              <a:xfrm rot="-188646">
                <a:off x="7007712" y="4275760"/>
                <a:ext cx="52920" cy="275760"/>
              </a:xfrm>
              <a:custGeom>
                <a:avLst/>
                <a:gdLst/>
                <a:ahLst/>
                <a:cxnLst/>
                <a:rect l="l" t="t" r="r" b="b"/>
                <a:pathLst>
                  <a:path w="147" h="766" extrusionOk="0">
                    <a:moveTo>
                      <a:pt x="2" y="23"/>
                    </a:moveTo>
                    <a:cubicBezTo>
                      <a:pt x="4" y="26"/>
                      <a:pt x="249" y="333"/>
                      <a:pt x="0" y="747"/>
                    </a:cubicBezTo>
                    <a:lnTo>
                      <a:pt x="31" y="766"/>
                    </a:lnTo>
                    <a:cubicBezTo>
                      <a:pt x="293" y="330"/>
                      <a:pt x="32" y="3"/>
                      <a:pt x="30" y="0"/>
                    </a:cubicBezTo>
                    <a:lnTo>
                      <a:pt x="2" y="2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56" name="Google Shape;1756;p36"/>
              <p:cNvSpPr/>
              <p:nvPr/>
            </p:nvSpPr>
            <p:spPr>
              <a:xfrm rot="-188646">
                <a:off x="6812396" y="4367058"/>
                <a:ext cx="120960" cy="108000"/>
              </a:xfrm>
              <a:custGeom>
                <a:avLst/>
                <a:gdLst/>
                <a:ahLst/>
                <a:cxnLst/>
                <a:rect l="l" t="t" r="r" b="b"/>
                <a:pathLst>
                  <a:path w="336" h="300" extrusionOk="0">
                    <a:moveTo>
                      <a:pt x="224" y="116"/>
                    </a:moveTo>
                    <a:cubicBezTo>
                      <a:pt x="234" y="95"/>
                      <a:pt x="244" y="73"/>
                      <a:pt x="255" y="55"/>
                    </a:cubicBezTo>
                    <a:cubicBezTo>
                      <a:pt x="262" y="42"/>
                      <a:pt x="267" y="38"/>
                      <a:pt x="267" y="38"/>
                    </a:cubicBezTo>
                    <a:cubicBezTo>
                      <a:pt x="278" y="43"/>
                      <a:pt x="293" y="90"/>
                      <a:pt x="300" y="136"/>
                    </a:cubicBezTo>
                    <a:lnTo>
                      <a:pt x="336" y="130"/>
                    </a:lnTo>
                    <a:cubicBezTo>
                      <a:pt x="331" y="94"/>
                      <a:pt x="314" y="9"/>
                      <a:pt x="274" y="2"/>
                    </a:cubicBezTo>
                    <a:cubicBezTo>
                      <a:pt x="256" y="-2"/>
                      <a:pt x="238" y="10"/>
                      <a:pt x="223" y="36"/>
                    </a:cubicBezTo>
                    <a:cubicBezTo>
                      <a:pt x="221" y="40"/>
                      <a:pt x="219" y="44"/>
                      <a:pt x="217" y="48"/>
                    </a:cubicBezTo>
                    <a:cubicBezTo>
                      <a:pt x="212" y="34"/>
                      <a:pt x="205" y="23"/>
                      <a:pt x="193" y="14"/>
                    </a:cubicBezTo>
                    <a:cubicBezTo>
                      <a:pt x="173" y="-3"/>
                      <a:pt x="154" y="-1"/>
                      <a:pt x="143" y="3"/>
                    </a:cubicBezTo>
                    <a:cubicBezTo>
                      <a:pt x="95" y="20"/>
                      <a:pt x="72" y="111"/>
                      <a:pt x="68" y="129"/>
                    </a:cubicBezTo>
                    <a:lnTo>
                      <a:pt x="104" y="137"/>
                    </a:lnTo>
                    <a:cubicBezTo>
                      <a:pt x="112" y="101"/>
                      <a:pt x="134" y="45"/>
                      <a:pt x="155" y="38"/>
                    </a:cubicBezTo>
                    <a:cubicBezTo>
                      <a:pt x="157" y="37"/>
                      <a:pt x="162" y="35"/>
                      <a:pt x="171" y="42"/>
                    </a:cubicBezTo>
                    <a:cubicBezTo>
                      <a:pt x="186" y="54"/>
                      <a:pt x="189" y="79"/>
                      <a:pt x="188" y="107"/>
                    </a:cubicBezTo>
                    <a:cubicBezTo>
                      <a:pt x="186" y="110"/>
                      <a:pt x="185" y="113"/>
                      <a:pt x="183" y="116"/>
                    </a:cubicBezTo>
                    <a:cubicBezTo>
                      <a:pt x="151" y="185"/>
                      <a:pt x="114" y="263"/>
                      <a:pt x="76" y="255"/>
                    </a:cubicBezTo>
                    <a:cubicBezTo>
                      <a:pt x="57" y="252"/>
                      <a:pt x="45" y="245"/>
                      <a:pt x="40" y="236"/>
                    </a:cubicBezTo>
                    <a:cubicBezTo>
                      <a:pt x="34" y="228"/>
                      <a:pt x="37" y="218"/>
                      <a:pt x="37" y="218"/>
                    </a:cubicBezTo>
                    <a:lnTo>
                      <a:pt x="3" y="206"/>
                    </a:lnTo>
                    <a:cubicBezTo>
                      <a:pt x="2" y="208"/>
                      <a:pt x="-6" y="231"/>
                      <a:pt x="8" y="254"/>
                    </a:cubicBezTo>
                    <a:cubicBezTo>
                      <a:pt x="18" y="273"/>
                      <a:pt x="39" y="285"/>
                      <a:pt x="69" y="291"/>
                    </a:cubicBezTo>
                    <a:cubicBezTo>
                      <a:pt x="74" y="292"/>
                      <a:pt x="78" y="292"/>
                      <a:pt x="82" y="292"/>
                    </a:cubicBezTo>
                    <a:cubicBezTo>
                      <a:pt x="119" y="292"/>
                      <a:pt x="148" y="260"/>
                      <a:pt x="173" y="217"/>
                    </a:cubicBezTo>
                    <a:cubicBezTo>
                      <a:pt x="170" y="246"/>
                      <a:pt x="172" y="269"/>
                      <a:pt x="188" y="283"/>
                    </a:cubicBezTo>
                    <a:cubicBezTo>
                      <a:pt x="201" y="294"/>
                      <a:pt x="217" y="300"/>
                      <a:pt x="236" y="300"/>
                    </a:cubicBezTo>
                    <a:cubicBezTo>
                      <a:pt x="243" y="300"/>
                      <a:pt x="251" y="299"/>
                      <a:pt x="259" y="297"/>
                    </a:cubicBezTo>
                    <a:cubicBezTo>
                      <a:pt x="291" y="290"/>
                      <a:pt x="320" y="269"/>
                      <a:pt x="330" y="245"/>
                    </a:cubicBezTo>
                    <a:lnTo>
                      <a:pt x="297" y="231"/>
                    </a:lnTo>
                    <a:cubicBezTo>
                      <a:pt x="292" y="242"/>
                      <a:pt x="273" y="256"/>
                      <a:pt x="251" y="261"/>
                    </a:cubicBezTo>
                    <a:cubicBezTo>
                      <a:pt x="241" y="264"/>
                      <a:pt x="224" y="266"/>
                      <a:pt x="212" y="255"/>
                    </a:cubicBezTo>
                    <a:cubicBezTo>
                      <a:pt x="204" y="248"/>
                      <a:pt x="212" y="203"/>
                      <a:pt x="216" y="178"/>
                    </a:cubicBezTo>
                    <a:cubicBezTo>
                      <a:pt x="219" y="158"/>
                      <a:pt x="222" y="137"/>
                      <a:pt x="224" y="11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57" name="Google Shape;1757;p36"/>
              <p:cNvSpPr/>
              <p:nvPr/>
            </p:nvSpPr>
            <p:spPr>
              <a:xfrm rot="-188646">
                <a:off x="6948123" y="4445755"/>
                <a:ext cx="54720" cy="63360"/>
              </a:xfrm>
              <a:custGeom>
                <a:avLst/>
                <a:gdLst/>
                <a:ahLst/>
                <a:cxnLst/>
                <a:rect l="l" t="t" r="r" b="b"/>
                <a:pathLst>
                  <a:path w="152" h="176" extrusionOk="0">
                    <a:moveTo>
                      <a:pt x="133" y="22"/>
                    </a:moveTo>
                    <a:cubicBezTo>
                      <a:pt x="129" y="21"/>
                      <a:pt x="116" y="18"/>
                      <a:pt x="106" y="33"/>
                    </a:cubicBezTo>
                    <a:cubicBezTo>
                      <a:pt x="99" y="43"/>
                      <a:pt x="80" y="61"/>
                      <a:pt x="61" y="79"/>
                    </a:cubicBezTo>
                    <a:cubicBezTo>
                      <a:pt x="58" y="81"/>
                      <a:pt x="56" y="84"/>
                      <a:pt x="53" y="86"/>
                    </a:cubicBezTo>
                    <a:cubicBezTo>
                      <a:pt x="50" y="56"/>
                      <a:pt x="43" y="24"/>
                      <a:pt x="38" y="0"/>
                    </a:cubicBezTo>
                    <a:lnTo>
                      <a:pt x="2" y="8"/>
                    </a:lnTo>
                    <a:cubicBezTo>
                      <a:pt x="12" y="51"/>
                      <a:pt x="18" y="95"/>
                      <a:pt x="19" y="121"/>
                    </a:cubicBezTo>
                    <a:cubicBezTo>
                      <a:pt x="2" y="139"/>
                      <a:pt x="-3" y="150"/>
                      <a:pt x="2" y="162"/>
                    </a:cubicBezTo>
                    <a:cubicBezTo>
                      <a:pt x="3" y="165"/>
                      <a:pt x="9" y="176"/>
                      <a:pt x="24" y="176"/>
                    </a:cubicBezTo>
                    <a:cubicBezTo>
                      <a:pt x="33" y="176"/>
                      <a:pt x="40" y="172"/>
                      <a:pt x="45" y="165"/>
                    </a:cubicBezTo>
                    <a:cubicBezTo>
                      <a:pt x="50" y="159"/>
                      <a:pt x="53" y="149"/>
                      <a:pt x="54" y="136"/>
                    </a:cubicBezTo>
                    <a:cubicBezTo>
                      <a:pt x="64" y="126"/>
                      <a:pt x="77" y="114"/>
                      <a:pt x="86" y="105"/>
                    </a:cubicBezTo>
                    <a:cubicBezTo>
                      <a:pt x="97" y="95"/>
                      <a:pt x="106" y="86"/>
                      <a:pt x="115" y="77"/>
                    </a:cubicBezTo>
                    <a:cubicBezTo>
                      <a:pt x="115" y="101"/>
                      <a:pt x="114" y="135"/>
                      <a:pt x="111" y="165"/>
                    </a:cubicBezTo>
                    <a:lnTo>
                      <a:pt x="148" y="168"/>
                    </a:lnTo>
                    <a:cubicBezTo>
                      <a:pt x="159" y="32"/>
                      <a:pt x="145" y="27"/>
                      <a:pt x="133" y="22"/>
                    </a:cubicBezTo>
                    <a:close/>
                  </a:path>
                </a:pathLst>
              </a:custGeom>
              <a:solidFill>
                <a:schemeClr val="dk1"/>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58" name="Google Shape;1758;p36"/>
              <p:cNvSpPr/>
              <p:nvPr/>
            </p:nvSpPr>
            <p:spPr>
              <a:xfrm rot="-188646">
                <a:off x="7137068" y="3963962"/>
                <a:ext cx="100800" cy="540719"/>
              </a:xfrm>
              <a:custGeom>
                <a:avLst/>
                <a:gdLst/>
                <a:ahLst/>
                <a:cxnLst/>
                <a:rect l="l" t="t" r="r" b="b"/>
                <a:pathLst>
                  <a:path w="280" h="1502" extrusionOk="0">
                    <a:moveTo>
                      <a:pt x="38" y="837"/>
                    </a:moveTo>
                    <a:cubicBezTo>
                      <a:pt x="50" y="418"/>
                      <a:pt x="278" y="22"/>
                      <a:pt x="280" y="18"/>
                    </a:cubicBezTo>
                    <a:lnTo>
                      <a:pt x="249" y="0"/>
                    </a:lnTo>
                    <a:cubicBezTo>
                      <a:pt x="246" y="4"/>
                      <a:pt x="14" y="407"/>
                      <a:pt x="1" y="836"/>
                    </a:cubicBezTo>
                    <a:cubicBezTo>
                      <a:pt x="-12" y="1268"/>
                      <a:pt x="237" y="1493"/>
                      <a:pt x="248" y="1502"/>
                    </a:cubicBezTo>
                    <a:lnTo>
                      <a:pt x="272" y="1475"/>
                    </a:lnTo>
                    <a:cubicBezTo>
                      <a:pt x="270" y="1473"/>
                      <a:pt x="25" y="1252"/>
                      <a:pt x="38" y="83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59" name="Google Shape;1759;p36"/>
              <p:cNvSpPr/>
              <p:nvPr/>
            </p:nvSpPr>
            <p:spPr>
              <a:xfrm rot="-188646">
                <a:off x="7742414" y="3927517"/>
                <a:ext cx="150120" cy="493919"/>
              </a:xfrm>
              <a:custGeom>
                <a:avLst/>
                <a:gdLst/>
                <a:ahLst/>
                <a:cxnLst/>
                <a:rect l="l" t="t" r="r" b="b"/>
                <a:pathLst>
                  <a:path w="417" h="1372" extrusionOk="0">
                    <a:moveTo>
                      <a:pt x="202" y="19"/>
                    </a:moveTo>
                    <a:cubicBezTo>
                      <a:pt x="204" y="23"/>
                      <a:pt x="455" y="437"/>
                      <a:pt x="357" y="788"/>
                    </a:cubicBezTo>
                    <a:cubicBezTo>
                      <a:pt x="259" y="1141"/>
                      <a:pt x="3" y="1341"/>
                      <a:pt x="0" y="1343"/>
                    </a:cubicBezTo>
                    <a:lnTo>
                      <a:pt x="23" y="1372"/>
                    </a:lnTo>
                    <a:cubicBezTo>
                      <a:pt x="34" y="1364"/>
                      <a:pt x="291" y="1163"/>
                      <a:pt x="392" y="798"/>
                    </a:cubicBezTo>
                    <a:cubicBezTo>
                      <a:pt x="494" y="431"/>
                      <a:pt x="244" y="17"/>
                      <a:pt x="233" y="0"/>
                    </a:cubicBezTo>
                    <a:lnTo>
                      <a:pt x="202" y="1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60" name="Google Shape;1760;p36"/>
              <p:cNvSpPr/>
              <p:nvPr/>
            </p:nvSpPr>
            <p:spPr>
              <a:xfrm rot="-188646">
                <a:off x="7242468" y="4259930"/>
                <a:ext cx="63000" cy="98640"/>
              </a:xfrm>
              <a:custGeom>
                <a:avLst/>
                <a:gdLst/>
                <a:ahLst/>
                <a:cxnLst/>
                <a:rect l="l" t="t" r="r" b="b"/>
                <a:pathLst>
                  <a:path w="175" h="274" extrusionOk="0">
                    <a:moveTo>
                      <a:pt x="119" y="1"/>
                    </a:moveTo>
                    <a:cubicBezTo>
                      <a:pt x="92" y="8"/>
                      <a:pt x="67" y="51"/>
                      <a:pt x="47" y="101"/>
                    </a:cubicBezTo>
                    <a:lnTo>
                      <a:pt x="50" y="51"/>
                    </a:lnTo>
                    <a:lnTo>
                      <a:pt x="13" y="48"/>
                    </a:lnTo>
                    <a:lnTo>
                      <a:pt x="0" y="254"/>
                    </a:lnTo>
                    <a:cubicBezTo>
                      <a:pt x="0" y="264"/>
                      <a:pt x="6" y="272"/>
                      <a:pt x="16" y="273"/>
                    </a:cubicBezTo>
                    <a:cubicBezTo>
                      <a:pt x="17" y="273"/>
                      <a:pt x="18" y="274"/>
                      <a:pt x="19" y="274"/>
                    </a:cubicBezTo>
                    <a:cubicBezTo>
                      <a:pt x="27" y="274"/>
                      <a:pt x="34" y="268"/>
                      <a:pt x="36" y="259"/>
                    </a:cubicBezTo>
                    <a:cubicBezTo>
                      <a:pt x="60" y="160"/>
                      <a:pt x="101" y="49"/>
                      <a:pt x="126" y="37"/>
                    </a:cubicBezTo>
                    <a:cubicBezTo>
                      <a:pt x="139" y="56"/>
                      <a:pt x="142" y="160"/>
                      <a:pt x="132" y="267"/>
                    </a:cubicBezTo>
                    <a:lnTo>
                      <a:pt x="168" y="270"/>
                    </a:lnTo>
                    <a:cubicBezTo>
                      <a:pt x="175" y="202"/>
                      <a:pt x="186" y="41"/>
                      <a:pt x="148" y="8"/>
                    </a:cubicBezTo>
                    <a:cubicBezTo>
                      <a:pt x="140" y="1"/>
                      <a:pt x="130" y="-2"/>
                      <a:pt x="119"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61" name="Google Shape;1761;p36"/>
              <p:cNvSpPr/>
              <p:nvPr/>
            </p:nvSpPr>
            <p:spPr>
              <a:xfrm rot="-188646">
                <a:off x="7342393" y="4186870"/>
                <a:ext cx="54720" cy="76320"/>
              </a:xfrm>
              <a:custGeom>
                <a:avLst/>
                <a:gdLst/>
                <a:ahLst/>
                <a:cxnLst/>
                <a:rect l="l" t="t" r="r" b="b"/>
                <a:pathLst>
                  <a:path w="152" h="212" extrusionOk="0">
                    <a:moveTo>
                      <a:pt x="148" y="212"/>
                    </a:moveTo>
                    <a:lnTo>
                      <a:pt x="152" y="212"/>
                    </a:lnTo>
                    <a:lnTo>
                      <a:pt x="152" y="175"/>
                    </a:lnTo>
                    <a:lnTo>
                      <a:pt x="147" y="175"/>
                    </a:lnTo>
                    <a:cubicBezTo>
                      <a:pt x="80" y="177"/>
                      <a:pt x="59" y="169"/>
                      <a:pt x="54" y="166"/>
                    </a:cubicBezTo>
                    <a:cubicBezTo>
                      <a:pt x="57" y="159"/>
                      <a:pt x="68" y="146"/>
                      <a:pt x="76" y="137"/>
                    </a:cubicBezTo>
                    <a:cubicBezTo>
                      <a:pt x="102" y="108"/>
                      <a:pt x="140" y="63"/>
                      <a:pt x="106" y="20"/>
                    </a:cubicBezTo>
                    <a:cubicBezTo>
                      <a:pt x="90" y="0"/>
                      <a:pt x="74" y="-1"/>
                      <a:pt x="62" y="0"/>
                    </a:cubicBezTo>
                    <a:cubicBezTo>
                      <a:pt x="26" y="7"/>
                      <a:pt x="4" y="62"/>
                      <a:pt x="0" y="74"/>
                    </a:cubicBezTo>
                    <a:lnTo>
                      <a:pt x="35" y="86"/>
                    </a:lnTo>
                    <a:cubicBezTo>
                      <a:pt x="43" y="64"/>
                      <a:pt x="59" y="38"/>
                      <a:pt x="69" y="37"/>
                    </a:cubicBezTo>
                    <a:cubicBezTo>
                      <a:pt x="71" y="36"/>
                      <a:pt x="75" y="40"/>
                      <a:pt x="78" y="43"/>
                    </a:cubicBezTo>
                    <a:cubicBezTo>
                      <a:pt x="91" y="59"/>
                      <a:pt x="79" y="78"/>
                      <a:pt x="48" y="113"/>
                    </a:cubicBezTo>
                    <a:cubicBezTo>
                      <a:pt x="31" y="133"/>
                      <a:pt x="17" y="149"/>
                      <a:pt x="17" y="167"/>
                    </a:cubicBezTo>
                    <a:cubicBezTo>
                      <a:pt x="17" y="176"/>
                      <a:pt x="20" y="184"/>
                      <a:pt x="27" y="190"/>
                    </a:cubicBezTo>
                    <a:cubicBezTo>
                      <a:pt x="42" y="205"/>
                      <a:pt x="75" y="212"/>
                      <a:pt x="134" y="212"/>
                    </a:cubicBezTo>
                    <a:cubicBezTo>
                      <a:pt x="138" y="212"/>
                      <a:pt x="143" y="212"/>
                      <a:pt x="148" y="212"/>
                    </a:cubicBezTo>
                    <a:close/>
                  </a:path>
                </a:pathLst>
              </a:custGeom>
              <a:solidFill>
                <a:schemeClr val="dk1"/>
              </a:solidFill>
              <a:ln>
                <a:noFill/>
              </a:ln>
            </p:spPr>
            <p:txBody>
              <a:bodyPr spcFirstLastPara="1" wrap="square" lIns="90000" tIns="31300" rIns="90000" bIns="31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62" name="Google Shape;1762;p36"/>
              <p:cNvSpPr/>
              <p:nvPr/>
            </p:nvSpPr>
            <p:spPr>
              <a:xfrm rot="-188646">
                <a:off x="7252909" y="4008258"/>
                <a:ext cx="82440" cy="115200"/>
              </a:xfrm>
              <a:custGeom>
                <a:avLst/>
                <a:gdLst/>
                <a:ahLst/>
                <a:cxnLst/>
                <a:rect l="l" t="t" r="r" b="b"/>
                <a:pathLst>
                  <a:path w="229" h="320" extrusionOk="0">
                    <a:moveTo>
                      <a:pt x="17" y="277"/>
                    </a:moveTo>
                    <a:cubicBezTo>
                      <a:pt x="26" y="278"/>
                      <a:pt x="35" y="270"/>
                      <a:pt x="36" y="261"/>
                    </a:cubicBezTo>
                    <a:cubicBezTo>
                      <a:pt x="43" y="208"/>
                      <a:pt x="75" y="70"/>
                      <a:pt x="142" y="67"/>
                    </a:cubicBezTo>
                    <a:cubicBezTo>
                      <a:pt x="151" y="66"/>
                      <a:pt x="158" y="69"/>
                      <a:pt x="164" y="76"/>
                    </a:cubicBezTo>
                    <a:cubicBezTo>
                      <a:pt x="201" y="113"/>
                      <a:pt x="193" y="245"/>
                      <a:pt x="189" y="295"/>
                    </a:cubicBezTo>
                    <a:cubicBezTo>
                      <a:pt x="189" y="306"/>
                      <a:pt x="188" y="315"/>
                      <a:pt x="188" y="320"/>
                    </a:cubicBezTo>
                    <a:lnTo>
                      <a:pt x="225" y="320"/>
                    </a:lnTo>
                    <a:cubicBezTo>
                      <a:pt x="225" y="315"/>
                      <a:pt x="225" y="307"/>
                      <a:pt x="226" y="297"/>
                    </a:cubicBezTo>
                    <a:cubicBezTo>
                      <a:pt x="230" y="233"/>
                      <a:pt x="239" y="99"/>
                      <a:pt x="190" y="50"/>
                    </a:cubicBezTo>
                    <a:cubicBezTo>
                      <a:pt x="177" y="36"/>
                      <a:pt x="160" y="29"/>
                      <a:pt x="140" y="30"/>
                    </a:cubicBezTo>
                    <a:cubicBezTo>
                      <a:pt x="92" y="32"/>
                      <a:pt x="60" y="71"/>
                      <a:pt x="39" y="117"/>
                    </a:cubicBezTo>
                    <a:lnTo>
                      <a:pt x="41" y="1"/>
                    </a:lnTo>
                    <a:lnTo>
                      <a:pt x="4" y="0"/>
                    </a:lnTo>
                    <a:lnTo>
                      <a:pt x="0" y="258"/>
                    </a:lnTo>
                    <a:cubicBezTo>
                      <a:pt x="0" y="268"/>
                      <a:pt x="7" y="276"/>
                      <a:pt x="17" y="2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63" name="Google Shape;1763;p36"/>
              <p:cNvSpPr/>
              <p:nvPr/>
            </p:nvSpPr>
            <p:spPr>
              <a:xfrm rot="-188646">
                <a:off x="7431874" y="4020033"/>
                <a:ext cx="42480" cy="58320"/>
              </a:xfrm>
              <a:custGeom>
                <a:avLst/>
                <a:gdLst/>
                <a:ahLst/>
                <a:cxnLst/>
                <a:rect l="l" t="t" r="r" b="b"/>
                <a:pathLst>
                  <a:path w="118" h="162" extrusionOk="0">
                    <a:moveTo>
                      <a:pt x="47" y="162"/>
                    </a:moveTo>
                    <a:lnTo>
                      <a:pt x="84" y="162"/>
                    </a:lnTo>
                    <a:lnTo>
                      <a:pt x="84" y="84"/>
                    </a:lnTo>
                    <a:lnTo>
                      <a:pt x="118" y="84"/>
                    </a:lnTo>
                    <a:lnTo>
                      <a:pt x="118" y="47"/>
                    </a:lnTo>
                    <a:lnTo>
                      <a:pt x="84" y="47"/>
                    </a:lnTo>
                    <a:lnTo>
                      <a:pt x="84" y="0"/>
                    </a:lnTo>
                    <a:lnTo>
                      <a:pt x="47" y="0"/>
                    </a:lnTo>
                    <a:lnTo>
                      <a:pt x="47" y="47"/>
                    </a:lnTo>
                    <a:lnTo>
                      <a:pt x="0" y="47"/>
                    </a:lnTo>
                    <a:lnTo>
                      <a:pt x="0" y="84"/>
                    </a:lnTo>
                    <a:lnTo>
                      <a:pt x="47" y="84"/>
                    </a:lnTo>
                    <a:lnTo>
                      <a:pt x="47" y="162"/>
                    </a:lnTo>
                    <a:close/>
                  </a:path>
                </a:pathLst>
              </a:custGeom>
              <a:solidFill>
                <a:schemeClr val="dk1"/>
              </a:solidFill>
              <a:ln>
                <a:noFill/>
              </a:ln>
            </p:spPr>
            <p:txBody>
              <a:bodyPr spcFirstLastPara="1" wrap="square" lIns="90000" tIns="13300" rIns="90000" bIns="13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64" name="Google Shape;1764;p36"/>
              <p:cNvSpPr/>
              <p:nvPr/>
            </p:nvSpPr>
            <p:spPr>
              <a:xfrm rot="-188646">
                <a:off x="7511566" y="3994090"/>
                <a:ext cx="93600" cy="96120"/>
              </a:xfrm>
              <a:custGeom>
                <a:avLst/>
                <a:gdLst/>
                <a:ahLst/>
                <a:cxnLst/>
                <a:rect l="l" t="t" r="r" b="b"/>
                <a:pathLst>
                  <a:path w="260" h="267" extrusionOk="0">
                    <a:moveTo>
                      <a:pt x="19" y="267"/>
                    </a:moveTo>
                    <a:lnTo>
                      <a:pt x="19" y="267"/>
                    </a:lnTo>
                    <a:cubicBezTo>
                      <a:pt x="29" y="267"/>
                      <a:pt x="37" y="259"/>
                      <a:pt x="37" y="249"/>
                    </a:cubicBezTo>
                    <a:lnTo>
                      <a:pt x="37" y="229"/>
                    </a:lnTo>
                    <a:cubicBezTo>
                      <a:pt x="39" y="201"/>
                      <a:pt x="49" y="148"/>
                      <a:pt x="97" y="100"/>
                    </a:cubicBezTo>
                    <a:cubicBezTo>
                      <a:pt x="158" y="38"/>
                      <a:pt x="182" y="34"/>
                      <a:pt x="191" y="37"/>
                    </a:cubicBezTo>
                    <a:cubicBezTo>
                      <a:pt x="200" y="40"/>
                      <a:pt x="207" y="58"/>
                      <a:pt x="211" y="85"/>
                    </a:cubicBezTo>
                    <a:cubicBezTo>
                      <a:pt x="223" y="183"/>
                      <a:pt x="224" y="261"/>
                      <a:pt x="224" y="262"/>
                    </a:cubicBezTo>
                    <a:lnTo>
                      <a:pt x="260" y="262"/>
                    </a:lnTo>
                    <a:cubicBezTo>
                      <a:pt x="260" y="259"/>
                      <a:pt x="260" y="181"/>
                      <a:pt x="247" y="80"/>
                    </a:cubicBezTo>
                    <a:cubicBezTo>
                      <a:pt x="241" y="36"/>
                      <a:pt x="227" y="11"/>
                      <a:pt x="203" y="3"/>
                    </a:cubicBezTo>
                    <a:cubicBezTo>
                      <a:pt x="171" y="-8"/>
                      <a:pt x="132" y="13"/>
                      <a:pt x="71" y="74"/>
                    </a:cubicBezTo>
                    <a:cubicBezTo>
                      <a:pt x="57" y="88"/>
                      <a:pt x="46" y="102"/>
                      <a:pt x="37" y="117"/>
                    </a:cubicBezTo>
                    <a:lnTo>
                      <a:pt x="37" y="21"/>
                    </a:lnTo>
                    <a:lnTo>
                      <a:pt x="0" y="21"/>
                    </a:lnTo>
                    <a:lnTo>
                      <a:pt x="0" y="229"/>
                    </a:lnTo>
                    <a:cubicBezTo>
                      <a:pt x="-1" y="241"/>
                      <a:pt x="0" y="249"/>
                      <a:pt x="0" y="251"/>
                    </a:cubicBezTo>
                    <a:cubicBezTo>
                      <a:pt x="1" y="260"/>
                      <a:pt x="9" y="267"/>
                      <a:pt x="19" y="2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65" name="Google Shape;1765;p36"/>
              <p:cNvSpPr/>
              <p:nvPr/>
            </p:nvSpPr>
            <p:spPr>
              <a:xfrm rot="-188646">
                <a:off x="7625826" y="4042194"/>
                <a:ext cx="41040" cy="13320"/>
              </a:xfrm>
              <a:custGeom>
                <a:avLst/>
                <a:gdLst/>
                <a:ahLst/>
                <a:cxnLst/>
                <a:rect l="l" t="t" r="r" b="b"/>
                <a:pathLst>
                  <a:path w="114" h="37" extrusionOk="0">
                    <a:moveTo>
                      <a:pt x="114" y="0"/>
                    </a:moveTo>
                    <a:lnTo>
                      <a:pt x="0" y="0"/>
                    </a:lnTo>
                    <a:lnTo>
                      <a:pt x="0" y="37"/>
                    </a:lnTo>
                    <a:lnTo>
                      <a:pt x="114" y="37"/>
                    </a:lnTo>
                    <a:lnTo>
                      <a:pt x="114"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66" name="Google Shape;1766;p36"/>
              <p:cNvSpPr/>
              <p:nvPr/>
            </p:nvSpPr>
            <p:spPr>
              <a:xfrm rot="-188646">
                <a:off x="7694306" y="3969239"/>
                <a:ext cx="42480" cy="105840"/>
              </a:xfrm>
              <a:custGeom>
                <a:avLst/>
                <a:gdLst/>
                <a:ahLst/>
                <a:cxnLst/>
                <a:rect l="l" t="t" r="r" b="b"/>
                <a:pathLst>
                  <a:path w="118" h="294" extrusionOk="0">
                    <a:moveTo>
                      <a:pt x="78" y="111"/>
                    </a:moveTo>
                    <a:lnTo>
                      <a:pt x="81" y="294"/>
                    </a:lnTo>
                    <a:lnTo>
                      <a:pt x="118" y="293"/>
                    </a:lnTo>
                    <a:lnTo>
                      <a:pt x="114" y="18"/>
                    </a:lnTo>
                    <a:cubicBezTo>
                      <a:pt x="113" y="9"/>
                      <a:pt x="107" y="2"/>
                      <a:pt x="99" y="0"/>
                    </a:cubicBezTo>
                    <a:cubicBezTo>
                      <a:pt x="90" y="-2"/>
                      <a:pt x="81" y="3"/>
                      <a:pt x="78" y="11"/>
                    </a:cubicBezTo>
                    <a:cubicBezTo>
                      <a:pt x="78" y="11"/>
                      <a:pt x="61" y="55"/>
                      <a:pt x="47" y="90"/>
                    </a:cubicBezTo>
                    <a:cubicBezTo>
                      <a:pt x="36" y="121"/>
                      <a:pt x="0" y="153"/>
                      <a:pt x="0" y="153"/>
                    </a:cubicBezTo>
                    <a:lnTo>
                      <a:pt x="24" y="180"/>
                    </a:lnTo>
                    <a:cubicBezTo>
                      <a:pt x="26" y="179"/>
                      <a:pt x="62" y="147"/>
                      <a:pt x="78" y="1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67" name="Google Shape;1767;p36"/>
              <p:cNvSpPr/>
              <p:nvPr/>
            </p:nvSpPr>
            <p:spPr>
              <a:xfrm rot="-188646">
                <a:off x="7341440" y="3928326"/>
                <a:ext cx="71280" cy="85680"/>
              </a:xfrm>
              <a:custGeom>
                <a:avLst/>
                <a:gdLst/>
                <a:ahLst/>
                <a:cxnLst/>
                <a:rect l="l" t="t" r="r" b="b"/>
                <a:pathLst>
                  <a:path w="198" h="238" extrusionOk="0">
                    <a:moveTo>
                      <a:pt x="83" y="238"/>
                    </a:moveTo>
                    <a:cubicBezTo>
                      <a:pt x="119" y="238"/>
                      <a:pt x="160" y="233"/>
                      <a:pt x="198" y="227"/>
                    </a:cubicBezTo>
                    <a:lnTo>
                      <a:pt x="192" y="191"/>
                    </a:lnTo>
                    <a:cubicBezTo>
                      <a:pt x="126" y="202"/>
                      <a:pt x="60" y="205"/>
                      <a:pt x="40" y="198"/>
                    </a:cubicBezTo>
                    <a:cubicBezTo>
                      <a:pt x="55" y="178"/>
                      <a:pt x="79" y="166"/>
                      <a:pt x="102" y="154"/>
                    </a:cubicBezTo>
                    <a:cubicBezTo>
                      <a:pt x="138" y="136"/>
                      <a:pt x="183" y="113"/>
                      <a:pt x="169" y="60"/>
                    </a:cubicBezTo>
                    <a:cubicBezTo>
                      <a:pt x="156" y="10"/>
                      <a:pt x="123" y="2"/>
                      <a:pt x="110" y="0"/>
                    </a:cubicBezTo>
                    <a:cubicBezTo>
                      <a:pt x="83" y="-3"/>
                      <a:pt x="57" y="13"/>
                      <a:pt x="44" y="39"/>
                    </a:cubicBezTo>
                    <a:lnTo>
                      <a:pt x="76" y="55"/>
                    </a:lnTo>
                    <a:cubicBezTo>
                      <a:pt x="82" y="44"/>
                      <a:pt x="95" y="35"/>
                      <a:pt x="106" y="37"/>
                    </a:cubicBezTo>
                    <a:cubicBezTo>
                      <a:pt x="123" y="38"/>
                      <a:pt x="130" y="58"/>
                      <a:pt x="134" y="69"/>
                    </a:cubicBezTo>
                    <a:cubicBezTo>
                      <a:pt x="139" y="91"/>
                      <a:pt x="129" y="100"/>
                      <a:pt x="86" y="122"/>
                    </a:cubicBezTo>
                    <a:cubicBezTo>
                      <a:pt x="61" y="135"/>
                      <a:pt x="31" y="150"/>
                      <a:pt x="11" y="176"/>
                    </a:cubicBezTo>
                    <a:cubicBezTo>
                      <a:pt x="-4" y="195"/>
                      <a:pt x="1" y="209"/>
                      <a:pt x="5" y="216"/>
                    </a:cubicBezTo>
                    <a:cubicBezTo>
                      <a:pt x="15" y="233"/>
                      <a:pt x="46" y="238"/>
                      <a:pt x="83" y="238"/>
                    </a:cubicBezTo>
                    <a:close/>
                  </a:path>
                </a:pathLst>
              </a:custGeom>
              <a:solidFill>
                <a:schemeClr val="dk1"/>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68" name="Google Shape;1768;p36"/>
              <p:cNvSpPr/>
              <p:nvPr/>
            </p:nvSpPr>
            <p:spPr>
              <a:xfrm rot="-188646">
                <a:off x="7831190" y="3835745"/>
                <a:ext cx="87480" cy="117720"/>
              </a:xfrm>
              <a:custGeom>
                <a:avLst/>
                <a:gdLst/>
                <a:ahLst/>
                <a:cxnLst/>
                <a:rect l="l" t="t" r="r" b="b"/>
                <a:pathLst>
                  <a:path w="243" h="327" extrusionOk="0">
                    <a:moveTo>
                      <a:pt x="128" y="108"/>
                    </a:moveTo>
                    <a:cubicBezTo>
                      <a:pt x="111" y="103"/>
                      <a:pt x="93" y="106"/>
                      <a:pt x="78" y="113"/>
                    </a:cubicBezTo>
                    <a:lnTo>
                      <a:pt x="95" y="65"/>
                    </a:lnTo>
                    <a:lnTo>
                      <a:pt x="243" y="36"/>
                    </a:lnTo>
                    <a:lnTo>
                      <a:pt x="236" y="0"/>
                    </a:lnTo>
                    <a:lnTo>
                      <a:pt x="78" y="31"/>
                    </a:lnTo>
                    <a:cubicBezTo>
                      <a:pt x="72" y="32"/>
                      <a:pt x="66" y="36"/>
                      <a:pt x="64" y="43"/>
                    </a:cubicBezTo>
                    <a:lnTo>
                      <a:pt x="25" y="152"/>
                    </a:lnTo>
                    <a:cubicBezTo>
                      <a:pt x="22" y="160"/>
                      <a:pt x="25" y="169"/>
                      <a:pt x="32" y="173"/>
                    </a:cubicBezTo>
                    <a:cubicBezTo>
                      <a:pt x="39" y="178"/>
                      <a:pt x="48" y="177"/>
                      <a:pt x="55" y="171"/>
                    </a:cubicBezTo>
                    <a:cubicBezTo>
                      <a:pt x="67" y="160"/>
                      <a:pt x="98" y="138"/>
                      <a:pt x="117" y="143"/>
                    </a:cubicBezTo>
                    <a:cubicBezTo>
                      <a:pt x="129" y="147"/>
                      <a:pt x="135" y="165"/>
                      <a:pt x="138" y="179"/>
                    </a:cubicBezTo>
                    <a:cubicBezTo>
                      <a:pt x="149" y="232"/>
                      <a:pt x="125" y="276"/>
                      <a:pt x="96" y="288"/>
                    </a:cubicBezTo>
                    <a:cubicBezTo>
                      <a:pt x="73" y="297"/>
                      <a:pt x="50" y="285"/>
                      <a:pt x="31" y="254"/>
                    </a:cubicBezTo>
                    <a:lnTo>
                      <a:pt x="0" y="273"/>
                    </a:lnTo>
                    <a:cubicBezTo>
                      <a:pt x="22" y="308"/>
                      <a:pt x="51" y="327"/>
                      <a:pt x="81" y="327"/>
                    </a:cubicBezTo>
                    <a:cubicBezTo>
                      <a:pt x="90" y="327"/>
                      <a:pt x="100" y="325"/>
                      <a:pt x="109" y="322"/>
                    </a:cubicBezTo>
                    <a:cubicBezTo>
                      <a:pt x="153" y="304"/>
                      <a:pt x="189" y="244"/>
                      <a:pt x="174" y="172"/>
                    </a:cubicBezTo>
                    <a:cubicBezTo>
                      <a:pt x="167" y="137"/>
                      <a:pt x="151" y="116"/>
                      <a:pt x="128" y="10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69" name="Google Shape;1769;p36"/>
              <p:cNvSpPr/>
              <p:nvPr/>
            </p:nvSpPr>
            <p:spPr>
              <a:xfrm rot="-188646">
                <a:off x="7223623" y="4149688"/>
                <a:ext cx="554759" cy="13320"/>
              </a:xfrm>
              <a:custGeom>
                <a:avLst/>
                <a:gdLst/>
                <a:ahLst/>
                <a:cxnLst/>
                <a:rect l="l" t="t" r="r" b="b"/>
                <a:pathLst>
                  <a:path w="1541" h="37" extrusionOk="0">
                    <a:moveTo>
                      <a:pt x="0" y="37"/>
                    </a:moveTo>
                    <a:lnTo>
                      <a:pt x="1541" y="37"/>
                    </a:lnTo>
                    <a:lnTo>
                      <a:pt x="1541" y="0"/>
                    </a:lnTo>
                    <a:lnTo>
                      <a:pt x="0" y="0"/>
                    </a:lnTo>
                    <a:lnTo>
                      <a:pt x="0" y="37"/>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70" name="Google Shape;1770;p36"/>
              <p:cNvSpPr/>
              <p:nvPr/>
            </p:nvSpPr>
            <p:spPr>
              <a:xfrm rot="-188646">
                <a:off x="7368788" y="4298083"/>
                <a:ext cx="86040" cy="13320"/>
              </a:xfrm>
              <a:custGeom>
                <a:avLst/>
                <a:gdLst/>
                <a:ahLst/>
                <a:cxnLst/>
                <a:rect l="l" t="t" r="r" b="b"/>
                <a:pathLst>
                  <a:path w="239" h="37" extrusionOk="0">
                    <a:moveTo>
                      <a:pt x="0" y="37"/>
                    </a:moveTo>
                    <a:lnTo>
                      <a:pt x="239" y="37"/>
                    </a:lnTo>
                    <a:lnTo>
                      <a:pt x="239" y="0"/>
                    </a:lnTo>
                    <a:lnTo>
                      <a:pt x="0" y="0"/>
                    </a:lnTo>
                    <a:lnTo>
                      <a:pt x="0" y="37"/>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71" name="Google Shape;1771;p36"/>
              <p:cNvSpPr/>
              <p:nvPr/>
            </p:nvSpPr>
            <p:spPr>
              <a:xfrm rot="-188646">
                <a:off x="7470317" y="4239424"/>
                <a:ext cx="65160" cy="99720"/>
              </a:xfrm>
              <a:custGeom>
                <a:avLst/>
                <a:gdLst/>
                <a:ahLst/>
                <a:cxnLst/>
                <a:rect l="l" t="t" r="r" b="b"/>
                <a:pathLst>
                  <a:path w="181" h="277" extrusionOk="0">
                    <a:moveTo>
                      <a:pt x="139" y="48"/>
                    </a:moveTo>
                    <a:cubicBezTo>
                      <a:pt x="137" y="35"/>
                      <a:pt x="131" y="2"/>
                      <a:pt x="105" y="0"/>
                    </a:cubicBezTo>
                    <a:cubicBezTo>
                      <a:pt x="76" y="-4"/>
                      <a:pt x="53" y="40"/>
                      <a:pt x="38" y="78"/>
                    </a:cubicBezTo>
                    <a:lnTo>
                      <a:pt x="72" y="91"/>
                    </a:lnTo>
                    <a:cubicBezTo>
                      <a:pt x="80" y="71"/>
                      <a:pt x="92" y="50"/>
                      <a:pt x="100" y="40"/>
                    </a:cubicBezTo>
                    <a:cubicBezTo>
                      <a:pt x="101" y="43"/>
                      <a:pt x="102" y="48"/>
                      <a:pt x="103" y="54"/>
                    </a:cubicBezTo>
                    <a:cubicBezTo>
                      <a:pt x="116" y="126"/>
                      <a:pt x="57" y="169"/>
                      <a:pt x="21" y="195"/>
                    </a:cubicBezTo>
                    <a:lnTo>
                      <a:pt x="11" y="202"/>
                    </a:lnTo>
                    <a:cubicBezTo>
                      <a:pt x="-3" y="213"/>
                      <a:pt x="-1" y="225"/>
                      <a:pt x="0" y="229"/>
                    </a:cubicBezTo>
                    <a:cubicBezTo>
                      <a:pt x="4" y="240"/>
                      <a:pt x="10" y="262"/>
                      <a:pt x="178" y="277"/>
                    </a:cubicBezTo>
                    <a:lnTo>
                      <a:pt x="181" y="240"/>
                    </a:lnTo>
                    <a:cubicBezTo>
                      <a:pt x="132" y="236"/>
                      <a:pt x="76" y="228"/>
                      <a:pt x="49" y="220"/>
                    </a:cubicBezTo>
                    <a:cubicBezTo>
                      <a:pt x="87" y="192"/>
                      <a:pt x="156" y="137"/>
                      <a:pt x="139" y="4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72" name="Google Shape;1772;p36"/>
              <p:cNvSpPr/>
              <p:nvPr/>
            </p:nvSpPr>
            <p:spPr>
              <a:xfrm rot="-188646">
                <a:off x="7558117" y="4235450"/>
                <a:ext cx="113040" cy="100080"/>
              </a:xfrm>
              <a:custGeom>
                <a:avLst/>
                <a:gdLst/>
                <a:ahLst/>
                <a:cxnLst/>
                <a:rect l="l" t="t" r="r" b="b"/>
                <a:pathLst>
                  <a:path w="314" h="278" extrusionOk="0">
                    <a:moveTo>
                      <a:pt x="183" y="236"/>
                    </a:moveTo>
                    <a:cubicBezTo>
                      <a:pt x="176" y="240"/>
                      <a:pt x="173" y="241"/>
                      <a:pt x="172" y="242"/>
                    </a:cubicBezTo>
                    <a:cubicBezTo>
                      <a:pt x="165" y="231"/>
                      <a:pt x="173" y="178"/>
                      <a:pt x="177" y="146"/>
                    </a:cubicBezTo>
                    <a:cubicBezTo>
                      <a:pt x="181" y="115"/>
                      <a:pt x="186" y="82"/>
                      <a:pt x="186" y="53"/>
                    </a:cubicBezTo>
                    <a:cubicBezTo>
                      <a:pt x="186" y="28"/>
                      <a:pt x="175" y="20"/>
                      <a:pt x="165" y="18"/>
                    </a:cubicBezTo>
                    <a:cubicBezTo>
                      <a:pt x="155" y="15"/>
                      <a:pt x="133" y="10"/>
                      <a:pt x="60" y="132"/>
                    </a:cubicBezTo>
                    <a:lnTo>
                      <a:pt x="86" y="7"/>
                    </a:lnTo>
                    <a:lnTo>
                      <a:pt x="50" y="0"/>
                    </a:lnTo>
                    <a:lnTo>
                      <a:pt x="0" y="240"/>
                    </a:lnTo>
                    <a:cubicBezTo>
                      <a:pt x="-2" y="249"/>
                      <a:pt x="3" y="258"/>
                      <a:pt x="12" y="261"/>
                    </a:cubicBezTo>
                    <a:cubicBezTo>
                      <a:pt x="20" y="264"/>
                      <a:pt x="30" y="261"/>
                      <a:pt x="34" y="253"/>
                    </a:cubicBezTo>
                    <a:cubicBezTo>
                      <a:pt x="73" y="180"/>
                      <a:pt x="122" y="98"/>
                      <a:pt x="149" y="66"/>
                    </a:cubicBezTo>
                    <a:cubicBezTo>
                      <a:pt x="148" y="89"/>
                      <a:pt x="144" y="116"/>
                      <a:pt x="141" y="141"/>
                    </a:cubicBezTo>
                    <a:cubicBezTo>
                      <a:pt x="132" y="207"/>
                      <a:pt x="125" y="254"/>
                      <a:pt x="151" y="272"/>
                    </a:cubicBezTo>
                    <a:cubicBezTo>
                      <a:pt x="157" y="276"/>
                      <a:pt x="163" y="278"/>
                      <a:pt x="171" y="278"/>
                    </a:cubicBezTo>
                    <a:cubicBezTo>
                      <a:pt x="180" y="278"/>
                      <a:pt x="190" y="275"/>
                      <a:pt x="201" y="268"/>
                    </a:cubicBezTo>
                    <a:cubicBezTo>
                      <a:pt x="278" y="226"/>
                      <a:pt x="313" y="183"/>
                      <a:pt x="314" y="181"/>
                    </a:cubicBezTo>
                    <a:lnTo>
                      <a:pt x="286" y="158"/>
                    </a:lnTo>
                    <a:cubicBezTo>
                      <a:pt x="285" y="158"/>
                      <a:pt x="253" y="198"/>
                      <a:pt x="183" y="2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73" name="Google Shape;1773;p36"/>
              <p:cNvSpPr/>
              <p:nvPr/>
            </p:nvSpPr>
            <p:spPr>
              <a:xfrm rot="-188646">
                <a:off x="7676678" y="4242036"/>
                <a:ext cx="55080" cy="60120"/>
              </a:xfrm>
              <a:custGeom>
                <a:avLst/>
                <a:gdLst/>
                <a:ahLst/>
                <a:cxnLst/>
                <a:rect l="l" t="t" r="r" b="b"/>
                <a:pathLst>
                  <a:path w="153" h="167" extrusionOk="0">
                    <a:moveTo>
                      <a:pt x="149" y="89"/>
                    </a:moveTo>
                    <a:lnTo>
                      <a:pt x="153" y="53"/>
                    </a:lnTo>
                    <a:lnTo>
                      <a:pt x="93" y="46"/>
                    </a:lnTo>
                    <a:lnTo>
                      <a:pt x="103" y="10"/>
                    </a:lnTo>
                    <a:lnTo>
                      <a:pt x="67" y="0"/>
                    </a:lnTo>
                    <a:lnTo>
                      <a:pt x="56" y="42"/>
                    </a:lnTo>
                    <a:lnTo>
                      <a:pt x="4" y="36"/>
                    </a:lnTo>
                    <a:lnTo>
                      <a:pt x="0" y="73"/>
                    </a:lnTo>
                    <a:lnTo>
                      <a:pt x="47" y="78"/>
                    </a:lnTo>
                    <a:lnTo>
                      <a:pt x="26" y="158"/>
                    </a:lnTo>
                    <a:lnTo>
                      <a:pt x="61" y="167"/>
                    </a:lnTo>
                    <a:lnTo>
                      <a:pt x="84" y="82"/>
                    </a:lnTo>
                    <a:lnTo>
                      <a:pt x="149" y="89"/>
                    </a:lnTo>
                    <a:close/>
                  </a:path>
                </a:pathLst>
              </a:custGeom>
              <a:solidFill>
                <a:schemeClr val="dk1"/>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74" name="Google Shape;1774;p36"/>
              <p:cNvSpPr/>
              <p:nvPr/>
            </p:nvSpPr>
            <p:spPr>
              <a:xfrm rot="-188646">
                <a:off x="7728560" y="4199691"/>
                <a:ext cx="90000" cy="116280"/>
              </a:xfrm>
              <a:custGeom>
                <a:avLst/>
                <a:gdLst/>
                <a:ahLst/>
                <a:cxnLst/>
                <a:rect l="l" t="t" r="r" b="b"/>
                <a:pathLst>
                  <a:path w="250" h="323" extrusionOk="0">
                    <a:moveTo>
                      <a:pt x="150" y="318"/>
                    </a:moveTo>
                    <a:cubicBezTo>
                      <a:pt x="201" y="306"/>
                      <a:pt x="236" y="272"/>
                      <a:pt x="247" y="224"/>
                    </a:cubicBezTo>
                    <a:cubicBezTo>
                      <a:pt x="256" y="187"/>
                      <a:pt x="243" y="166"/>
                      <a:pt x="231" y="155"/>
                    </a:cubicBezTo>
                    <a:cubicBezTo>
                      <a:pt x="209" y="134"/>
                      <a:pt x="169" y="134"/>
                      <a:pt x="135" y="139"/>
                    </a:cubicBezTo>
                    <a:cubicBezTo>
                      <a:pt x="149" y="116"/>
                      <a:pt x="160" y="84"/>
                      <a:pt x="156" y="44"/>
                    </a:cubicBezTo>
                    <a:cubicBezTo>
                      <a:pt x="155" y="34"/>
                      <a:pt x="152" y="5"/>
                      <a:pt x="129" y="0"/>
                    </a:cubicBezTo>
                    <a:cubicBezTo>
                      <a:pt x="106" y="-4"/>
                      <a:pt x="78" y="25"/>
                      <a:pt x="47" y="87"/>
                    </a:cubicBezTo>
                    <a:lnTo>
                      <a:pt x="80" y="103"/>
                    </a:lnTo>
                    <a:cubicBezTo>
                      <a:pt x="92" y="79"/>
                      <a:pt x="109" y="53"/>
                      <a:pt x="119" y="42"/>
                    </a:cubicBezTo>
                    <a:cubicBezTo>
                      <a:pt x="119" y="44"/>
                      <a:pt x="120" y="45"/>
                      <a:pt x="120" y="47"/>
                    </a:cubicBezTo>
                    <a:cubicBezTo>
                      <a:pt x="127" y="117"/>
                      <a:pt x="73" y="153"/>
                      <a:pt x="70" y="154"/>
                    </a:cubicBezTo>
                    <a:cubicBezTo>
                      <a:pt x="62" y="159"/>
                      <a:pt x="60" y="169"/>
                      <a:pt x="63" y="178"/>
                    </a:cubicBezTo>
                    <a:cubicBezTo>
                      <a:pt x="67" y="186"/>
                      <a:pt x="77" y="190"/>
                      <a:pt x="86" y="187"/>
                    </a:cubicBezTo>
                    <a:cubicBezTo>
                      <a:pt x="116" y="177"/>
                      <a:pt x="185" y="163"/>
                      <a:pt x="207" y="182"/>
                    </a:cubicBezTo>
                    <a:cubicBezTo>
                      <a:pt x="209" y="184"/>
                      <a:pt x="217" y="191"/>
                      <a:pt x="211" y="216"/>
                    </a:cubicBezTo>
                    <a:cubicBezTo>
                      <a:pt x="201" y="260"/>
                      <a:pt x="168" y="276"/>
                      <a:pt x="142" y="283"/>
                    </a:cubicBezTo>
                    <a:cubicBezTo>
                      <a:pt x="95" y="294"/>
                      <a:pt x="45" y="279"/>
                      <a:pt x="28" y="258"/>
                    </a:cubicBezTo>
                    <a:lnTo>
                      <a:pt x="0" y="281"/>
                    </a:lnTo>
                    <a:cubicBezTo>
                      <a:pt x="21" y="307"/>
                      <a:pt x="65" y="323"/>
                      <a:pt x="109" y="323"/>
                    </a:cubicBezTo>
                    <a:cubicBezTo>
                      <a:pt x="123" y="323"/>
                      <a:pt x="137" y="321"/>
                      <a:pt x="150" y="3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775" name="Google Shape;1775;p36"/>
            <p:cNvSpPr/>
            <p:nvPr/>
          </p:nvSpPr>
          <p:spPr>
            <a:xfrm>
              <a:off x="6856966" y="4667425"/>
              <a:ext cx="2324735" cy="0"/>
            </a:xfrm>
            <a:custGeom>
              <a:avLst/>
              <a:gdLst/>
              <a:ahLst/>
              <a:cxnLst/>
              <a:rect l="l" t="t" r="r" b="b"/>
              <a:pathLst>
                <a:path w="14274" h="120000" extrusionOk="0">
                  <a:moveTo>
                    <a:pt x="0" y="0"/>
                  </a:moveTo>
                  <a:lnTo>
                    <a:pt x="1427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 name="Google Shape;1434;p34">
            <a:extLst>
              <a:ext uri="{FF2B5EF4-FFF2-40B4-BE49-F238E27FC236}">
                <a16:creationId xmlns:a16="http://schemas.microsoft.com/office/drawing/2014/main" id="{8CED9DF2-6FA9-66E4-2468-0D0132510569}"/>
              </a:ext>
            </a:extLst>
          </p:cNvPr>
          <p:cNvSpPr txBox="1">
            <a:spLocks/>
          </p:cNvSpPr>
          <p:nvPr/>
        </p:nvSpPr>
        <p:spPr>
          <a:xfrm>
            <a:off x="1407612" y="1984575"/>
            <a:ext cx="3047982" cy="89086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600" b="1" dirty="0">
                <a:latin typeface="Times New Roman" panose="02020603050405020304" pitchFamily="18" charset="0"/>
                <a:ea typeface="Tahoma" panose="020B0604030504040204" pitchFamily="34" charset="0"/>
                <a:cs typeface="Times New Roman" panose="02020603050405020304" pitchFamily="18" charset="0"/>
              </a:rPr>
              <a:t>TỔNG QUAN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0F6A-FB68-DDF6-D847-18DC862F9A8B}"/>
              </a:ext>
            </a:extLst>
          </p:cNvPr>
          <p:cNvSpPr>
            <a:spLocks noGrp="1"/>
          </p:cNvSpPr>
          <p:nvPr>
            <p:ph type="title"/>
          </p:nvPr>
        </p:nvSpPr>
        <p:spPr>
          <a:xfrm>
            <a:off x="2259691" y="132790"/>
            <a:ext cx="4624617" cy="572700"/>
          </a:xfrm>
        </p:spPr>
        <p:txBody>
          <a:bodyPr/>
          <a:lstStyle/>
          <a:p>
            <a:r>
              <a:rPr lang="vi-VN" b="1" dirty="0">
                <a:latin typeface="+mj-lt"/>
              </a:rPr>
              <a:t>Tổng quan đề tài</a:t>
            </a:r>
            <a:endParaRPr lang="en-US" b="1" dirty="0">
              <a:latin typeface="+mj-lt"/>
            </a:endParaRPr>
          </a:p>
        </p:txBody>
      </p:sp>
      <p:sp>
        <p:nvSpPr>
          <p:cNvPr id="3" name="Subtitle 2">
            <a:extLst>
              <a:ext uri="{FF2B5EF4-FFF2-40B4-BE49-F238E27FC236}">
                <a16:creationId xmlns:a16="http://schemas.microsoft.com/office/drawing/2014/main" id="{B2364F33-468D-1CB8-D377-BE1A12243798}"/>
              </a:ext>
            </a:extLst>
          </p:cNvPr>
          <p:cNvSpPr>
            <a:spLocks noGrp="1"/>
          </p:cNvSpPr>
          <p:nvPr>
            <p:ph type="subTitle" idx="1"/>
          </p:nvPr>
        </p:nvSpPr>
        <p:spPr>
          <a:xfrm>
            <a:off x="582767" y="582187"/>
            <a:ext cx="8141332" cy="3807308"/>
          </a:xfrm>
        </p:spPr>
        <p:txBody>
          <a:bodyPr/>
          <a:lstStyle/>
          <a:p>
            <a:pPr marL="139700" indent="0">
              <a:buNone/>
            </a:pPr>
            <a:r>
              <a:rPr lang="vi-VN" sz="1600" dirty="0">
                <a:solidFill>
                  <a:schemeClr val="tx1"/>
                </a:solidFill>
                <a:latin typeface="+mj-lt"/>
              </a:rPr>
              <a:t>Ứng dụng giải tích sử dụng thư viện SymPy là một công cụ quan trọng trong thời đại số hóa hiện nay. Thiết kế với giao diện người dùng thân thiện, nó mang lại trải nghiệm tính toán linh hoạt và chính xác. Đặc biệt, trong lĩnh vực giáo dục, nó có thể hỗ trợ sinh viên hiểu sâu hơn về giải tích thông qua việc thực hành trực tiếp.</a:t>
            </a:r>
          </a:p>
          <a:p>
            <a:pPr marL="139700" indent="0">
              <a:buNone/>
            </a:pPr>
            <a:endParaRPr lang="vi-VN" sz="1600" dirty="0">
              <a:solidFill>
                <a:schemeClr val="tx1"/>
              </a:solidFill>
              <a:latin typeface="+mj-lt"/>
            </a:endParaRPr>
          </a:p>
          <a:p>
            <a:pPr marL="139700" indent="0">
              <a:buNone/>
            </a:pPr>
            <a:r>
              <a:rPr lang="vi-VN" sz="1600" dirty="0">
                <a:solidFill>
                  <a:schemeClr val="tx1"/>
                </a:solidFill>
                <a:latin typeface="+mj-lt"/>
              </a:rPr>
              <a:t>Đối với chuyên gia và nhà nghiên cứu, ứng dụng không chỉ giải quyết bài toán mà còn là nguồn tài nguyên giá trị, hỗ trợ thử nghiệm các công thức và giả định. Với tương lai phát triển, nó có thể mở rộng tính năng để hỗ trợ nhiều lĩnh vực khác nhau, từ ngành công nghiệp đến nghiên cứu khoa học. Trong bối cảnh ngày nay, ứng dụng</a:t>
            </a:r>
          </a:p>
          <a:p>
            <a:pPr marL="139700" indent="0">
              <a:buNone/>
            </a:pPr>
            <a:r>
              <a:rPr lang="vi-VN" sz="1600" dirty="0">
                <a:solidFill>
                  <a:schemeClr val="tx1"/>
                </a:solidFill>
                <a:latin typeface="+mj-lt"/>
              </a:rPr>
              <a:t>này không chỉ là công cụ tính toán mạnh mẽ mà </a:t>
            </a:r>
          </a:p>
          <a:p>
            <a:pPr marL="139700" indent="0">
              <a:buNone/>
            </a:pPr>
            <a:r>
              <a:rPr lang="vi-VN" sz="1600" dirty="0">
                <a:solidFill>
                  <a:schemeClr val="tx1"/>
                </a:solidFill>
                <a:latin typeface="+mj-lt"/>
              </a:rPr>
              <a:t>còn là một phần quan trọng của quá trình học tập và</a:t>
            </a:r>
          </a:p>
          <a:p>
            <a:pPr marL="139700" indent="0">
              <a:buNone/>
            </a:pPr>
            <a:r>
              <a:rPr lang="vi-VN" sz="1600" dirty="0">
                <a:solidFill>
                  <a:schemeClr val="tx1"/>
                </a:solidFill>
                <a:latin typeface="+mj-lt"/>
              </a:rPr>
              <a:t>   nghiên cứu.</a:t>
            </a:r>
            <a:endParaRPr lang="en-US" sz="1600" dirty="0">
              <a:solidFill>
                <a:schemeClr val="tx1"/>
              </a:solidFill>
              <a:latin typeface="+mj-lt"/>
            </a:endParaRPr>
          </a:p>
        </p:txBody>
      </p:sp>
      <p:grpSp>
        <p:nvGrpSpPr>
          <p:cNvPr id="4" name="Google Shape;2608;p51">
            <a:extLst>
              <a:ext uri="{FF2B5EF4-FFF2-40B4-BE49-F238E27FC236}">
                <a16:creationId xmlns:a16="http://schemas.microsoft.com/office/drawing/2014/main" id="{7EC43DE5-9A9F-58F6-336D-DE815501F4FD}"/>
              </a:ext>
            </a:extLst>
          </p:cNvPr>
          <p:cNvGrpSpPr/>
          <p:nvPr/>
        </p:nvGrpSpPr>
        <p:grpSpPr>
          <a:xfrm>
            <a:off x="5141180" y="3045379"/>
            <a:ext cx="4129200" cy="2041455"/>
            <a:chOff x="4299475" y="1518175"/>
            <a:chExt cx="4129200" cy="2107200"/>
          </a:xfrm>
        </p:grpSpPr>
        <p:sp>
          <p:nvSpPr>
            <p:cNvPr id="5" name="Google Shape;2609;p51">
              <a:extLst>
                <a:ext uri="{FF2B5EF4-FFF2-40B4-BE49-F238E27FC236}">
                  <a16:creationId xmlns:a16="http://schemas.microsoft.com/office/drawing/2014/main" id="{D2EA2E60-8102-6307-87A4-ABAA22D2E279}"/>
                </a:ext>
              </a:extLst>
            </p:cNvPr>
            <p:cNvSpPr/>
            <p:nvPr/>
          </p:nvSpPr>
          <p:spPr>
            <a:xfrm>
              <a:off x="4299475" y="1518175"/>
              <a:ext cx="4129200" cy="2107200"/>
            </a:xfrm>
            <a:prstGeom prst="roundRect">
              <a:avLst>
                <a:gd name="adj" fmla="val 425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10;p51">
              <a:extLst>
                <a:ext uri="{FF2B5EF4-FFF2-40B4-BE49-F238E27FC236}">
                  <a16:creationId xmlns:a16="http://schemas.microsoft.com/office/drawing/2014/main" id="{942F452B-AEAC-DACA-A4EF-C80290F63512}"/>
                </a:ext>
              </a:extLst>
            </p:cNvPr>
            <p:cNvSpPr/>
            <p:nvPr/>
          </p:nvSpPr>
          <p:spPr>
            <a:xfrm>
              <a:off x="8203175" y="2353075"/>
              <a:ext cx="87600" cy="437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Google Shape;2613;p51">
            <a:extLst>
              <a:ext uri="{FF2B5EF4-FFF2-40B4-BE49-F238E27FC236}">
                <a16:creationId xmlns:a16="http://schemas.microsoft.com/office/drawing/2014/main" id="{3F2FDD63-D5E7-0983-7BB0-B65FA86F0822}"/>
              </a:ext>
            </a:extLst>
          </p:cNvPr>
          <p:cNvPicPr preferRelativeResize="0"/>
          <p:nvPr/>
        </p:nvPicPr>
        <p:blipFill rotWithShape="1">
          <a:blip r:embed="rId2">
            <a:alphaModFix/>
          </a:blip>
          <a:srcRect t="2678" b="2669"/>
          <a:stretch/>
        </p:blipFill>
        <p:spPr>
          <a:xfrm>
            <a:off x="5294255" y="3119364"/>
            <a:ext cx="3556224" cy="1893325"/>
          </a:xfrm>
          <a:prstGeom prst="rect">
            <a:avLst/>
          </a:prstGeom>
          <a:noFill/>
          <a:ln>
            <a:noFill/>
          </a:ln>
        </p:spPr>
      </p:pic>
    </p:spTree>
    <p:extLst>
      <p:ext uri="{BB962C8B-B14F-4D97-AF65-F5344CB8AC3E}">
        <p14:creationId xmlns:p14="http://schemas.microsoft.com/office/powerpoint/2010/main" val="551521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8" name="Google Shape;1788;p38"/>
          <p:cNvSpPr txBox="1">
            <a:spLocks noGrp="1"/>
          </p:cNvSpPr>
          <p:nvPr>
            <p:ph type="subTitle" idx="1"/>
          </p:nvPr>
        </p:nvSpPr>
        <p:spPr>
          <a:xfrm>
            <a:off x="594731" y="1680610"/>
            <a:ext cx="8214732" cy="2460122"/>
          </a:xfrm>
          <a:prstGeom prst="rect">
            <a:avLst/>
          </a:prstGeom>
        </p:spPr>
        <p:txBody>
          <a:bodyPr spcFirstLastPara="1" wrap="square" lIns="91425" tIns="91425" rIns="91425" bIns="91425" anchor="ctr" anchorCtr="0">
            <a:noAutofit/>
          </a:bodyPr>
          <a:lstStyle/>
          <a:p>
            <a:pPr marL="389082" lvl="1" indent="0" algn="just">
              <a:lnSpc>
                <a:spcPct val="150000"/>
              </a:lnSpc>
              <a:buNone/>
            </a:pPr>
            <a:endParaRPr lang="vi-VN" sz="1400" dirty="0">
              <a:solidFill>
                <a:schemeClr val="tx1"/>
              </a:solidFill>
              <a:latin typeface="Times New Roman" panose="02020603050405020304" pitchFamily="18" charset="0"/>
              <a:cs typeface="Times New Roman" panose="02020603050405020304" pitchFamily="18" charset="0"/>
            </a:endParaRPr>
          </a:p>
          <a:p>
            <a:pPr marL="674832" lvl="1" indent="-285750" algn="just">
              <a:lnSpc>
                <a:spcPct val="150000"/>
              </a:lnSpc>
              <a:buClr>
                <a:schemeClr val="tx1"/>
              </a:buClr>
              <a:buFont typeface="Arial" panose="020B0604020202020204" pitchFamily="34" charset="0"/>
              <a:buChar char="•"/>
            </a:pPr>
            <a:r>
              <a:rPr lang="en-US" sz="1600" dirty="0" err="1">
                <a:solidFill>
                  <a:schemeClr val="tx1"/>
                </a:solidFill>
                <a:latin typeface="Times New Roman" panose="02020603050405020304" pitchFamily="18" charset="0"/>
                <a:cs typeface="Times New Roman" panose="02020603050405020304" pitchFamily="18" charset="0"/>
              </a:rPr>
              <a:t>SymPy</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là</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một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thư</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viện</a:t>
            </a:r>
            <a:r>
              <a:rPr lang="en-US" sz="1600" dirty="0">
                <a:solidFill>
                  <a:schemeClr val="tx1"/>
                </a:solidFill>
                <a:latin typeface="Times New Roman" panose="02020603050405020304" pitchFamily="18" charset="0"/>
                <a:cs typeface="Times New Roman" panose="02020603050405020304" pitchFamily="18" charset="0"/>
              </a:rPr>
              <a:t> Python </a:t>
            </a:r>
            <a:r>
              <a:rPr lang="en-US" sz="1600" dirty="0" err="1">
                <a:solidFill>
                  <a:schemeClr val="tx1"/>
                </a:solidFill>
                <a:latin typeface="Times New Roman" panose="02020603050405020304" pitchFamily="18" charset="0"/>
                <a:cs typeface="Times New Roman" panose="02020603050405020304" pitchFamily="18" charset="0"/>
              </a:rPr>
              <a:t>để</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tính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toán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biểu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tượng</a:t>
            </a:r>
            <a:r>
              <a:rPr lang="en-US" sz="1600" dirty="0">
                <a:solidFill>
                  <a:schemeClr val="tx1"/>
                </a:solidFill>
                <a:latin typeface="Times New Roman" panose="02020603050405020304" pitchFamily="18" charset="0"/>
                <a:cs typeface="Times New Roman" panose="02020603050405020304" pitchFamily="18" charset="0"/>
              </a:rPr>
              <a:t>.</a:t>
            </a:r>
          </a:p>
          <a:p>
            <a:pPr marL="674832" lvl="1" indent="-285750" algn="just">
              <a:lnSpc>
                <a:spcPct val="150000"/>
              </a:lnSpc>
              <a:buClr>
                <a:schemeClr val="tx1"/>
              </a:buClr>
              <a:buFont typeface="Arial" panose="020B0604020202020204" pitchFamily="34" charset="0"/>
              <a:buChar char="•"/>
            </a:pPr>
            <a:r>
              <a:rPr lang="en-US" sz="1600" dirty="0" err="1">
                <a:solidFill>
                  <a:schemeClr val="tx1"/>
                </a:solidFill>
                <a:latin typeface="Times New Roman" panose="02020603050405020304" pitchFamily="18" charset="0"/>
                <a:cs typeface="Times New Roman" panose="02020603050405020304" pitchFamily="18" charset="0"/>
              </a:rPr>
              <a:t>Thư</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viện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là</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một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hệ</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thống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đại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số</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máy</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tính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đầy</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đủ</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tính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năng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nó</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giữ</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một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cơ</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sở</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mã</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đơn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giản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để</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thúc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đẩy</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khả</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năng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mở</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rộng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và</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dễ</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hiểu</a:t>
            </a:r>
            <a:r>
              <a:rPr lang="en-US" sz="1600" dirty="0">
                <a:solidFill>
                  <a:schemeClr val="tx1"/>
                </a:solidFill>
                <a:latin typeface="Times New Roman" panose="02020603050405020304" pitchFamily="18" charset="0"/>
                <a:cs typeface="Times New Roman" panose="02020603050405020304" pitchFamily="18" charset="0"/>
              </a:rPr>
              <a:t>. </a:t>
            </a:r>
          </a:p>
          <a:p>
            <a:pPr marL="674832" lvl="1" indent="-285750" algn="just">
              <a:lnSpc>
                <a:spcPct val="150000"/>
              </a:lnSpc>
              <a:buClr>
                <a:schemeClr val="tx1"/>
              </a:buClr>
              <a:buFont typeface="Arial" panose="020B0604020202020204" pitchFamily="34" charset="0"/>
              <a:buChar char="•"/>
            </a:pPr>
            <a:r>
              <a:rPr lang="en-US" sz="1600" dirty="0" err="1">
                <a:solidFill>
                  <a:schemeClr val="tx1"/>
                </a:solidFill>
                <a:latin typeface="Times New Roman" panose="02020603050405020304" pitchFamily="18" charset="0"/>
                <a:cs typeface="Times New Roman" panose="02020603050405020304" pitchFamily="18" charset="0"/>
              </a:rPr>
              <a:t>SymPy</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được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viết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hoàn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toàn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bằng</a:t>
            </a:r>
            <a:r>
              <a:rPr lang="en-US" sz="1600" dirty="0">
                <a:solidFill>
                  <a:schemeClr val="tx1"/>
                </a:solidFill>
                <a:latin typeface="Times New Roman" panose="02020603050405020304" pitchFamily="18" charset="0"/>
                <a:cs typeface="Times New Roman" panose="02020603050405020304" pitchFamily="18" charset="0"/>
              </a:rPr>
              <a:t> Python </a:t>
            </a:r>
            <a:r>
              <a:rPr lang="en-US" sz="1600" dirty="0" err="1">
                <a:solidFill>
                  <a:schemeClr val="tx1"/>
                </a:solidFill>
                <a:latin typeface="Times New Roman" panose="02020603050405020304" pitchFamily="18" charset="0"/>
                <a:cs typeface="Times New Roman" panose="02020603050405020304" pitchFamily="18" charset="0"/>
              </a:rPr>
              <a:t>và</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không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phụ</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thuộc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vào</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bất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kỳ</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thư</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viện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bổ</a:t>
            </a:r>
            <a:r>
              <a:rPr lang="en-US" sz="1600" dirty="0">
                <a:solidFill>
                  <a:schemeClr val="tx1"/>
                </a:solidFill>
                <a:latin typeface="Times New Roman" panose="02020603050405020304" pitchFamily="18" charset="0"/>
                <a:cs typeface="Times New Roman" panose="02020603050405020304" pitchFamily="18" charset="0"/>
              </a:rPr>
              <a:t> sung </a:t>
            </a:r>
            <a:r>
              <a:rPr lang="en-US" sz="1600" dirty="0" err="1">
                <a:solidFill>
                  <a:schemeClr val="tx1"/>
                </a:solidFill>
                <a:latin typeface="Times New Roman" panose="02020603050405020304" pitchFamily="18" charset="0"/>
                <a:cs typeface="Times New Roman" panose="02020603050405020304" pitchFamily="18" charset="0"/>
              </a:rPr>
              <a:t>nào</a:t>
            </a:r>
            <a:r>
              <a:rPr lang="en-US" sz="1600" dirty="0">
                <a:solidFill>
                  <a:schemeClr val="tx1"/>
                </a:solidFill>
                <a:latin typeface="Times New Roman" panose="02020603050405020304" pitchFamily="18" charset="0"/>
                <a:cs typeface="Times New Roman" panose="02020603050405020304" pitchFamily="18" charset="0"/>
              </a:rPr>
              <a:t>.</a:t>
            </a:r>
          </a:p>
          <a:p>
            <a:pPr marL="674832" lvl="1" indent="-285750" algn="just">
              <a:lnSpc>
                <a:spcPct val="150000"/>
              </a:lnSpc>
              <a:buClr>
                <a:schemeClr val="tx1"/>
              </a:buClr>
              <a:buFont typeface="Arial" panose="020B0604020202020204" pitchFamily="34" charset="0"/>
              <a:buChar char="•"/>
            </a:pPr>
            <a:r>
              <a:rPr lang="vi-VN" sz="1600" dirty="0">
                <a:solidFill>
                  <a:schemeClr val="tx1"/>
                </a:solidFill>
                <a:latin typeface="Times New Roman" panose="02020603050405020304" pitchFamily="18" charset="0"/>
                <a:cs typeface="Times New Roman" panose="02020603050405020304" pitchFamily="18" charset="0"/>
              </a:rPr>
              <a:t>C</a:t>
            </a:r>
            <a:r>
              <a:rPr lang="en-US" sz="1600" dirty="0">
                <a:solidFill>
                  <a:schemeClr val="tx1"/>
                </a:solidFill>
                <a:latin typeface="Times New Roman" panose="02020603050405020304" pitchFamily="18" charset="0"/>
                <a:cs typeface="Times New Roman" panose="02020603050405020304" pitchFamily="18" charset="0"/>
              </a:rPr>
              <a:t>ó </a:t>
            </a:r>
            <a:r>
              <a:rPr lang="en-US" sz="1600" dirty="0" err="1">
                <a:solidFill>
                  <a:schemeClr val="tx1"/>
                </a:solidFill>
                <a:latin typeface="Times New Roman" panose="02020603050405020304" pitchFamily="18" charset="0"/>
                <a:cs typeface="Times New Roman" panose="02020603050405020304" pitchFamily="18" charset="0"/>
              </a:rPr>
              <a:t>sẵn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cả</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dưới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dạng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ứng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dụng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trên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máy</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tính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để</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bàn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và</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trên</a:t>
            </a:r>
            <a:r>
              <a:rPr lang="en-US" sz="1600" dirty="0">
                <a:solidFill>
                  <a:schemeClr val="tx1"/>
                </a:solidFill>
                <a:latin typeface="Times New Roman" panose="02020603050405020304" pitchFamily="18" charset="0"/>
                <a:cs typeface="Times New Roman" panose="02020603050405020304" pitchFamily="18" charset="0"/>
              </a:rPr>
              <a:t> web </a:t>
            </a:r>
            <a:r>
              <a:rPr lang="en-US" sz="1600" dirty="0" err="1">
                <a:solidFill>
                  <a:schemeClr val="tx1"/>
                </a:solidFill>
                <a:latin typeface="Times New Roman" panose="02020603050405020304" pitchFamily="18" charset="0"/>
                <a:cs typeface="Times New Roman" panose="02020603050405020304" pitchFamily="18" charset="0"/>
              </a:rPr>
              <a:t>dưới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dạng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SymPy</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86C490A-2E60-9668-26EC-174ED4F0A3F3}"/>
              </a:ext>
            </a:extLst>
          </p:cNvPr>
          <p:cNvSpPr txBox="1"/>
          <p:nvPr/>
        </p:nvSpPr>
        <p:spPr>
          <a:xfrm>
            <a:off x="951572" y="1472541"/>
            <a:ext cx="1813930" cy="400110"/>
          </a:xfrm>
          <a:prstGeom prst="rect">
            <a:avLst/>
          </a:prstGeom>
          <a:noFill/>
        </p:spPr>
        <p:txBody>
          <a:bodyPr wrap="square" rtlCol="0">
            <a:spAutoFit/>
          </a:bodyPr>
          <a:lstStyle/>
          <a:p>
            <a:r>
              <a:rPr lang="vi-VN" sz="2000" b="1" u="sng" dirty="0">
                <a:latin typeface="+mj-lt"/>
              </a:rPr>
              <a:t>TỔNG QUAN</a:t>
            </a:r>
            <a:endParaRPr lang="en-US" sz="2000" b="1" u="sng" dirty="0">
              <a:latin typeface="+mj-lt"/>
            </a:endParaRPr>
          </a:p>
        </p:txBody>
      </p:sp>
      <p:sp>
        <p:nvSpPr>
          <p:cNvPr id="6" name="Rectangle: Rounded Corners 5">
            <a:extLst>
              <a:ext uri="{FF2B5EF4-FFF2-40B4-BE49-F238E27FC236}">
                <a16:creationId xmlns:a16="http://schemas.microsoft.com/office/drawing/2014/main" id="{DC99EF4E-F2E3-FC81-789F-EA1090F961CD}"/>
              </a:ext>
            </a:extLst>
          </p:cNvPr>
          <p:cNvSpPr/>
          <p:nvPr/>
        </p:nvSpPr>
        <p:spPr>
          <a:xfrm>
            <a:off x="2629828" y="183484"/>
            <a:ext cx="3884342" cy="82530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1787;p38">
            <a:extLst>
              <a:ext uri="{FF2B5EF4-FFF2-40B4-BE49-F238E27FC236}">
                <a16:creationId xmlns:a16="http://schemas.microsoft.com/office/drawing/2014/main" id="{9AB454FA-18D3-A880-46C5-DEFD0F2E93B1}"/>
              </a:ext>
            </a:extLst>
          </p:cNvPr>
          <p:cNvSpPr txBox="1">
            <a:spLocks noGrp="1"/>
          </p:cNvSpPr>
          <p:nvPr>
            <p:ph type="title"/>
          </p:nvPr>
        </p:nvSpPr>
        <p:spPr>
          <a:xfrm>
            <a:off x="2921329" y="237119"/>
            <a:ext cx="330133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Thư viện </a:t>
            </a:r>
            <a:r>
              <a:rPr lang="vi-VN" b="1" dirty="0">
                <a:latin typeface="+mj-lt"/>
              </a:rPr>
              <a:t>SymPy</a:t>
            </a:r>
            <a:endParaRPr b="1" dirty="0">
              <a:latin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12"/>
        <p:cNvGrpSpPr/>
        <p:nvPr/>
      </p:nvGrpSpPr>
      <p:grpSpPr>
        <a:xfrm>
          <a:off x="0" y="0"/>
          <a:ext cx="0" cy="0"/>
          <a:chOff x="0" y="0"/>
          <a:chExt cx="0" cy="0"/>
        </a:xfrm>
      </p:grpSpPr>
      <p:sp>
        <p:nvSpPr>
          <p:cNvPr id="2699" name="Rectangle 2698">
            <a:extLst>
              <a:ext uri="{FF2B5EF4-FFF2-40B4-BE49-F238E27FC236}">
                <a16:creationId xmlns:a16="http://schemas.microsoft.com/office/drawing/2014/main" id="{4070D293-4343-5082-3AA3-8C3765410E0E}"/>
              </a:ext>
            </a:extLst>
          </p:cNvPr>
          <p:cNvSpPr/>
          <p:nvPr/>
        </p:nvSpPr>
        <p:spPr>
          <a:xfrm>
            <a:off x="804672" y="1749552"/>
            <a:ext cx="2709182" cy="190804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14" name="Google Shape;2714;p54"/>
          <p:cNvSpPr txBox="1"/>
          <p:nvPr/>
        </p:nvSpPr>
        <p:spPr>
          <a:xfrm>
            <a:off x="720000" y="2202043"/>
            <a:ext cx="2934000" cy="825308"/>
          </a:xfrm>
          <a:prstGeom prst="rect">
            <a:avLst/>
          </a:prstGeom>
          <a:noFill/>
          <a:ln>
            <a:noFill/>
          </a:ln>
        </p:spPr>
        <p:txBody>
          <a:bodyPr spcFirstLastPara="1" wrap="square" lIns="91425" tIns="91425" rIns="91425" bIns="91425" anchor="ctr" anchorCtr="0">
            <a:noAutofit/>
          </a:bodyPr>
          <a:lstStyle/>
          <a:p>
            <a:pPr marL="0" lvl="0" indent="0" algn="ctr" rtl="0">
              <a:spcBef>
                <a:spcPts val="3600"/>
              </a:spcBef>
              <a:spcAft>
                <a:spcPts val="1800"/>
              </a:spcAft>
              <a:buNone/>
            </a:pPr>
            <a:r>
              <a:rPr lang="vi-VN" sz="3200" dirty="0">
                <a:solidFill>
                  <a:schemeClr val="dk1"/>
                </a:solidFill>
                <a:latin typeface="Times New Roman" panose="02020603050405020304" pitchFamily="18" charset="0"/>
                <a:ea typeface="Days One"/>
                <a:cs typeface="Times New Roman" panose="02020603050405020304" pitchFamily="18" charset="0"/>
                <a:sym typeface="Days One"/>
              </a:rPr>
              <a:t>Các tính năng của thư viện SymPy</a:t>
            </a:r>
            <a:endParaRPr sz="3200" dirty="0">
              <a:solidFill>
                <a:schemeClr val="dk1"/>
              </a:solidFill>
              <a:latin typeface="Times New Roman" panose="02020603050405020304" pitchFamily="18" charset="0"/>
              <a:ea typeface="Days One"/>
              <a:cs typeface="Times New Roman" panose="02020603050405020304" pitchFamily="18" charset="0"/>
              <a:sym typeface="Days One"/>
            </a:endParaRPr>
          </a:p>
        </p:txBody>
      </p:sp>
      <p:sp>
        <p:nvSpPr>
          <p:cNvPr id="2717" name="Google Shape;2717;p54"/>
          <p:cNvSpPr txBox="1"/>
          <p:nvPr/>
        </p:nvSpPr>
        <p:spPr>
          <a:xfrm>
            <a:off x="5248692" y="1444748"/>
            <a:ext cx="2279866"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vi-VN" sz="2200" dirty="0">
                <a:solidFill>
                  <a:schemeClr val="dk1"/>
                </a:solidFill>
                <a:latin typeface="Times New Roman" panose="02020603050405020304" pitchFamily="18" charset="0"/>
                <a:ea typeface="Days One"/>
                <a:cs typeface="Times New Roman" panose="02020603050405020304" pitchFamily="18" charset="0"/>
                <a:sym typeface="Days One"/>
              </a:rPr>
              <a:t>Tính toán từ các </a:t>
            </a:r>
          </a:p>
          <a:p>
            <a:pPr marL="0" lvl="0" indent="0" algn="l" rtl="0">
              <a:spcBef>
                <a:spcPts val="0"/>
              </a:spcBef>
              <a:spcAft>
                <a:spcPts val="0"/>
              </a:spcAft>
              <a:buClr>
                <a:srgbClr val="000000"/>
              </a:buClr>
              <a:buSzPts val="1100"/>
              <a:buFont typeface="Arial"/>
              <a:buNone/>
            </a:pPr>
            <a:r>
              <a:rPr lang="vi-VN" sz="2200" dirty="0">
                <a:solidFill>
                  <a:schemeClr val="dk1"/>
                </a:solidFill>
                <a:latin typeface="Times New Roman" panose="02020603050405020304" pitchFamily="18" charset="0"/>
                <a:ea typeface="Days One"/>
                <a:cs typeface="Times New Roman" panose="02020603050405020304" pitchFamily="18" charset="0"/>
                <a:sym typeface="Days One"/>
              </a:rPr>
              <a:t>biểu tượng cơ bản</a:t>
            </a:r>
            <a:endParaRPr sz="2200" dirty="0">
              <a:solidFill>
                <a:schemeClr val="dk1"/>
              </a:solidFill>
              <a:latin typeface="Times New Roman" panose="02020603050405020304" pitchFamily="18" charset="0"/>
              <a:ea typeface="Days One"/>
              <a:cs typeface="Times New Roman" panose="02020603050405020304" pitchFamily="18" charset="0"/>
              <a:sym typeface="Days One"/>
            </a:endParaRPr>
          </a:p>
        </p:txBody>
      </p:sp>
      <p:sp>
        <p:nvSpPr>
          <p:cNvPr id="2720" name="Google Shape;2720;p54"/>
          <p:cNvSpPr txBox="1"/>
          <p:nvPr/>
        </p:nvSpPr>
        <p:spPr>
          <a:xfrm>
            <a:off x="5254824" y="2120897"/>
            <a:ext cx="2877275"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2200" dirty="0">
                <a:solidFill>
                  <a:schemeClr val="dk1"/>
                </a:solidFill>
                <a:latin typeface="Times New Roman" panose="02020603050405020304" pitchFamily="18" charset="0"/>
                <a:ea typeface="Days One"/>
                <a:cs typeface="Times New Roman" panose="02020603050405020304" pitchFamily="18" charset="0"/>
                <a:sym typeface="Days One"/>
              </a:rPr>
              <a:t>Tính toán đại số cơ bản</a:t>
            </a:r>
            <a:endParaRPr sz="2200" dirty="0">
              <a:solidFill>
                <a:schemeClr val="dk1"/>
              </a:solidFill>
              <a:latin typeface="Times New Roman" panose="02020603050405020304" pitchFamily="18" charset="0"/>
              <a:ea typeface="Days One"/>
              <a:cs typeface="Times New Roman" panose="02020603050405020304" pitchFamily="18" charset="0"/>
              <a:sym typeface="Days One"/>
            </a:endParaRPr>
          </a:p>
        </p:txBody>
      </p:sp>
      <p:sp>
        <p:nvSpPr>
          <p:cNvPr id="2723" name="Google Shape;2723;p54"/>
          <p:cNvSpPr txBox="1"/>
          <p:nvPr/>
        </p:nvSpPr>
        <p:spPr>
          <a:xfrm>
            <a:off x="5248692" y="2804578"/>
            <a:ext cx="2231099"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vi-VN" sz="2200" dirty="0">
                <a:solidFill>
                  <a:schemeClr val="dk1"/>
                </a:solidFill>
                <a:latin typeface="Times New Roman" panose="02020603050405020304" pitchFamily="18" charset="0"/>
                <a:ea typeface="Days One"/>
                <a:cs typeface="Times New Roman" panose="02020603050405020304" pitchFamily="18" charset="0"/>
                <a:sym typeface="Days One"/>
              </a:rPr>
              <a:t>Tính toán trong toán học rời rạc</a:t>
            </a:r>
            <a:endParaRPr sz="2200" dirty="0">
              <a:solidFill>
                <a:schemeClr val="dk1"/>
              </a:solidFill>
              <a:latin typeface="Times New Roman" panose="02020603050405020304" pitchFamily="18" charset="0"/>
              <a:ea typeface="Days One"/>
              <a:cs typeface="Times New Roman" panose="02020603050405020304" pitchFamily="18" charset="0"/>
              <a:sym typeface="Days One"/>
            </a:endParaRPr>
          </a:p>
        </p:txBody>
      </p:sp>
      <p:sp>
        <p:nvSpPr>
          <p:cNvPr id="2726" name="Google Shape;2726;p54"/>
          <p:cNvSpPr txBox="1"/>
          <p:nvPr/>
        </p:nvSpPr>
        <p:spPr>
          <a:xfrm>
            <a:off x="5248692" y="3493094"/>
            <a:ext cx="39495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vi-VN" sz="2200" dirty="0">
                <a:solidFill>
                  <a:schemeClr val="dk1"/>
                </a:solidFill>
                <a:latin typeface="Times New Roman" panose="02020603050405020304" pitchFamily="18" charset="0"/>
                <a:ea typeface="Days One"/>
                <a:cs typeface="Times New Roman" panose="02020603050405020304" pitchFamily="18" charset="0"/>
                <a:sym typeface="Days One"/>
              </a:rPr>
              <a:t>Giải phương trình</a:t>
            </a:r>
            <a:endParaRPr sz="2200" dirty="0">
              <a:solidFill>
                <a:schemeClr val="dk1"/>
              </a:solidFill>
              <a:latin typeface="Times New Roman" panose="02020603050405020304" pitchFamily="18" charset="0"/>
              <a:ea typeface="Days One"/>
              <a:cs typeface="Times New Roman" panose="02020603050405020304" pitchFamily="18" charset="0"/>
              <a:sym typeface="Days One"/>
            </a:endParaRPr>
          </a:p>
        </p:txBody>
      </p:sp>
      <p:sp>
        <p:nvSpPr>
          <p:cNvPr id="4" name="Rectangle: Rounded Corners 3">
            <a:extLst>
              <a:ext uri="{FF2B5EF4-FFF2-40B4-BE49-F238E27FC236}">
                <a16:creationId xmlns:a16="http://schemas.microsoft.com/office/drawing/2014/main" id="{C5186149-AFFA-A75D-C456-CDCDF76AF116}"/>
              </a:ext>
            </a:extLst>
          </p:cNvPr>
          <p:cNvSpPr/>
          <p:nvPr/>
        </p:nvSpPr>
        <p:spPr>
          <a:xfrm>
            <a:off x="2629828" y="183484"/>
            <a:ext cx="3884342" cy="82530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Google Shape;1787;p38">
            <a:extLst>
              <a:ext uri="{FF2B5EF4-FFF2-40B4-BE49-F238E27FC236}">
                <a16:creationId xmlns:a16="http://schemas.microsoft.com/office/drawing/2014/main" id="{D609AD90-EFB7-C526-A494-021305F80D9D}"/>
              </a:ext>
            </a:extLst>
          </p:cNvPr>
          <p:cNvSpPr txBox="1">
            <a:spLocks noGrp="1"/>
          </p:cNvSpPr>
          <p:nvPr>
            <p:ph type="title"/>
          </p:nvPr>
        </p:nvSpPr>
        <p:spPr>
          <a:xfrm>
            <a:off x="2921329" y="237119"/>
            <a:ext cx="330133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Thư viện </a:t>
            </a:r>
            <a:r>
              <a:rPr lang="vi-VN" b="1" dirty="0">
                <a:latin typeface="+mj-lt"/>
              </a:rPr>
              <a:t>SymPy</a:t>
            </a:r>
            <a:endParaRPr b="1" dirty="0">
              <a:latin typeface="+mj-lt"/>
            </a:endParaRPr>
          </a:p>
        </p:txBody>
      </p:sp>
      <p:cxnSp>
        <p:nvCxnSpPr>
          <p:cNvPr id="28" name="Straight Connector 27">
            <a:extLst>
              <a:ext uri="{FF2B5EF4-FFF2-40B4-BE49-F238E27FC236}">
                <a16:creationId xmlns:a16="http://schemas.microsoft.com/office/drawing/2014/main" id="{2E38672F-F258-9CF8-1AD6-0483AD0FE014}"/>
              </a:ext>
            </a:extLst>
          </p:cNvPr>
          <p:cNvCxnSpPr>
            <a:cxnSpLocks/>
          </p:cNvCxnSpPr>
          <p:nvPr/>
        </p:nvCxnSpPr>
        <p:spPr>
          <a:xfrm>
            <a:off x="4617099" y="3739994"/>
            <a:ext cx="564501" cy="0"/>
          </a:xfrm>
          <a:prstGeom prst="line">
            <a:avLst/>
          </a:prstGeom>
        </p:spPr>
        <p:style>
          <a:lnRef idx="1">
            <a:schemeClr val="dk1"/>
          </a:lnRef>
          <a:fillRef idx="0">
            <a:schemeClr val="dk1"/>
          </a:fillRef>
          <a:effectRef idx="0">
            <a:schemeClr val="dk1"/>
          </a:effectRef>
          <a:fontRef idx="minor">
            <a:schemeClr val="tx1"/>
          </a:fontRef>
        </p:style>
      </p:cxnSp>
      <p:cxnSp>
        <p:nvCxnSpPr>
          <p:cNvPr id="2692" name="Straight Connector 2691">
            <a:extLst>
              <a:ext uri="{FF2B5EF4-FFF2-40B4-BE49-F238E27FC236}">
                <a16:creationId xmlns:a16="http://schemas.microsoft.com/office/drawing/2014/main" id="{F4870D7F-43D7-0CED-B95D-B8783BD5F282}"/>
              </a:ext>
            </a:extLst>
          </p:cNvPr>
          <p:cNvCxnSpPr>
            <a:cxnSpLocks/>
          </p:cNvCxnSpPr>
          <p:nvPr/>
        </p:nvCxnSpPr>
        <p:spPr>
          <a:xfrm>
            <a:off x="4608574" y="2367797"/>
            <a:ext cx="526401" cy="0"/>
          </a:xfrm>
          <a:prstGeom prst="line">
            <a:avLst/>
          </a:prstGeom>
        </p:spPr>
        <p:style>
          <a:lnRef idx="1">
            <a:schemeClr val="dk1"/>
          </a:lnRef>
          <a:fillRef idx="0">
            <a:schemeClr val="dk1"/>
          </a:fillRef>
          <a:effectRef idx="0">
            <a:schemeClr val="dk1"/>
          </a:effectRef>
          <a:fontRef idx="minor">
            <a:schemeClr val="tx1"/>
          </a:fontRef>
        </p:style>
      </p:cxnSp>
      <p:cxnSp>
        <p:nvCxnSpPr>
          <p:cNvPr id="2708" name="Straight Connector 2707">
            <a:extLst>
              <a:ext uri="{FF2B5EF4-FFF2-40B4-BE49-F238E27FC236}">
                <a16:creationId xmlns:a16="http://schemas.microsoft.com/office/drawing/2014/main" id="{4441080A-949B-B1A9-3AD8-1594816994C2}"/>
              </a:ext>
            </a:extLst>
          </p:cNvPr>
          <p:cNvCxnSpPr>
            <a:cxnSpLocks/>
          </p:cNvCxnSpPr>
          <p:nvPr/>
        </p:nvCxnSpPr>
        <p:spPr>
          <a:xfrm>
            <a:off x="4617099" y="1691648"/>
            <a:ext cx="0" cy="2054442"/>
          </a:xfrm>
          <a:prstGeom prst="line">
            <a:avLst/>
          </a:prstGeom>
        </p:spPr>
        <p:style>
          <a:lnRef idx="1">
            <a:schemeClr val="dk1"/>
          </a:lnRef>
          <a:fillRef idx="0">
            <a:schemeClr val="dk1"/>
          </a:fillRef>
          <a:effectRef idx="0">
            <a:schemeClr val="dk1"/>
          </a:effectRef>
          <a:fontRef idx="minor">
            <a:schemeClr val="tx1"/>
          </a:fontRef>
        </p:style>
      </p:cxnSp>
      <p:cxnSp>
        <p:nvCxnSpPr>
          <p:cNvPr id="2712" name="Straight Connector 2711">
            <a:extLst>
              <a:ext uri="{FF2B5EF4-FFF2-40B4-BE49-F238E27FC236}">
                <a16:creationId xmlns:a16="http://schemas.microsoft.com/office/drawing/2014/main" id="{05887CE0-6925-61D8-51E0-2E15449B3017}"/>
              </a:ext>
            </a:extLst>
          </p:cNvPr>
          <p:cNvCxnSpPr>
            <a:stCxn id="2714" idx="3"/>
          </p:cNvCxnSpPr>
          <p:nvPr/>
        </p:nvCxnSpPr>
        <p:spPr>
          <a:xfrm>
            <a:off x="3654000" y="2614697"/>
            <a:ext cx="954574" cy="0"/>
          </a:xfrm>
          <a:prstGeom prst="line">
            <a:avLst/>
          </a:prstGeom>
        </p:spPr>
        <p:style>
          <a:lnRef idx="1">
            <a:schemeClr val="dk1"/>
          </a:lnRef>
          <a:fillRef idx="0">
            <a:schemeClr val="dk1"/>
          </a:fillRef>
          <a:effectRef idx="0">
            <a:schemeClr val="dk1"/>
          </a:effectRef>
          <a:fontRef idx="minor">
            <a:schemeClr val="tx1"/>
          </a:fontRef>
        </p:style>
      </p:cxnSp>
      <p:cxnSp>
        <p:nvCxnSpPr>
          <p:cNvPr id="2737" name="Straight Connector 2736">
            <a:extLst>
              <a:ext uri="{FF2B5EF4-FFF2-40B4-BE49-F238E27FC236}">
                <a16:creationId xmlns:a16="http://schemas.microsoft.com/office/drawing/2014/main" id="{B33C9999-A197-3DE8-3F32-2175175E0D18}"/>
              </a:ext>
            </a:extLst>
          </p:cNvPr>
          <p:cNvCxnSpPr/>
          <p:nvPr/>
        </p:nvCxnSpPr>
        <p:spPr>
          <a:xfrm>
            <a:off x="4617099" y="1691648"/>
            <a:ext cx="517876" cy="0"/>
          </a:xfrm>
          <a:prstGeom prst="line">
            <a:avLst/>
          </a:prstGeom>
        </p:spPr>
        <p:style>
          <a:lnRef idx="1">
            <a:schemeClr val="dk1"/>
          </a:lnRef>
          <a:fillRef idx="0">
            <a:schemeClr val="dk1"/>
          </a:fillRef>
          <a:effectRef idx="0">
            <a:schemeClr val="dk1"/>
          </a:effectRef>
          <a:fontRef idx="minor">
            <a:schemeClr val="tx1"/>
          </a:fontRef>
        </p:style>
      </p:cxnSp>
      <p:cxnSp>
        <p:nvCxnSpPr>
          <p:cNvPr id="2739" name="Straight Connector 2738">
            <a:extLst>
              <a:ext uri="{FF2B5EF4-FFF2-40B4-BE49-F238E27FC236}">
                <a16:creationId xmlns:a16="http://schemas.microsoft.com/office/drawing/2014/main" id="{CC6EC08C-91F2-5F5D-0A6F-E148B9BE2F25}"/>
              </a:ext>
            </a:extLst>
          </p:cNvPr>
          <p:cNvCxnSpPr/>
          <p:nvPr/>
        </p:nvCxnSpPr>
        <p:spPr>
          <a:xfrm>
            <a:off x="4608574" y="3027351"/>
            <a:ext cx="526401"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37"/>
          <p:cNvSpPr txBox="1">
            <a:spLocks noGrp="1"/>
          </p:cNvSpPr>
          <p:nvPr>
            <p:ph type="title"/>
          </p:nvPr>
        </p:nvSpPr>
        <p:spPr>
          <a:xfrm>
            <a:off x="1328699" y="61720"/>
            <a:ext cx="6848862" cy="793206"/>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vi-VN" sz="3600" dirty="0">
                <a:solidFill>
                  <a:schemeClr val="dk1"/>
                </a:solidFill>
                <a:latin typeface="Times New Roman" panose="02020603050405020304" pitchFamily="18" charset="0"/>
                <a:ea typeface="Days One"/>
                <a:cs typeface="Times New Roman" panose="02020603050405020304" pitchFamily="18" charset="0"/>
                <a:sym typeface="Days One"/>
              </a:rPr>
              <a:t>Tính toán từ các biểu tượng cơ bản</a:t>
            </a:r>
            <a:br>
              <a:rPr lang="vi-VN" sz="3600" dirty="0">
                <a:solidFill>
                  <a:schemeClr val="dk1"/>
                </a:solidFill>
                <a:latin typeface="Times New Roman" panose="02020603050405020304" pitchFamily="18" charset="0"/>
                <a:ea typeface="Days One"/>
                <a:cs typeface="Times New Roman" panose="02020603050405020304" pitchFamily="18" charset="0"/>
                <a:sym typeface="Days One"/>
              </a:rPr>
            </a:br>
            <a:endParaRPr dirty="0">
              <a:latin typeface="Times New Roman" panose="02020603050405020304" pitchFamily="18" charset="0"/>
              <a:cs typeface="Times New Roman" panose="02020603050405020304" pitchFamily="18" charset="0"/>
            </a:endParaRPr>
          </a:p>
        </p:txBody>
      </p:sp>
      <p:sp>
        <p:nvSpPr>
          <p:cNvPr id="1782" name="Google Shape;1782;p37"/>
          <p:cNvSpPr txBox="1">
            <a:spLocks noGrp="1"/>
          </p:cNvSpPr>
          <p:nvPr>
            <p:ph type="subTitle" idx="2"/>
          </p:nvPr>
        </p:nvSpPr>
        <p:spPr>
          <a:xfrm>
            <a:off x="390173" y="713212"/>
            <a:ext cx="8586438" cy="3293792"/>
          </a:xfrm>
          <a:prstGeom prst="rect">
            <a:avLst/>
          </a:prstGeom>
        </p:spPr>
        <p:txBody>
          <a:bodyPr spcFirstLastPara="1" wrap="square" lIns="91425" tIns="91425" rIns="91425" bIns="91425" anchor="t" anchorCtr="0">
            <a:noAutofit/>
          </a:bodyPr>
          <a:lstStyle/>
          <a:p>
            <a:pPr marL="377843" lvl="1" indent="0" algn="l">
              <a:lnSpc>
                <a:spcPct val="150000"/>
              </a:lnSpc>
            </a:pPr>
            <a:r>
              <a:rPr lang="en-US" sz="1600" b="1" dirty="0" err="1">
                <a:solidFill>
                  <a:schemeClr val="tx1"/>
                </a:solidFill>
                <a:latin typeface="Times New Roman" panose="02020603050405020304" pitchFamily="18" charset="0"/>
                <a:cs typeface="Times New Roman" panose="02020603050405020304" pitchFamily="18" charset="0"/>
              </a:rPr>
              <a:t>Tạo</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biểu</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tượng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ký</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hiệu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dạng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biểu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tượng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nhằm</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mô</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phỏng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ký</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hiệu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toán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học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đại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diện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cho</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giá</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trị</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chưa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biết</a:t>
            </a:r>
            <a:r>
              <a:rPr lang="en-US" sz="1600" dirty="0">
                <a:solidFill>
                  <a:schemeClr val="tx1"/>
                </a:solidFill>
                <a:latin typeface="Times New Roman" panose="02020603050405020304" pitchFamily="18" charset="0"/>
                <a:cs typeface="Times New Roman" panose="02020603050405020304" pitchFamily="18" charset="0"/>
              </a:rPr>
              <a:t>.</a:t>
            </a:r>
          </a:p>
          <a:p>
            <a:pPr marL="139700" indent="0" algn="ctr">
              <a:lnSpc>
                <a:spcPct val="150000"/>
              </a:lnSpc>
            </a:pPr>
            <a:r>
              <a:rPr lang="en-US" sz="1600" dirty="0">
                <a:solidFill>
                  <a:schemeClr val="tx1"/>
                </a:solidFill>
                <a:latin typeface="Times New Roman" panose="02020603050405020304" pitchFamily="18" charset="0"/>
                <a:cs typeface="Times New Roman" panose="02020603050405020304" pitchFamily="18" charset="0"/>
              </a:rPr>
              <a:t> </a:t>
            </a:r>
            <a:r>
              <a:rPr lang="vi-VN" sz="1600" dirty="0">
                <a:solidFill>
                  <a:schemeClr val="tx1"/>
                </a:solidFill>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import </a:t>
            </a:r>
            <a:r>
              <a:rPr lang="en-US" sz="1600" dirty="0" err="1">
                <a:solidFill>
                  <a:srgbClr val="FF0000"/>
                </a:solidFill>
                <a:latin typeface="Times New Roman" panose="02020603050405020304" pitchFamily="18" charset="0"/>
                <a:cs typeface="Times New Roman" panose="02020603050405020304" pitchFamily="18" charset="0"/>
              </a:rPr>
              <a:t>sympy</a:t>
            </a:r>
            <a:r>
              <a:rPr lang="en-US" sz="1600" dirty="0">
                <a:solidFill>
                  <a:srgbClr val="FF0000"/>
                </a:solidFill>
                <a:latin typeface="Times New Roman" panose="02020603050405020304" pitchFamily="18" charset="0"/>
                <a:cs typeface="Times New Roman" panose="02020603050405020304" pitchFamily="18" charset="0"/>
              </a:rPr>
              <a:t> as </a:t>
            </a:r>
            <a:r>
              <a:rPr lang="en-US" sz="1600" dirty="0" err="1">
                <a:solidFill>
                  <a:srgbClr val="FF0000"/>
                </a:solidFill>
                <a:latin typeface="Times New Roman" panose="02020603050405020304" pitchFamily="18" charset="0"/>
                <a:cs typeface="Times New Roman" panose="02020603050405020304" pitchFamily="18" charset="0"/>
              </a:rPr>
              <a:t>sym</a:t>
            </a:r>
            <a:r>
              <a:rPr lang="en-US" sz="1600" dirty="0">
                <a:solidFill>
                  <a:srgbClr val="FF0000"/>
                </a:solidFill>
                <a:latin typeface="Times New Roman" panose="02020603050405020304" pitchFamily="18" charset="0"/>
                <a:cs typeface="Times New Roman" panose="02020603050405020304" pitchFamily="18" charset="0"/>
              </a:rPr>
              <a:t> </a:t>
            </a:r>
            <a:endParaRPr lang="vi-VN" sz="1600" dirty="0">
              <a:solidFill>
                <a:srgbClr val="FF0000"/>
              </a:solidFill>
              <a:latin typeface="Times New Roman" panose="02020603050405020304" pitchFamily="18" charset="0"/>
              <a:cs typeface="Times New Roman" panose="02020603050405020304" pitchFamily="18" charset="0"/>
            </a:endParaRPr>
          </a:p>
          <a:p>
            <a:pPr marL="139700" indent="0" algn="ctr">
              <a:lnSpc>
                <a:spcPct val="150000"/>
              </a:lnSpc>
            </a:pPr>
            <a:r>
              <a:rPr lang="en-US" sz="1600" dirty="0">
                <a:solidFill>
                  <a:srgbClr val="FF0000"/>
                </a:solidFill>
                <a:latin typeface="Times New Roman" panose="02020603050405020304" pitchFamily="18" charset="0"/>
                <a:cs typeface="Times New Roman" panose="02020603050405020304" pitchFamily="18" charset="0"/>
              </a:rPr>
              <a:t>x = </a:t>
            </a:r>
            <a:r>
              <a:rPr lang="en-US" sz="1600" dirty="0" err="1">
                <a:solidFill>
                  <a:srgbClr val="FF0000"/>
                </a:solidFill>
                <a:latin typeface="Times New Roman" panose="02020603050405020304" pitchFamily="18" charset="0"/>
                <a:cs typeface="Times New Roman" panose="02020603050405020304" pitchFamily="18" charset="0"/>
              </a:rPr>
              <a:t>sym.Symbol</a:t>
            </a:r>
            <a:r>
              <a:rPr lang="en-US" sz="1600" dirty="0">
                <a:solidFill>
                  <a:srgbClr val="FF0000"/>
                </a:solidFill>
                <a:latin typeface="Times New Roman" panose="02020603050405020304" pitchFamily="18" charset="0"/>
                <a:cs typeface="Times New Roman" panose="02020603050405020304" pitchFamily="18" charset="0"/>
              </a:rPr>
              <a:t>('x')</a:t>
            </a:r>
          </a:p>
          <a:p>
            <a:pPr marL="377843" lvl="1" indent="0" algn="l">
              <a:lnSpc>
                <a:spcPct val="150000"/>
              </a:lnSpc>
            </a:pPr>
            <a:r>
              <a:rPr lang="en-US" sz="1600" b="1" dirty="0" err="1">
                <a:solidFill>
                  <a:schemeClr val="tx1"/>
                </a:solidFill>
                <a:latin typeface="Times New Roman" panose="02020603050405020304" pitchFamily="18" charset="0"/>
                <a:cs typeface="Times New Roman" panose="02020603050405020304" pitchFamily="18" charset="0"/>
              </a:rPr>
              <a:t>Tính</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đạo</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hàm</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sử</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dụng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phương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thức</a:t>
            </a:r>
            <a:r>
              <a:rPr lang="en-US" sz="1600" dirty="0">
                <a:solidFill>
                  <a:schemeClr val="tx1"/>
                </a:solidFill>
                <a:latin typeface="Times New Roman" panose="02020603050405020304" pitchFamily="18" charset="0"/>
                <a:cs typeface="Times New Roman" panose="02020603050405020304" pitchFamily="18" charset="0"/>
              </a:rPr>
              <a:t> ‘diff(</a:t>
            </a:r>
            <a:r>
              <a:rPr lang="en-US" sz="1600" dirty="0" err="1">
                <a:solidFill>
                  <a:schemeClr val="tx1"/>
                </a:solidFill>
                <a:latin typeface="Times New Roman" panose="02020603050405020304" pitchFamily="18" charset="0"/>
                <a:cs typeface="Times New Roman" panose="02020603050405020304" pitchFamily="18" charset="0"/>
              </a:rPr>
              <a:t>biểu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thức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biến</a:t>
            </a:r>
            <a:r>
              <a:rPr lang="en-US" sz="1600" dirty="0">
                <a:solidFill>
                  <a:schemeClr val="tx1"/>
                </a:solidFill>
                <a:latin typeface="Times New Roman" panose="02020603050405020304" pitchFamily="18" charset="0"/>
                <a:cs typeface="Times New Roman" panose="02020603050405020304" pitchFamily="18" charset="0"/>
              </a:rPr>
              <a:t>)‘:</a:t>
            </a:r>
          </a:p>
          <a:p>
            <a:pPr marL="139700" indent="0" algn="ctr">
              <a:lnSpc>
                <a:spcPct val="150000"/>
              </a:lnSpc>
            </a:pPr>
            <a:r>
              <a:rPr lang="en-US" sz="1600" dirty="0">
                <a:solidFill>
                  <a:schemeClr val="tx1"/>
                </a:solidFill>
                <a:latin typeface="Times New Roman" panose="02020603050405020304" pitchFamily="18" charset="0"/>
                <a:cs typeface="Times New Roman" panose="02020603050405020304" pitchFamily="18" charset="0"/>
              </a:rPr>
              <a:t>   </a:t>
            </a:r>
            <a:r>
              <a:rPr lang="vi-VN" sz="1600" dirty="0">
                <a:solidFill>
                  <a:schemeClr val="tx1"/>
                </a:solidFill>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import </a:t>
            </a:r>
            <a:r>
              <a:rPr lang="en-US" sz="1600" dirty="0" err="1">
                <a:solidFill>
                  <a:srgbClr val="FF0000"/>
                </a:solidFill>
                <a:latin typeface="Times New Roman" panose="02020603050405020304" pitchFamily="18" charset="0"/>
                <a:cs typeface="Times New Roman" panose="02020603050405020304" pitchFamily="18" charset="0"/>
              </a:rPr>
              <a:t>sympy</a:t>
            </a:r>
            <a:r>
              <a:rPr lang="en-US" sz="1600" dirty="0">
                <a:solidFill>
                  <a:srgbClr val="FF0000"/>
                </a:solidFill>
                <a:latin typeface="Times New Roman" panose="02020603050405020304" pitchFamily="18" charset="0"/>
                <a:cs typeface="Times New Roman" panose="02020603050405020304" pitchFamily="18" charset="0"/>
              </a:rPr>
              <a:t> as </a:t>
            </a:r>
            <a:r>
              <a:rPr lang="en-US" sz="1600" dirty="0" err="1">
                <a:solidFill>
                  <a:srgbClr val="FF0000"/>
                </a:solidFill>
                <a:latin typeface="Times New Roman" panose="02020603050405020304" pitchFamily="18" charset="0"/>
                <a:cs typeface="Times New Roman" panose="02020603050405020304" pitchFamily="18" charset="0"/>
              </a:rPr>
              <a:t>sym</a:t>
            </a:r>
            <a:endParaRPr lang="en-US" sz="1600" dirty="0">
              <a:solidFill>
                <a:srgbClr val="FF0000"/>
              </a:solidFill>
              <a:latin typeface="Times New Roman" panose="02020603050405020304" pitchFamily="18" charset="0"/>
              <a:cs typeface="Times New Roman" panose="02020603050405020304" pitchFamily="18" charset="0"/>
            </a:endParaRPr>
          </a:p>
          <a:p>
            <a:pPr marL="139700" indent="0" algn="ctr">
              <a:lnSpc>
                <a:spcPct val="150000"/>
              </a:lnSpc>
            </a:pPr>
            <a:r>
              <a:rPr lang="vi-VN" sz="1600" dirty="0">
                <a:solidFill>
                  <a:srgbClr val="FF0000"/>
                </a:solidFill>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x = </a:t>
            </a:r>
            <a:r>
              <a:rPr lang="en-US" sz="1600" dirty="0" err="1">
                <a:solidFill>
                  <a:srgbClr val="FF0000"/>
                </a:solidFill>
                <a:latin typeface="Times New Roman" panose="02020603050405020304" pitchFamily="18" charset="0"/>
                <a:cs typeface="Times New Roman" panose="02020603050405020304" pitchFamily="18" charset="0"/>
              </a:rPr>
              <a:t>sym.Symbol</a:t>
            </a:r>
            <a:r>
              <a:rPr lang="en-US" sz="1600" dirty="0">
                <a:solidFill>
                  <a:srgbClr val="FF0000"/>
                </a:solidFill>
                <a:latin typeface="Times New Roman" panose="02020603050405020304" pitchFamily="18" charset="0"/>
                <a:cs typeface="Times New Roman" panose="02020603050405020304" pitchFamily="18" charset="0"/>
              </a:rPr>
              <a:t>(‘x’)</a:t>
            </a:r>
            <a:endParaRPr lang="vi-VN" sz="1600" dirty="0">
              <a:solidFill>
                <a:srgbClr val="FF0000"/>
              </a:solidFill>
              <a:latin typeface="Times New Roman" panose="02020603050405020304" pitchFamily="18" charset="0"/>
              <a:cs typeface="Times New Roman" panose="02020603050405020304" pitchFamily="18" charset="0"/>
            </a:endParaRPr>
          </a:p>
          <a:p>
            <a:pPr marL="139700" indent="0" algn="ctr">
              <a:lnSpc>
                <a:spcPct val="150000"/>
              </a:lnSpc>
            </a:pPr>
            <a:r>
              <a:rPr lang="vi-VN"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bt</a:t>
            </a:r>
            <a:r>
              <a:rPr lang="en-US" sz="1600" dirty="0">
                <a:solidFill>
                  <a:srgbClr val="FF0000"/>
                </a:solidFill>
                <a:latin typeface="Times New Roman" panose="02020603050405020304" pitchFamily="18" charset="0"/>
                <a:cs typeface="Times New Roman" panose="02020603050405020304" pitchFamily="18" charset="0"/>
              </a:rPr>
              <a:t> = x**2 #x </a:t>
            </a:r>
            <a:r>
              <a:rPr lang="en-US" sz="1600" dirty="0" err="1">
                <a:solidFill>
                  <a:srgbClr val="FF0000"/>
                </a:solidFill>
                <a:latin typeface="Times New Roman" panose="02020603050405020304" pitchFamily="18" charset="0"/>
                <a:cs typeface="Times New Roman" panose="02020603050405020304" pitchFamily="18" charset="0"/>
              </a:rPr>
              <a:t>mũ</a:t>
            </a:r>
            <a:r>
              <a:rPr lang="en-US" sz="1600" dirty="0">
                <a:solidFill>
                  <a:srgbClr val="FF0000"/>
                </a:solidFill>
                <a:latin typeface="Times New Roman" panose="02020603050405020304" pitchFamily="18" charset="0"/>
                <a:cs typeface="Times New Roman" panose="02020603050405020304" pitchFamily="18" charset="0"/>
              </a:rPr>
              <a:t> 2 </a:t>
            </a:r>
          </a:p>
          <a:p>
            <a:pPr marL="139700" indent="0" algn="ctr">
              <a:lnSpc>
                <a:spcPct val="150000"/>
              </a:lnSpc>
            </a:pPr>
            <a:r>
              <a:rPr lang="en-US" sz="1600" dirty="0">
                <a:solidFill>
                  <a:srgbClr val="FF0000"/>
                </a:solidFill>
                <a:latin typeface="Times New Roman" panose="02020603050405020304" pitchFamily="18" charset="0"/>
                <a:cs typeface="Times New Roman" panose="02020603050405020304" pitchFamily="18" charset="0"/>
              </a:rPr>
              <a:t>          </a:t>
            </a:r>
            <a:r>
              <a:rPr lang="vi-VN" sz="1600" dirty="0">
                <a:solidFill>
                  <a:srgbClr val="FF0000"/>
                </a:solidFill>
                <a:latin typeface="Times New Roman" panose="02020603050405020304" pitchFamily="18" charset="0"/>
                <a:cs typeface="Times New Roman" panose="02020603050405020304" pitchFamily="18" charset="0"/>
              </a:rPr>
              <a:t>    d</a:t>
            </a:r>
            <a:r>
              <a:rPr lang="en-US" sz="1600" dirty="0" err="1">
                <a:solidFill>
                  <a:srgbClr val="FF0000"/>
                </a:solidFill>
                <a:latin typeface="Times New Roman" panose="02020603050405020304" pitchFamily="18" charset="0"/>
                <a:cs typeface="Times New Roman" panose="02020603050405020304" pitchFamily="18" charset="0"/>
              </a:rPr>
              <a:t>ao_ham</a:t>
            </a:r>
            <a:r>
              <a:rPr lang="en-US" sz="1600" dirty="0">
                <a:solidFill>
                  <a:srgbClr val="FF0000"/>
                </a:solidFill>
                <a:latin typeface="Times New Roman" panose="02020603050405020304" pitchFamily="18" charset="0"/>
                <a:cs typeface="Times New Roman" panose="02020603050405020304" pitchFamily="18" charset="0"/>
              </a:rPr>
              <a:t> = </a:t>
            </a:r>
            <a:r>
              <a:rPr lang="en-US" sz="1600" dirty="0" err="1">
                <a:solidFill>
                  <a:srgbClr val="FF0000"/>
                </a:solidFill>
                <a:latin typeface="Times New Roman" panose="02020603050405020304" pitchFamily="18" charset="0"/>
                <a:cs typeface="Times New Roman" panose="02020603050405020304" pitchFamily="18" charset="0"/>
              </a:rPr>
              <a:t>sym.diff</a:t>
            </a:r>
            <a:r>
              <a:rPr lang="en-US" sz="1600" dirty="0">
                <a:solidFill>
                  <a:srgbClr val="FF0000"/>
                </a:solidFill>
                <a:latin typeface="Times New Roman" panose="02020603050405020304" pitchFamily="18" charset="0"/>
                <a:cs typeface="Times New Roman" panose="02020603050405020304" pitchFamily="18" charset="0"/>
              </a:rPr>
              <a:t>(</a:t>
            </a:r>
            <a:r>
              <a:rPr lang="en-US" sz="1600" dirty="0" err="1">
                <a:solidFill>
                  <a:srgbClr val="FF0000"/>
                </a:solidFill>
                <a:latin typeface="Times New Roman" panose="02020603050405020304" pitchFamily="18" charset="0"/>
                <a:cs typeface="Times New Roman" panose="02020603050405020304" pitchFamily="18" charset="0"/>
              </a:rPr>
              <a:t>bt</a:t>
            </a:r>
            <a:r>
              <a:rPr lang="en-US" sz="1600" dirty="0">
                <a:solidFill>
                  <a:srgbClr val="FF0000"/>
                </a:solidFill>
                <a:latin typeface="Times New Roman" panose="02020603050405020304" pitchFamily="18" charset="0"/>
                <a:cs typeface="Times New Roman" panose="02020603050405020304" pitchFamily="18" charset="0"/>
              </a:rPr>
              <a:t>, x)</a:t>
            </a:r>
          </a:p>
          <a:p>
            <a:pPr marL="377843" lvl="1" indent="0" algn="l">
              <a:lnSpc>
                <a:spcPct val="150000"/>
              </a:lnSpc>
            </a:pPr>
            <a:r>
              <a:rPr lang="en-US" sz="1600" b="1" dirty="0" err="1">
                <a:solidFill>
                  <a:schemeClr val="tx1"/>
                </a:solidFill>
                <a:latin typeface="Josefin Sans"/>
              </a:rPr>
              <a:t>Tính</a:t>
            </a:r>
            <a:r>
              <a:rPr lang="en-US" sz="1600" b="1" dirty="0">
                <a:solidFill>
                  <a:schemeClr val="tx1"/>
                </a:solidFill>
                <a:latin typeface="Josefin Sans"/>
              </a:rPr>
              <a:t> </a:t>
            </a:r>
            <a:r>
              <a:rPr lang="en-US" sz="1600" b="1" dirty="0" err="1">
                <a:solidFill>
                  <a:schemeClr val="tx1"/>
                </a:solidFill>
                <a:latin typeface="Josefin Sans"/>
              </a:rPr>
              <a:t>đạo</a:t>
            </a:r>
            <a:r>
              <a:rPr lang="en-US" sz="1600" b="1" dirty="0">
                <a:solidFill>
                  <a:schemeClr val="tx1"/>
                </a:solidFill>
                <a:latin typeface="Josefin Sans"/>
              </a:rPr>
              <a:t> </a:t>
            </a:r>
            <a:r>
              <a:rPr lang="en-US" sz="1600" b="1" dirty="0" err="1">
                <a:solidFill>
                  <a:schemeClr val="tx1"/>
                </a:solidFill>
                <a:latin typeface="Josefin Sans"/>
              </a:rPr>
              <a:t>hàm</a:t>
            </a:r>
            <a:r>
              <a:rPr lang="en-US" sz="1600" b="1" dirty="0">
                <a:solidFill>
                  <a:schemeClr val="tx1"/>
                </a:solidFill>
                <a:latin typeface="Josefin Sans"/>
              </a:rPr>
              <a:t> </a:t>
            </a:r>
            <a:r>
              <a:rPr lang="en-US" sz="1600" b="1" dirty="0" err="1">
                <a:solidFill>
                  <a:schemeClr val="tx1"/>
                </a:solidFill>
                <a:latin typeface="Josefin Sans"/>
              </a:rPr>
              <a:t>bậc</a:t>
            </a:r>
            <a:r>
              <a:rPr lang="en-US" sz="1600" b="1" dirty="0">
                <a:solidFill>
                  <a:schemeClr val="tx1"/>
                </a:solidFill>
                <a:latin typeface="Josefin Sans"/>
              </a:rPr>
              <a:t> n</a:t>
            </a:r>
            <a:r>
              <a:rPr lang="en-US" sz="1600" dirty="0">
                <a:solidFill>
                  <a:schemeClr val="tx1"/>
                </a:solidFill>
                <a:latin typeface="Josefin Sans"/>
              </a:rPr>
              <a:t>: </a:t>
            </a:r>
            <a:r>
              <a:rPr lang="en-US" sz="1600" dirty="0" err="1">
                <a:solidFill>
                  <a:schemeClr val="tx1"/>
                </a:solidFill>
                <a:latin typeface="Josefin Sans"/>
              </a:rPr>
              <a:t>sử</a:t>
            </a:r>
            <a:r>
              <a:rPr lang="en-US" sz="1600" dirty="0">
                <a:solidFill>
                  <a:schemeClr val="tx1"/>
                </a:solidFill>
                <a:latin typeface="Josefin Sans"/>
              </a:rPr>
              <a:t> </a:t>
            </a:r>
            <a:r>
              <a:rPr lang="en-US" sz="1600" dirty="0" err="1">
                <a:solidFill>
                  <a:schemeClr val="tx1"/>
                </a:solidFill>
                <a:latin typeface="Josefin Sans"/>
              </a:rPr>
              <a:t>dụng</a:t>
            </a:r>
            <a:r>
              <a:rPr lang="en-US" sz="1600" dirty="0">
                <a:solidFill>
                  <a:schemeClr val="tx1"/>
                </a:solidFill>
                <a:latin typeface="Josefin Sans"/>
              </a:rPr>
              <a:t> </a:t>
            </a:r>
            <a:r>
              <a:rPr lang="en-US" sz="1600" dirty="0" err="1">
                <a:solidFill>
                  <a:schemeClr val="tx1"/>
                </a:solidFill>
                <a:latin typeface="Josefin Sans"/>
              </a:rPr>
              <a:t>phương</a:t>
            </a:r>
            <a:r>
              <a:rPr lang="en-US" sz="1600" dirty="0">
                <a:solidFill>
                  <a:schemeClr val="tx1"/>
                </a:solidFill>
                <a:latin typeface="Josefin Sans"/>
              </a:rPr>
              <a:t> </a:t>
            </a:r>
            <a:r>
              <a:rPr lang="en-US" sz="1600" dirty="0" err="1">
                <a:solidFill>
                  <a:schemeClr val="tx1"/>
                </a:solidFill>
                <a:latin typeface="Josefin Sans"/>
              </a:rPr>
              <a:t>thức</a:t>
            </a:r>
            <a:r>
              <a:rPr lang="en-US" sz="1600" dirty="0">
                <a:solidFill>
                  <a:schemeClr val="tx1"/>
                </a:solidFill>
                <a:latin typeface="Josefin Sans"/>
              </a:rPr>
              <a:t> ‘diff(</a:t>
            </a:r>
            <a:r>
              <a:rPr lang="en-US" sz="1600" dirty="0" err="1">
                <a:solidFill>
                  <a:schemeClr val="tx1"/>
                </a:solidFill>
                <a:latin typeface="Josefin Sans"/>
              </a:rPr>
              <a:t>biểu</a:t>
            </a:r>
            <a:r>
              <a:rPr lang="en-US" sz="1600" dirty="0">
                <a:solidFill>
                  <a:schemeClr val="tx1"/>
                </a:solidFill>
                <a:latin typeface="Josefin Sans"/>
              </a:rPr>
              <a:t> </a:t>
            </a:r>
            <a:r>
              <a:rPr lang="en-US" sz="1600" dirty="0" err="1">
                <a:solidFill>
                  <a:schemeClr val="tx1"/>
                </a:solidFill>
                <a:latin typeface="Josefin Sans"/>
              </a:rPr>
              <a:t>thức</a:t>
            </a:r>
            <a:r>
              <a:rPr lang="en-US" sz="1600" dirty="0">
                <a:solidFill>
                  <a:schemeClr val="tx1"/>
                </a:solidFill>
                <a:latin typeface="Josefin Sans"/>
              </a:rPr>
              <a:t>, </a:t>
            </a:r>
            <a:r>
              <a:rPr lang="en-US" sz="1600" dirty="0" err="1">
                <a:solidFill>
                  <a:schemeClr val="tx1"/>
                </a:solidFill>
                <a:latin typeface="Josefin Sans"/>
              </a:rPr>
              <a:t>biến,n</a:t>
            </a:r>
            <a:r>
              <a:rPr lang="en-US" sz="1600" dirty="0">
                <a:solidFill>
                  <a:schemeClr val="tx1"/>
                </a:solidFill>
                <a:latin typeface="Josefin Sans"/>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781;p37">
            <a:extLst>
              <a:ext uri="{FF2B5EF4-FFF2-40B4-BE49-F238E27FC236}">
                <a16:creationId xmlns:a16="http://schemas.microsoft.com/office/drawing/2014/main" id="{FFCF0D5F-591F-F387-D795-86C08F312FF7}"/>
              </a:ext>
            </a:extLst>
          </p:cNvPr>
          <p:cNvSpPr txBox="1">
            <a:spLocks noGrp="1"/>
          </p:cNvSpPr>
          <p:nvPr>
            <p:ph type="subTitle" idx="1"/>
          </p:nvPr>
        </p:nvSpPr>
        <p:spPr>
          <a:xfrm>
            <a:off x="582465" y="726130"/>
            <a:ext cx="7508487" cy="3850888"/>
          </a:xfrm>
          <a:prstGeom prst="rect">
            <a:avLst/>
          </a:prstGeom>
        </p:spPr>
        <p:txBody>
          <a:bodyPr spcFirstLastPara="1" wrap="square" lIns="91425" tIns="91425" rIns="91425" bIns="91425" anchor="t" anchorCtr="0">
            <a:noAutofit/>
          </a:bodyPr>
          <a:lstStyle/>
          <a:p>
            <a:pPr marL="377843" lvl="1" algn="l">
              <a:lnSpc>
                <a:spcPct val="150000"/>
              </a:lnSpc>
            </a:pPr>
            <a:r>
              <a:rPr lang="en-US" sz="1600" b="1" dirty="0" err="1">
                <a:solidFill>
                  <a:schemeClr val="tx1"/>
                </a:solidFill>
                <a:latin typeface="Times New Roman" panose="02020603050405020304" pitchFamily="18" charset="0"/>
                <a:cs typeface="Times New Roman" panose="02020603050405020304" pitchFamily="18" charset="0"/>
              </a:rPr>
              <a:t>Tính</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tích</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phân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sử</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dụng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phương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thức</a:t>
            </a:r>
            <a:r>
              <a:rPr lang="en-US" sz="1600" dirty="0">
                <a:solidFill>
                  <a:schemeClr val="tx1"/>
                </a:solidFill>
                <a:latin typeface="Times New Roman" panose="02020603050405020304" pitchFamily="18" charset="0"/>
                <a:cs typeface="Times New Roman" panose="02020603050405020304" pitchFamily="18" charset="0"/>
              </a:rPr>
              <a:t> integrate() </a:t>
            </a:r>
            <a:r>
              <a:rPr lang="en-US" sz="1600" dirty="0" err="1">
                <a:solidFill>
                  <a:schemeClr val="tx1"/>
                </a:solidFill>
                <a:latin typeface="Times New Roman" panose="02020603050405020304" pitchFamily="18" charset="0"/>
                <a:cs typeface="Times New Roman" panose="02020603050405020304" pitchFamily="18" charset="0"/>
              </a:rPr>
              <a:t>để</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tính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tích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phân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bất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định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và</a:t>
            </a:r>
            <a:endParaRPr lang="vi-VN" sz="1600" dirty="0">
              <a:solidFill>
                <a:schemeClr val="tx1"/>
              </a:solidFill>
              <a:latin typeface="Times New Roman" panose="02020603050405020304" pitchFamily="18" charset="0"/>
              <a:cs typeface="Times New Roman" panose="02020603050405020304" pitchFamily="18" charset="0"/>
            </a:endParaRPr>
          </a:p>
          <a:p>
            <a:pPr marL="377843" lvl="1" algn="l">
              <a:lnSpc>
                <a:spcPct val="150000"/>
              </a:lnSpc>
            </a:pPr>
            <a:r>
              <a:rPr lang="en-US" sz="1600" dirty="0" err="1">
                <a:solidFill>
                  <a:schemeClr val="tx1"/>
                </a:solidFill>
                <a:latin typeface="Times New Roman" panose="02020603050405020304" pitchFamily="18" charset="0"/>
                <a:cs typeface="Times New Roman" panose="02020603050405020304" pitchFamily="18" charset="0"/>
              </a:rPr>
              <a:t>tích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phân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xác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định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của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hàm</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số</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cơ</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bản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và</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đặc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biệt</a:t>
            </a:r>
            <a:r>
              <a:rPr lang="en-US" sz="1600" dirty="0">
                <a:solidFill>
                  <a:schemeClr val="tx1"/>
                </a:solidFill>
                <a:latin typeface="Times New Roman" panose="02020603050405020304" pitchFamily="18" charset="0"/>
                <a:cs typeface="Times New Roman" panose="02020603050405020304" pitchFamily="18" charset="0"/>
              </a:rPr>
              <a:t>.</a:t>
            </a:r>
            <a:endParaRPr lang="vi-VN" sz="1600" dirty="0">
              <a:solidFill>
                <a:schemeClr val="tx1"/>
              </a:solidFill>
              <a:latin typeface="Times New Roman" panose="02020603050405020304" pitchFamily="18" charset="0"/>
              <a:cs typeface="Times New Roman" panose="02020603050405020304" pitchFamily="18" charset="0"/>
            </a:endParaRPr>
          </a:p>
          <a:p>
            <a:pPr marL="377843" lvl="1" algn="l">
              <a:lnSpc>
                <a:spcPct val="150000"/>
              </a:lnSpc>
            </a:pPr>
            <a:r>
              <a:rPr lang="vi-VN" sz="1600" dirty="0">
                <a:solidFill>
                  <a:schemeClr val="tx1"/>
                </a:solidFill>
                <a:latin typeface="Times New Roman" panose="02020603050405020304" pitchFamily="18" charset="0"/>
                <a:cs typeface="Times New Roman" panose="02020603050405020304" pitchFamily="18" charset="0"/>
              </a:rPr>
              <a:t>                                </a:t>
            </a:r>
            <a:r>
              <a:rPr lang="vi-VN" sz="1600" dirty="0">
                <a:solidFill>
                  <a:srgbClr val="FF0000"/>
                </a:solidFill>
                <a:latin typeface="Times New Roman" panose="02020603050405020304" pitchFamily="18" charset="0"/>
                <a:cs typeface="Times New Roman" panose="02020603050405020304" pitchFamily="18" charset="0"/>
              </a:rPr>
              <a:t>i</a:t>
            </a:r>
            <a:r>
              <a:rPr lang="en-US" sz="1600" dirty="0" err="1">
                <a:solidFill>
                  <a:srgbClr val="FF0000"/>
                </a:solidFill>
                <a:latin typeface="Times New Roman" panose="02020603050405020304" pitchFamily="18" charset="0"/>
                <a:cs typeface="Times New Roman" panose="02020603050405020304" pitchFamily="18" charset="0"/>
              </a:rPr>
              <a:t>mport</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sympy</a:t>
            </a:r>
            <a:r>
              <a:rPr lang="en-US" sz="1600" dirty="0">
                <a:solidFill>
                  <a:srgbClr val="FF0000"/>
                </a:solidFill>
                <a:latin typeface="Times New Roman" panose="02020603050405020304" pitchFamily="18" charset="0"/>
                <a:cs typeface="Times New Roman" panose="02020603050405020304" pitchFamily="18" charset="0"/>
              </a:rPr>
              <a:t> as </a:t>
            </a:r>
            <a:r>
              <a:rPr lang="en-US" sz="1600" dirty="0" err="1">
                <a:solidFill>
                  <a:srgbClr val="FF0000"/>
                </a:solidFill>
                <a:latin typeface="Times New Roman" panose="02020603050405020304" pitchFamily="18" charset="0"/>
                <a:cs typeface="Times New Roman" panose="02020603050405020304" pitchFamily="18" charset="0"/>
              </a:rPr>
              <a:t>sym</a:t>
            </a:r>
            <a:r>
              <a:rPr lang="en-US" sz="1600" dirty="0">
                <a:solidFill>
                  <a:srgbClr val="FF0000"/>
                </a:solidFill>
                <a:latin typeface="Times New Roman" panose="02020603050405020304" pitchFamily="18" charset="0"/>
                <a:cs typeface="Times New Roman" panose="02020603050405020304" pitchFamily="18" charset="0"/>
              </a:rPr>
              <a:t> </a:t>
            </a:r>
            <a:endParaRPr lang="vi-VN" sz="1600" dirty="0">
              <a:solidFill>
                <a:srgbClr val="FF0000"/>
              </a:solidFill>
              <a:latin typeface="Times New Roman" panose="02020603050405020304" pitchFamily="18" charset="0"/>
              <a:cs typeface="Times New Roman" panose="02020603050405020304" pitchFamily="18" charset="0"/>
            </a:endParaRPr>
          </a:p>
          <a:p>
            <a:pPr>
              <a:lnSpc>
                <a:spcPct val="150000"/>
              </a:lnSpc>
            </a:pPr>
            <a:r>
              <a:rPr lang="vi-VN" sz="1600" dirty="0">
                <a:solidFill>
                  <a:srgbClr val="FF0000"/>
                </a:solidFill>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x = </a:t>
            </a:r>
            <a:r>
              <a:rPr lang="en-US" sz="1600" dirty="0" err="1">
                <a:solidFill>
                  <a:srgbClr val="FF0000"/>
                </a:solidFill>
                <a:latin typeface="Times New Roman" panose="02020603050405020304" pitchFamily="18" charset="0"/>
                <a:cs typeface="Times New Roman" panose="02020603050405020304" pitchFamily="18" charset="0"/>
              </a:rPr>
              <a:t>sym.Symbol</a:t>
            </a:r>
            <a:r>
              <a:rPr lang="en-US" sz="1600" dirty="0">
                <a:solidFill>
                  <a:srgbClr val="FF0000"/>
                </a:solidFill>
                <a:latin typeface="Times New Roman" panose="02020603050405020304" pitchFamily="18" charset="0"/>
                <a:cs typeface="Times New Roman" panose="02020603050405020304" pitchFamily="18" charset="0"/>
              </a:rPr>
              <a:t>('x') </a:t>
            </a:r>
          </a:p>
          <a:p>
            <a:pPr>
              <a:lnSpc>
                <a:spcPct val="150000"/>
              </a:lnSpc>
            </a:pPr>
            <a:r>
              <a:rPr lang="en-US" sz="1600" dirty="0">
                <a:solidFill>
                  <a:srgbClr val="FF0000"/>
                </a:solidFill>
                <a:latin typeface="Times New Roman" panose="02020603050405020304" pitchFamily="18" charset="0"/>
                <a:cs typeface="Times New Roman" panose="02020603050405020304" pitchFamily="18" charset="0"/>
              </a:rPr>
              <a:t>      </a:t>
            </a:r>
            <a:r>
              <a:rPr lang="vi-VN"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tich_phan</a:t>
            </a:r>
            <a:r>
              <a:rPr lang="en-US" sz="1600" dirty="0">
                <a:solidFill>
                  <a:srgbClr val="FF0000"/>
                </a:solidFill>
                <a:latin typeface="Times New Roman" panose="02020603050405020304" pitchFamily="18" charset="0"/>
                <a:cs typeface="Times New Roman" panose="02020603050405020304" pitchFamily="18" charset="0"/>
              </a:rPr>
              <a:t> = </a:t>
            </a:r>
            <a:r>
              <a:rPr lang="en-US" sz="1600" dirty="0" err="1">
                <a:solidFill>
                  <a:srgbClr val="FF0000"/>
                </a:solidFill>
                <a:latin typeface="Times New Roman" panose="02020603050405020304" pitchFamily="18" charset="0"/>
                <a:cs typeface="Times New Roman" panose="02020603050405020304" pitchFamily="18" charset="0"/>
              </a:rPr>
              <a:t>sym.integrate</a:t>
            </a:r>
            <a:r>
              <a:rPr lang="en-US" sz="1600" dirty="0">
                <a:solidFill>
                  <a:srgbClr val="FF0000"/>
                </a:solidFill>
                <a:latin typeface="Times New Roman" panose="02020603050405020304" pitchFamily="18" charset="0"/>
                <a:cs typeface="Times New Roman" panose="02020603050405020304" pitchFamily="18" charset="0"/>
              </a:rPr>
              <a:t>(</a:t>
            </a:r>
            <a:r>
              <a:rPr lang="en-US" sz="1600" dirty="0" err="1">
                <a:solidFill>
                  <a:srgbClr val="FF0000"/>
                </a:solidFill>
                <a:latin typeface="Times New Roman" panose="02020603050405020304" pitchFamily="18" charset="0"/>
                <a:cs typeface="Times New Roman" panose="02020603050405020304" pitchFamily="18" charset="0"/>
              </a:rPr>
              <a:t>sym.sin</a:t>
            </a:r>
            <a:r>
              <a:rPr lang="en-US" sz="1600" dirty="0">
                <a:solidFill>
                  <a:srgbClr val="FF0000"/>
                </a:solidFill>
                <a:latin typeface="Times New Roman" panose="02020603050405020304" pitchFamily="18" charset="0"/>
                <a:cs typeface="Times New Roman" panose="02020603050405020304" pitchFamily="18" charset="0"/>
              </a:rPr>
              <a:t>(x), x)</a:t>
            </a:r>
          </a:p>
          <a:p>
            <a:pPr marL="377843" lvl="1" algn="l">
              <a:lnSpc>
                <a:spcPct val="150000"/>
              </a:lnSpc>
            </a:pPr>
            <a:r>
              <a:rPr lang="en-US" sz="1600" b="1" dirty="0" err="1">
                <a:solidFill>
                  <a:schemeClr val="tx1"/>
                </a:solidFill>
                <a:latin typeface="Times New Roman" panose="02020603050405020304" pitchFamily="18" charset="0"/>
                <a:cs typeface="Times New Roman" panose="02020603050405020304" pitchFamily="18" charset="0"/>
              </a:rPr>
              <a:t>Tính</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tích</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phân</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xác</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định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sym.integrate</a:t>
            </a:r>
            <a:r>
              <a:rPr lang="en-US" sz="1600" dirty="0">
                <a:solidFill>
                  <a:schemeClr val="tx1"/>
                </a:solidFill>
                <a:latin typeface="Times New Roman" panose="02020603050405020304" pitchFamily="18" charset="0"/>
                <a:cs typeface="Times New Roman" panose="02020603050405020304" pitchFamily="18" charset="0"/>
              </a:rPr>
              <a:t>(</a:t>
            </a:r>
            <a:r>
              <a:rPr lang="en-US" sz="1600" dirty="0" err="1">
                <a:solidFill>
                  <a:schemeClr val="tx1"/>
                </a:solidFill>
                <a:latin typeface="Times New Roman" panose="02020603050405020304" pitchFamily="18" charset="0"/>
                <a:cs typeface="Times New Roman" panose="02020603050405020304" pitchFamily="18" charset="0"/>
              </a:rPr>
              <a:t>hàm</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số</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biến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cận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dưới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cận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trên</a:t>
            </a:r>
            <a:r>
              <a:rPr lang="en-US" sz="1600" dirty="0">
                <a:solidFill>
                  <a:schemeClr val="tx1"/>
                </a:solidFill>
                <a:latin typeface="Times New Roman" panose="02020603050405020304" pitchFamily="18" charset="0"/>
                <a:cs typeface="Times New Roman" panose="02020603050405020304" pitchFamily="18" charset="0"/>
              </a:rPr>
              <a:t>))</a:t>
            </a:r>
            <a:endParaRPr lang="vi-VN" sz="1600" dirty="0">
              <a:solidFill>
                <a:schemeClr val="tx1"/>
              </a:solidFill>
              <a:latin typeface="Times New Roman" panose="02020603050405020304" pitchFamily="18" charset="0"/>
              <a:cs typeface="Times New Roman" panose="02020603050405020304" pitchFamily="18" charset="0"/>
            </a:endParaRPr>
          </a:p>
          <a:p>
            <a:pPr marL="377843" lvl="1" algn="l">
              <a:lnSpc>
                <a:spcPct val="150000"/>
              </a:lnSpc>
            </a:pPr>
            <a:r>
              <a:rPr lang="en-US" sz="1600" b="1" dirty="0" err="1">
                <a:solidFill>
                  <a:schemeClr val="tx1"/>
                </a:solidFill>
                <a:latin typeface="Times New Roman" panose="02020603050405020304" pitchFamily="18" charset="0"/>
                <a:cs typeface="Times New Roman" panose="02020603050405020304" pitchFamily="18" charset="0"/>
              </a:rPr>
              <a:t>Tính</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giới</a:t>
            </a:r>
            <a:r>
              <a:rPr lang="en-US" sz="1600" b="1" dirty="0">
                <a:solidFill>
                  <a:schemeClr val="tx1"/>
                </a:solidFill>
                <a:latin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cs typeface="Times New Roman" panose="02020603050405020304" pitchFamily="18" charset="0"/>
              </a:rPr>
              <a:t>hạn</a:t>
            </a:r>
            <a:r>
              <a:rPr lang="en-US" sz="1600" dirty="0">
                <a:solidFill>
                  <a:schemeClr val="tx1"/>
                </a:solidFill>
                <a:latin typeface="Times New Roman" panose="02020603050405020304" pitchFamily="18" charset="0"/>
                <a:cs typeface="Times New Roman" panose="02020603050405020304" pitchFamily="18" charset="0"/>
              </a:rPr>
              <a:t>: limit(function, variable, point)</a:t>
            </a:r>
          </a:p>
          <a:p>
            <a:pPr>
              <a:lnSpc>
                <a:spcPct val="150000"/>
              </a:lnSpc>
            </a:pPr>
            <a:r>
              <a:rPr lang="en-US" sz="1600" dirty="0">
                <a:solidFill>
                  <a:schemeClr val="tx1"/>
                </a:solidFill>
                <a:latin typeface="Times New Roman" panose="02020603050405020304" pitchFamily="18" charset="0"/>
                <a:cs typeface="Times New Roman" panose="02020603050405020304" pitchFamily="18" charset="0"/>
              </a:rPr>
              <a:t>                     </a:t>
            </a:r>
            <a:r>
              <a:rPr lang="vi-VN" sz="1600" dirty="0">
                <a:solidFill>
                  <a:schemeClr val="tx1"/>
                </a:solidFill>
                <a:latin typeface="Times New Roman" panose="02020603050405020304" pitchFamily="18" charset="0"/>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VD: </a:t>
            </a:r>
            <a:r>
              <a:rPr lang="vi-VN" sz="1600" dirty="0">
                <a:solidFill>
                  <a:schemeClr val="tx1"/>
                </a:solidFill>
                <a:latin typeface="Times New Roman" panose="02020603050405020304" pitchFamily="18" charset="0"/>
                <a:cs typeface="Times New Roman" panose="02020603050405020304" pitchFamily="18" charset="0"/>
              </a:rPr>
              <a:t>T</a:t>
            </a:r>
            <a:r>
              <a:rPr lang="en-US" sz="1600" dirty="0" err="1">
                <a:solidFill>
                  <a:schemeClr val="tx1"/>
                </a:solidFill>
                <a:latin typeface="Times New Roman" panose="02020603050405020304" pitchFamily="18" charset="0"/>
                <a:cs typeface="Times New Roman" panose="02020603050405020304" pitchFamily="18" charset="0"/>
              </a:rPr>
              <a:t>ính</a:t>
            </a:r>
            <a:r>
              <a:rPr lang="en-US" sz="1600" dirty="0">
                <a:solidFill>
                  <a:schemeClr val="tx1"/>
                </a:solidFill>
                <a:latin typeface="Times New Roman" panose="02020603050405020304" pitchFamily="18" charset="0"/>
                <a:cs typeface="Times New Roman" panose="02020603050405020304" pitchFamily="18" charset="0"/>
              </a:rPr>
              <a:t> </a:t>
            </a:r>
          </a:p>
          <a:p>
            <a:pPr>
              <a:lnSpc>
                <a:spcPct val="150000"/>
              </a:lnSpc>
            </a:pPr>
            <a:r>
              <a:rPr lang="en-US" sz="1600" dirty="0">
                <a:solidFill>
                  <a:schemeClr val="tx1"/>
                </a:solidFill>
                <a:latin typeface="Times New Roman" panose="02020603050405020304" pitchFamily="18" charset="0"/>
                <a:cs typeface="Times New Roman" panose="02020603050405020304" pitchFamily="18" charset="0"/>
              </a:rPr>
              <a:t>                      </a:t>
            </a:r>
            <a:r>
              <a:rPr lang="vi-VN" sz="1600" dirty="0">
                <a:solidFill>
                  <a:schemeClr val="tx1"/>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sym.limit</a:t>
            </a:r>
            <a:r>
              <a:rPr lang="en-US" sz="1600" dirty="0">
                <a:solidFill>
                  <a:srgbClr val="FF0000"/>
                </a:solidFill>
                <a:latin typeface="Times New Roman" panose="02020603050405020304" pitchFamily="18" charset="0"/>
                <a:cs typeface="Times New Roman" panose="02020603050405020304" pitchFamily="18" charset="0"/>
              </a:rPr>
              <a:t>(</a:t>
            </a:r>
            <a:r>
              <a:rPr lang="en-US" sz="1600" dirty="0" err="1">
                <a:solidFill>
                  <a:srgbClr val="FF0000"/>
                </a:solidFill>
                <a:latin typeface="Times New Roman" panose="02020603050405020304" pitchFamily="18" charset="0"/>
                <a:cs typeface="Times New Roman" panose="02020603050405020304" pitchFamily="18" charset="0"/>
              </a:rPr>
              <a:t>sym.sin</a:t>
            </a:r>
            <a:r>
              <a:rPr lang="en-US" sz="1600" dirty="0">
                <a:solidFill>
                  <a:srgbClr val="FF0000"/>
                </a:solidFill>
                <a:latin typeface="Times New Roman" panose="02020603050405020304" pitchFamily="18" charset="0"/>
                <a:cs typeface="Times New Roman" panose="02020603050405020304" pitchFamily="18" charset="0"/>
              </a:rPr>
              <a:t>(x) / x, x, 0)</a:t>
            </a:r>
          </a:p>
          <a:p>
            <a:pPr marL="377843" lvl="1" algn="l"/>
            <a:endParaRPr lang="vi-VN" sz="1600" dirty="0">
              <a:solidFill>
                <a:schemeClr val="tx1"/>
              </a:solidFill>
              <a:latin typeface="Josefin Sans"/>
            </a:endParaRPr>
          </a:p>
          <a:p>
            <a:pPr marL="377843" lvl="1"/>
            <a:endParaRPr lang="en-US" sz="1600" dirty="0">
              <a:solidFill>
                <a:schemeClr val="tx1"/>
              </a:solidFill>
              <a:latin typeface="Josefin Sans"/>
            </a:endParaRPr>
          </a:p>
        </p:txBody>
      </p:sp>
      <p:sp>
        <p:nvSpPr>
          <p:cNvPr id="6" name="Google Shape;1780;p37">
            <a:extLst>
              <a:ext uri="{FF2B5EF4-FFF2-40B4-BE49-F238E27FC236}">
                <a16:creationId xmlns:a16="http://schemas.microsoft.com/office/drawing/2014/main" id="{FABE8A77-4E89-9ECD-AB58-87FE6FA0FE8B}"/>
              </a:ext>
            </a:extLst>
          </p:cNvPr>
          <p:cNvSpPr txBox="1">
            <a:spLocks noGrp="1"/>
          </p:cNvSpPr>
          <p:nvPr>
            <p:ph type="title"/>
          </p:nvPr>
        </p:nvSpPr>
        <p:spPr>
          <a:xfrm>
            <a:off x="1328699" y="61720"/>
            <a:ext cx="6848862" cy="793206"/>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vi-VN" sz="3600" dirty="0">
                <a:solidFill>
                  <a:schemeClr val="dk1"/>
                </a:solidFill>
                <a:latin typeface="Times New Roman" panose="02020603050405020304" pitchFamily="18" charset="0"/>
                <a:ea typeface="Days One"/>
                <a:cs typeface="Times New Roman" panose="02020603050405020304" pitchFamily="18" charset="0"/>
                <a:sym typeface="Days One"/>
              </a:rPr>
              <a:t>Tính toán từ các biểu tượng cơ bản</a:t>
            </a:r>
            <a:br>
              <a:rPr lang="vi-VN" sz="3600" dirty="0">
                <a:solidFill>
                  <a:schemeClr val="dk1"/>
                </a:solidFill>
                <a:latin typeface="Times New Roman" panose="02020603050405020304" pitchFamily="18" charset="0"/>
                <a:ea typeface="Days One"/>
                <a:cs typeface="Times New Roman" panose="02020603050405020304" pitchFamily="18" charset="0"/>
                <a:sym typeface="Days One"/>
              </a:rPr>
            </a:br>
            <a:endParaRPr dirty="0">
              <a:latin typeface="Times New Roman" panose="02020603050405020304" pitchFamily="18" charset="0"/>
              <a:cs typeface="Times New Roman" panose="02020603050405020304" pitchFamily="18" charset="0"/>
            </a:endParaRPr>
          </a:p>
        </p:txBody>
      </p:sp>
      <p:sp>
        <p:nvSpPr>
          <p:cNvPr id="7" name="Freeform 7">
            <a:extLst>
              <a:ext uri="{FF2B5EF4-FFF2-40B4-BE49-F238E27FC236}">
                <a16:creationId xmlns:a16="http://schemas.microsoft.com/office/drawing/2014/main" id="{BC4DDB94-97A6-A551-B865-19A4E9AFD616}"/>
              </a:ext>
            </a:extLst>
          </p:cNvPr>
          <p:cNvSpPr/>
          <p:nvPr/>
        </p:nvSpPr>
        <p:spPr>
          <a:xfrm>
            <a:off x="3192596" y="3368040"/>
            <a:ext cx="2011864" cy="388620"/>
          </a:xfrm>
          <a:custGeom>
            <a:avLst/>
            <a:gdLst/>
            <a:ahLst/>
            <a:cxnLst/>
            <a:rect l="l" t="t" r="r" b="b"/>
            <a:pathLst>
              <a:path w="4327851" h="950016">
                <a:moveTo>
                  <a:pt x="0" y="0"/>
                </a:moveTo>
                <a:lnTo>
                  <a:pt x="4327852" y="0"/>
                </a:lnTo>
                <a:lnTo>
                  <a:pt x="4327852" y="950016"/>
                </a:lnTo>
                <a:lnTo>
                  <a:pt x="0" y="950016"/>
                </a:lnTo>
                <a:lnTo>
                  <a:pt x="0" y="0"/>
                </a:lnTo>
                <a:close/>
              </a:path>
            </a:pathLst>
          </a:custGeom>
          <a:blipFill>
            <a:blip r:embed="rId2"/>
            <a:stretch>
              <a:fillRect/>
            </a:stretch>
          </a:blipFill>
        </p:spPr>
      </p:sp>
    </p:spTree>
    <p:extLst>
      <p:ext uri="{BB962C8B-B14F-4D97-AF65-F5344CB8AC3E}">
        <p14:creationId xmlns:p14="http://schemas.microsoft.com/office/powerpoint/2010/main" val="1326704315"/>
      </p:ext>
    </p:extLst>
  </p:cSld>
  <p:clrMapOvr>
    <a:masterClrMapping/>
  </p:clrMapOvr>
</p:sld>
</file>

<file path=ppt/theme/theme1.xml><?xml version="1.0" encoding="utf-8"?>
<a:theme xmlns:a="http://schemas.openxmlformats.org/drawingml/2006/main" name="Algebra Studies - Math - 11th grade by Slidesgo">
  <a:themeElements>
    <a:clrScheme name="Simple Light">
      <a:dk1>
        <a:srgbClr val="192D35"/>
      </a:dk1>
      <a:lt1>
        <a:srgbClr val="F8F8F8"/>
      </a:lt1>
      <a:dk2>
        <a:srgbClr val="D7E8FF"/>
      </a:dk2>
      <a:lt2>
        <a:srgbClr val="BFD7FF"/>
      </a:lt2>
      <a:accent1>
        <a:srgbClr val="4494FF"/>
      </a:accent1>
      <a:accent2>
        <a:srgbClr val="0079FF"/>
      </a:accent2>
      <a:accent3>
        <a:srgbClr val="0052BB"/>
      </a:accent3>
      <a:accent4>
        <a:srgbClr val="94999C"/>
      </a:accent4>
      <a:accent5>
        <a:srgbClr val="E7E7E7"/>
      </a:accent5>
      <a:accent6>
        <a:srgbClr val="EFEFEF"/>
      </a:accent6>
      <a:hlink>
        <a:srgbClr val="192D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720</TotalTime>
  <Words>1749</Words>
  <Application>Microsoft Office PowerPoint</Application>
  <PresentationFormat>On-screen Show (16:9)</PresentationFormat>
  <Paragraphs>168</Paragraphs>
  <Slides>29</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Tahoma</vt:lpstr>
      <vt:lpstr>Abel</vt:lpstr>
      <vt:lpstr>Days One</vt:lpstr>
      <vt:lpstr>Nunito Light</vt:lpstr>
      <vt:lpstr>Lato Light</vt:lpstr>
      <vt:lpstr>Arial</vt:lpstr>
      <vt:lpstr>Anaheim</vt:lpstr>
      <vt:lpstr>Times New Roman</vt:lpstr>
      <vt:lpstr>Josefin Sans</vt:lpstr>
      <vt:lpstr>Algebra Studies - Math - 11th grade by Slidesgo</vt:lpstr>
      <vt:lpstr>THIẾT KẾ PHẦN MỀM HỖ TRỢ HỌC TẬP MÔN GIẢI TÍCH</vt:lpstr>
      <vt:lpstr>PowerPoint Presentation</vt:lpstr>
      <vt:lpstr>NỘI DUNG CHÍNH</vt:lpstr>
      <vt:lpstr>01</vt:lpstr>
      <vt:lpstr>Tổng quan đề tài</vt:lpstr>
      <vt:lpstr>Thư viện SymPy</vt:lpstr>
      <vt:lpstr>Thư viện SymPy</vt:lpstr>
      <vt:lpstr>Tính toán từ các biểu tượng cơ bản </vt:lpstr>
      <vt:lpstr>Tính toán từ các biểu tượng cơ bản </vt:lpstr>
      <vt:lpstr>Tính toán đại số cơ bản</vt:lpstr>
      <vt:lpstr>Tính toán đại số cơ bản</vt:lpstr>
      <vt:lpstr>Tính toán trong toán học rời rạc</vt:lpstr>
      <vt:lpstr>Tính toán trong toán học rời rạc</vt:lpstr>
      <vt:lpstr>Giải phương trình</vt:lpstr>
      <vt:lpstr>PowerPoint Presentation</vt:lpstr>
      <vt:lpstr>PowerPoint Presentation</vt:lpstr>
      <vt:lpstr>PowerPoint Presentation</vt:lpstr>
      <vt:lpstr>PowerPoint Presentation</vt:lpstr>
      <vt:lpstr>PowerPoint Presentation</vt:lpstr>
      <vt:lpstr>4 CHỨC NĂNG CẢI TIẾN</vt:lpstr>
      <vt:lpstr>PowerPoint Presentation</vt:lpstr>
      <vt:lpstr>Giao diện nhóm đã phát triển</vt:lpstr>
      <vt:lpstr>Kiểm thử chức năng 1</vt:lpstr>
      <vt:lpstr>Kiểm thử chức năng 2</vt:lpstr>
      <vt:lpstr>Kiểm thử chức năng 3</vt:lpstr>
      <vt:lpstr>Bẫy dữ liệu</vt:lpstr>
      <vt:lpstr>PowerPoint Presentation</vt:lpstr>
      <vt:lpstr>PowerPoint Presentation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PHẦN MỀM HỖ TRỢ HỌC TẬP MÔN GIẢI TÍCH</dc:title>
  <cp:lastModifiedBy>Trung Thành</cp:lastModifiedBy>
  <cp:revision>9</cp:revision>
  <dcterms:modified xsi:type="dcterms:W3CDTF">2023-12-26T19:22:12Z</dcterms:modified>
</cp:coreProperties>
</file>